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</p:sldIdLst>
  <p:sldSz cx="12192000" cy="6858000"/>
  <p:notesSz cx="6858000" cy="9144000"/>
  <p:defaultTextStyle>
    <a:defPPr>
      <a:defRPr lang="en-BM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 snapToGrid="0">
      <p:cViewPr varScale="1">
        <p:scale>
          <a:sx n="65" d="100"/>
          <a:sy n="65" d="100"/>
        </p:scale>
        <p:origin x="93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1E45EE-3B1F-54AC-6F5D-490DCE12B3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BM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C57302E-2749-7697-D528-DB06EFA67D4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BM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B9DF82-7438-0056-9FCB-CF3CE39049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20DF2-96DE-4828-8619-CE513FE5CF91}" type="datetimeFigureOut">
              <a:rPr lang="en-BM" smtClean="0"/>
              <a:t>18/03/2025</a:t>
            </a:fld>
            <a:endParaRPr lang="en-BM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1164A6-0C40-3CED-811A-08331A7F6F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M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5EA5B5-9D21-9D64-ED7A-893AA16629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A73D7-4A2D-4FAA-8ADF-F8434DB1A180}" type="slidenum">
              <a:rPr lang="en-BM" smtClean="0"/>
              <a:t>‹#›</a:t>
            </a:fld>
            <a:endParaRPr lang="en-BM"/>
          </a:p>
        </p:txBody>
      </p:sp>
    </p:spTree>
    <p:extLst>
      <p:ext uri="{BB962C8B-B14F-4D97-AF65-F5344CB8AC3E}">
        <p14:creationId xmlns:p14="http://schemas.microsoft.com/office/powerpoint/2010/main" val="2021919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DC1B9B-FA38-2B0C-9231-D6AC16B03A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BM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877F1BE-369F-CFBC-30EB-88F443E824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M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0F7270-F91D-0443-31A4-54D507FFED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20DF2-96DE-4828-8619-CE513FE5CF91}" type="datetimeFigureOut">
              <a:rPr lang="en-BM" smtClean="0"/>
              <a:t>18/03/2025</a:t>
            </a:fld>
            <a:endParaRPr lang="en-BM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78D78A-7E83-B4A5-8D74-7D9DF3D35B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M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8B8FFA-4ABA-6073-91FC-7D38C0F708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A73D7-4A2D-4FAA-8ADF-F8434DB1A180}" type="slidenum">
              <a:rPr lang="en-BM" smtClean="0"/>
              <a:t>‹#›</a:t>
            </a:fld>
            <a:endParaRPr lang="en-BM"/>
          </a:p>
        </p:txBody>
      </p:sp>
    </p:spTree>
    <p:extLst>
      <p:ext uri="{BB962C8B-B14F-4D97-AF65-F5344CB8AC3E}">
        <p14:creationId xmlns:p14="http://schemas.microsoft.com/office/powerpoint/2010/main" val="4137844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30E73D2-482E-81FB-1183-DFA19A78B79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BM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3E12E1E-46D6-E576-2E40-BE408C5078C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M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81A1C0-8C80-F4CD-2417-031DF60334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20DF2-96DE-4828-8619-CE513FE5CF91}" type="datetimeFigureOut">
              <a:rPr lang="en-BM" smtClean="0"/>
              <a:t>18/03/2025</a:t>
            </a:fld>
            <a:endParaRPr lang="en-BM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657C84-D671-A984-FFE0-8FF78E54CA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M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483011-3C4E-F532-3F42-3A5AD8B018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A73D7-4A2D-4FAA-8ADF-F8434DB1A180}" type="slidenum">
              <a:rPr lang="en-BM" smtClean="0"/>
              <a:t>‹#›</a:t>
            </a:fld>
            <a:endParaRPr lang="en-BM"/>
          </a:p>
        </p:txBody>
      </p:sp>
    </p:spTree>
    <p:extLst>
      <p:ext uri="{BB962C8B-B14F-4D97-AF65-F5344CB8AC3E}">
        <p14:creationId xmlns:p14="http://schemas.microsoft.com/office/powerpoint/2010/main" val="1560743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B24FF0-6758-9A0C-32E9-D6D988C08C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BM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FA5D81-F71D-72D1-FBEF-DB3E87292B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M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2A6854-407B-4BDF-09E3-8E36890F3B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20DF2-96DE-4828-8619-CE513FE5CF91}" type="datetimeFigureOut">
              <a:rPr lang="en-BM" smtClean="0"/>
              <a:t>18/03/2025</a:t>
            </a:fld>
            <a:endParaRPr lang="en-BM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F76CA6-3AA8-6FAB-0EEC-A259E55AB2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M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A758C0-5F38-57C1-F02E-AC494D40B0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A73D7-4A2D-4FAA-8ADF-F8434DB1A180}" type="slidenum">
              <a:rPr lang="en-BM" smtClean="0"/>
              <a:t>‹#›</a:t>
            </a:fld>
            <a:endParaRPr lang="en-BM"/>
          </a:p>
        </p:txBody>
      </p:sp>
    </p:spTree>
    <p:extLst>
      <p:ext uri="{BB962C8B-B14F-4D97-AF65-F5344CB8AC3E}">
        <p14:creationId xmlns:p14="http://schemas.microsoft.com/office/powerpoint/2010/main" val="41025436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DDEBA3-0536-6F77-3728-930C851A99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BM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35A9340-802E-816A-7C7A-1A0711008A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6518F7-8B89-C36E-1355-74A064F2B5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20DF2-96DE-4828-8619-CE513FE5CF91}" type="datetimeFigureOut">
              <a:rPr lang="en-BM" smtClean="0"/>
              <a:t>18/03/2025</a:t>
            </a:fld>
            <a:endParaRPr lang="en-BM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2FF87C-7FD9-1867-068D-D67D341688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M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94F8F9-9F8E-F484-8926-C2EC99463C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A73D7-4A2D-4FAA-8ADF-F8434DB1A180}" type="slidenum">
              <a:rPr lang="en-BM" smtClean="0"/>
              <a:t>‹#›</a:t>
            </a:fld>
            <a:endParaRPr lang="en-BM"/>
          </a:p>
        </p:txBody>
      </p:sp>
    </p:spTree>
    <p:extLst>
      <p:ext uri="{BB962C8B-B14F-4D97-AF65-F5344CB8AC3E}">
        <p14:creationId xmlns:p14="http://schemas.microsoft.com/office/powerpoint/2010/main" val="27637200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390880-80BE-44D0-790C-5E2B8758FD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BM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529C8C-0C5C-5051-0452-8EFADB02C95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M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91D9DD0-9749-2136-E259-8457B8D64F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M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2629B96-7BB2-BBEE-4CAC-579507E98C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20DF2-96DE-4828-8619-CE513FE5CF91}" type="datetimeFigureOut">
              <a:rPr lang="en-BM" smtClean="0"/>
              <a:t>18/03/2025</a:t>
            </a:fld>
            <a:endParaRPr lang="en-BM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174AD7A-C7B7-7B5C-038B-C4E2136606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M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2C47DFD-6214-72FF-3D64-C3456F6743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A73D7-4A2D-4FAA-8ADF-F8434DB1A180}" type="slidenum">
              <a:rPr lang="en-BM" smtClean="0"/>
              <a:t>‹#›</a:t>
            </a:fld>
            <a:endParaRPr lang="en-BM"/>
          </a:p>
        </p:txBody>
      </p:sp>
    </p:spTree>
    <p:extLst>
      <p:ext uri="{BB962C8B-B14F-4D97-AF65-F5344CB8AC3E}">
        <p14:creationId xmlns:p14="http://schemas.microsoft.com/office/powerpoint/2010/main" val="22711285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C30714-91B1-670F-5CDB-CD51AF8CE7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BM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8DEE8E5-0281-4F2A-CE58-2A4844F6C8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EC6FE76-198E-807F-DF52-12910E4B39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M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7A4D81D-73AA-87D9-DD7B-139ACBBB331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A1EA734-D1F4-6D57-6268-AB2F10967A3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M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0D506D5-4651-526C-8C40-40D17837FA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20DF2-96DE-4828-8619-CE513FE5CF91}" type="datetimeFigureOut">
              <a:rPr lang="en-BM" smtClean="0"/>
              <a:t>18/03/2025</a:t>
            </a:fld>
            <a:endParaRPr lang="en-BM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2490E30-6D5A-004D-BDE4-BA326C7DA5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M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DE8866-1B4E-817E-7ECC-A187D3F52F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A73D7-4A2D-4FAA-8ADF-F8434DB1A180}" type="slidenum">
              <a:rPr lang="en-BM" smtClean="0"/>
              <a:t>‹#›</a:t>
            </a:fld>
            <a:endParaRPr lang="en-BM"/>
          </a:p>
        </p:txBody>
      </p:sp>
    </p:spTree>
    <p:extLst>
      <p:ext uri="{BB962C8B-B14F-4D97-AF65-F5344CB8AC3E}">
        <p14:creationId xmlns:p14="http://schemas.microsoft.com/office/powerpoint/2010/main" val="39106828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8FC357-34A6-B548-5C13-4B84E668DA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BM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8065051-15E6-6DFA-A693-034197BAF5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20DF2-96DE-4828-8619-CE513FE5CF91}" type="datetimeFigureOut">
              <a:rPr lang="en-BM" smtClean="0"/>
              <a:t>18/03/2025</a:t>
            </a:fld>
            <a:endParaRPr lang="en-BM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BBA6EF-D4D7-C355-541C-8F6ADF82FF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M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13A5900-4520-8C07-69D7-5617707C4D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A73D7-4A2D-4FAA-8ADF-F8434DB1A180}" type="slidenum">
              <a:rPr lang="en-BM" smtClean="0"/>
              <a:t>‹#›</a:t>
            </a:fld>
            <a:endParaRPr lang="en-BM"/>
          </a:p>
        </p:txBody>
      </p:sp>
    </p:spTree>
    <p:extLst>
      <p:ext uri="{BB962C8B-B14F-4D97-AF65-F5344CB8AC3E}">
        <p14:creationId xmlns:p14="http://schemas.microsoft.com/office/powerpoint/2010/main" val="2839332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D7C770A-B734-44E1-19AB-F218A01FC9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20DF2-96DE-4828-8619-CE513FE5CF91}" type="datetimeFigureOut">
              <a:rPr lang="en-BM" smtClean="0"/>
              <a:t>18/03/2025</a:t>
            </a:fld>
            <a:endParaRPr lang="en-BM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7027700-19D8-4A30-44F0-38BB77312A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M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75C69C9-FFAC-8010-16DB-6D4B387740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A73D7-4A2D-4FAA-8ADF-F8434DB1A180}" type="slidenum">
              <a:rPr lang="en-BM" smtClean="0"/>
              <a:t>‹#›</a:t>
            </a:fld>
            <a:endParaRPr lang="en-BM"/>
          </a:p>
        </p:txBody>
      </p:sp>
    </p:spTree>
    <p:extLst>
      <p:ext uri="{BB962C8B-B14F-4D97-AF65-F5344CB8AC3E}">
        <p14:creationId xmlns:p14="http://schemas.microsoft.com/office/powerpoint/2010/main" val="37044672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15E914-23E7-D39A-080E-6721CC608C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BM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4AE636-06CA-D255-2348-AE40441886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M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8A61963-B788-5377-2493-8114264D6E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3154B61-5032-3DE3-EC39-7688108A6A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20DF2-96DE-4828-8619-CE513FE5CF91}" type="datetimeFigureOut">
              <a:rPr lang="en-BM" smtClean="0"/>
              <a:t>18/03/2025</a:t>
            </a:fld>
            <a:endParaRPr lang="en-BM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7414E7-A5DD-E680-4AED-38FBB5901D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M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2B79347-D4A4-789F-39A1-05FD50A68A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A73D7-4A2D-4FAA-8ADF-F8434DB1A180}" type="slidenum">
              <a:rPr lang="en-BM" smtClean="0"/>
              <a:t>‹#›</a:t>
            </a:fld>
            <a:endParaRPr lang="en-BM"/>
          </a:p>
        </p:txBody>
      </p:sp>
    </p:spTree>
    <p:extLst>
      <p:ext uri="{BB962C8B-B14F-4D97-AF65-F5344CB8AC3E}">
        <p14:creationId xmlns:p14="http://schemas.microsoft.com/office/powerpoint/2010/main" val="26827338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2C83E2-8249-C8F4-779E-ECDC3EC2D5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BM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975EABE-29ED-543C-9680-83C6D62126D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BM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86D0C40-B21E-3AF4-6E05-AD228E0A16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835FA3-71E1-E74D-D1D0-BCEAE85B35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20DF2-96DE-4828-8619-CE513FE5CF91}" type="datetimeFigureOut">
              <a:rPr lang="en-BM" smtClean="0"/>
              <a:t>18/03/2025</a:t>
            </a:fld>
            <a:endParaRPr lang="en-BM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F0BC72-5EAD-34E4-F9F0-4942EAB833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M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04D5DA3-0898-751A-758A-266E547BF5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A73D7-4A2D-4FAA-8ADF-F8434DB1A180}" type="slidenum">
              <a:rPr lang="en-BM" smtClean="0"/>
              <a:t>‹#›</a:t>
            </a:fld>
            <a:endParaRPr lang="en-BM"/>
          </a:p>
        </p:txBody>
      </p:sp>
    </p:spTree>
    <p:extLst>
      <p:ext uri="{BB962C8B-B14F-4D97-AF65-F5344CB8AC3E}">
        <p14:creationId xmlns:p14="http://schemas.microsoft.com/office/powerpoint/2010/main" val="11357756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5D98187-DB03-9EEE-B376-A7FF9F82C4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BM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541847B-F354-49CB-1009-EAD5F59E14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M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CBA0CB-CBD9-42A2-9F9F-A5DB7C25750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9120DF2-96DE-4828-8619-CE513FE5CF91}" type="datetimeFigureOut">
              <a:rPr lang="en-BM" smtClean="0"/>
              <a:t>18/03/2025</a:t>
            </a:fld>
            <a:endParaRPr lang="en-BM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FCE875-4D9D-9B3E-A5C8-F2280C5F18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BM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B09239-7EC6-8FFE-3DBF-653F05CC11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39A73D7-4A2D-4FAA-8ADF-F8434DB1A180}" type="slidenum">
              <a:rPr lang="en-BM" smtClean="0"/>
              <a:t>‹#›</a:t>
            </a:fld>
            <a:endParaRPr lang="en-BM"/>
          </a:p>
        </p:txBody>
      </p:sp>
    </p:spTree>
    <p:extLst>
      <p:ext uri="{BB962C8B-B14F-4D97-AF65-F5344CB8AC3E}">
        <p14:creationId xmlns:p14="http://schemas.microsoft.com/office/powerpoint/2010/main" val="327823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BM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diagram of a variety of animals&#10;&#10;AI-generated content may be incorrect.">
            <a:extLst>
              <a:ext uri="{FF2B5EF4-FFF2-40B4-BE49-F238E27FC236}">
                <a16:creationId xmlns:a16="http://schemas.microsoft.com/office/drawing/2014/main" id="{C515B9AA-BE25-71AA-52E3-89CC8DD944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358111"/>
            <a:ext cx="5604387" cy="549988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4BCB7F9-5857-9843-8689-95A82F2BB670}"/>
              </a:ext>
            </a:extLst>
          </p:cNvPr>
          <p:cNvSpPr txBox="1"/>
          <p:nvPr/>
        </p:nvSpPr>
        <p:spPr>
          <a:xfrm>
            <a:off x="-1" y="77162"/>
            <a:ext cx="12300155" cy="9479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6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 Glimpse into </a:t>
            </a:r>
            <a:r>
              <a:rPr lang="en-US" sz="1600" b="1" i="1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Oomycota</a:t>
            </a:r>
            <a:r>
              <a:rPr lang="en-US" sz="16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Diversity in Freshwater Lakes and Adjacent Forests Using a Metabarcoding Approach</a:t>
            </a: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6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Hossein </a:t>
            </a:r>
            <a:r>
              <a:rPr lang="en-U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Masigol</a:t>
            </a:r>
            <a:r>
              <a:rPr lang="en-US" sz="16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, Marcel Dominik Solbach, Mohammad Javad </a:t>
            </a:r>
            <a:r>
              <a:rPr lang="en-U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Pourmoghaddam</a:t>
            </a:r>
            <a:r>
              <a:rPr lang="en-US" sz="16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, Reza Ahadi, Reza </a:t>
            </a:r>
            <a:r>
              <a:rPr lang="en-U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Mostowfizadeh-Ghalamfarsa</a:t>
            </a:r>
            <a:r>
              <a:rPr lang="en-US" sz="16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, </a:t>
            </a:r>
            <a:r>
              <a:rPr lang="en-U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Seyedeh</a:t>
            </a:r>
            <a:r>
              <a:rPr lang="en-US" sz="16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Roksana Taheri, Sven Patrik Tobias-</a:t>
            </a:r>
            <a:r>
              <a:rPr lang="en-U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Hünefeldt</a:t>
            </a:r>
            <a:r>
              <a:rPr lang="en-US" sz="16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, Michael Bonkowski, Hans-Peter </a:t>
            </a:r>
            <a:r>
              <a:rPr lang="en-U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Grossart</a:t>
            </a:r>
            <a:endParaRPr lang="en-US" sz="16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87FC73B-0622-40C0-2C50-2DF9097F42FA}"/>
              </a:ext>
            </a:extLst>
          </p:cNvPr>
          <p:cNvSpPr txBox="1"/>
          <p:nvPr/>
        </p:nvSpPr>
        <p:spPr>
          <a:xfrm>
            <a:off x="5604386" y="3554857"/>
            <a:ext cx="658761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BM" b="1" dirty="0"/>
              <a:t>Supplementary Figure S</a:t>
            </a:r>
            <a:r>
              <a:rPr lang="en-US" b="1" dirty="0"/>
              <a:t>3</a:t>
            </a:r>
            <a:r>
              <a:rPr lang="en-US" dirty="0"/>
              <a:t>. Three-dimensional</a:t>
            </a:r>
          </a:p>
          <a:p>
            <a:r>
              <a:rPr lang="en-US" dirty="0"/>
              <a:t>NMDS based on Bray-Curtis dissimilarities. (NMDS axes 1 and 3; for axes 1 and 2 refer to Figure 3b)</a:t>
            </a:r>
          </a:p>
        </p:txBody>
      </p:sp>
    </p:spTree>
    <p:extLst>
      <p:ext uri="{BB962C8B-B14F-4D97-AF65-F5344CB8AC3E}">
        <p14:creationId xmlns:p14="http://schemas.microsoft.com/office/powerpoint/2010/main" val="36055711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74</Words>
  <Application>Microsoft Office PowerPoint</Application>
  <PresentationFormat>Widescreen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Aptos</vt:lpstr>
      <vt:lpstr>Aptos Display</vt:lpstr>
      <vt:lpstr>Arial</vt:lpstr>
      <vt:lpstr>Calibri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Amy Maas</dc:creator>
  <cp:lastModifiedBy>Amy Maas</cp:lastModifiedBy>
  <cp:revision>3</cp:revision>
  <dcterms:created xsi:type="dcterms:W3CDTF">2025-03-18T19:50:26Z</dcterms:created>
  <dcterms:modified xsi:type="dcterms:W3CDTF">2025-03-18T20:20:09Z</dcterms:modified>
</cp:coreProperties>
</file>