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BM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9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E45EE-3B1F-54AC-6F5D-490DCE12B3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57302E-2749-7697-D528-DB06EFA67D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BM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B9DF82-7438-0056-9FCB-CF3CE3904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1164A6-0C40-3CED-811A-08331A7F6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EA5B5-9D21-9D64-ED7A-893AA1662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202191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C1B9B-FA38-2B0C-9231-D6AC16B03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77F1BE-369F-CFBC-30EB-88F443E82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0F7270-F91D-0443-31A4-54D507FFE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78D78A-7E83-B4A5-8D74-7D9DF3D35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8B8FFA-4ABA-6073-91FC-7D38C0F70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413784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0E73D2-482E-81FB-1183-DFA19A78B7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E12E1E-46D6-E576-2E40-BE408C5078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81A1C0-8C80-F4CD-2417-031DF6033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657C84-D671-A984-FFE0-8FF78E54C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83011-3C4E-F532-3F42-3A5AD8B01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156074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24FF0-6758-9A0C-32E9-D6D988C08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A5D81-F71D-72D1-FBEF-DB3E87292B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2A6854-407B-4BDF-09E3-8E36890F3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F76CA6-3AA8-6FAB-0EEC-A259E55AB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A758C0-5F38-57C1-F02E-AC494D40B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4102543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DEBA3-0536-6F77-3728-930C851A9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5A9340-802E-816A-7C7A-1A0711008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6518F7-8B89-C36E-1355-74A064F2B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2FF87C-7FD9-1867-068D-D67D34168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94F8F9-9F8E-F484-8926-C2EC99463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2763720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90880-80BE-44D0-790C-5E2B8758F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529C8C-0C5C-5051-0452-8EFADB02C9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1D9DD0-9749-2136-E259-8457B8D64F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629B96-7BB2-BBEE-4CAC-579507E98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74AD7A-C7B7-7B5C-038B-C4E213660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C47DFD-6214-72FF-3D64-C3456F674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2271128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30714-91B1-670F-5CDB-CD51AF8C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DEE8E5-0281-4F2A-CE58-2A4844F6C8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C6FE76-198E-807F-DF52-12910E4B39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A4D81D-73AA-87D9-DD7B-139ACBBB33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1EA734-D1F4-6D57-6268-AB2F10967A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D506D5-4651-526C-8C40-40D17837F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2490E30-6D5A-004D-BDE4-BA326C7DA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DE8866-1B4E-817E-7ECC-A187D3F52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3910682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FC357-34A6-B548-5C13-4B84E668D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065051-15E6-6DFA-A693-034197BAF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BBA6EF-D4D7-C355-541C-8F6ADF82F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3A5900-4520-8C07-69D7-5617707C4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2839332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7C770A-B734-44E1-19AB-F218A01FC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027700-19D8-4A30-44F0-38BB77312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5C69C9-FFAC-8010-16DB-6D4B38774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3704467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5E914-23E7-D39A-080E-6721CC608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4AE636-06CA-D255-2348-AE40441886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A61963-B788-5377-2493-8114264D6E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154B61-5032-3DE3-EC39-7688108A6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7414E7-A5DD-E680-4AED-38FBB5901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B79347-D4A4-789F-39A1-05FD50A68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2682733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C83E2-8249-C8F4-779E-ECDC3EC2D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75EABE-29ED-543C-9680-83C6D62126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BM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6D0C40-B21E-3AF4-6E05-AD228E0A16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835FA3-71E1-E74D-D1D0-BCEAE85B3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F0BC72-5EAD-34E4-F9F0-4942EAB83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M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D5DA3-0898-751A-758A-266E547BF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1135775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D98187-DB03-9EEE-B376-A7FF9F82C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BM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41847B-F354-49CB-1009-EAD5F59E14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M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BA0CB-CBD9-42A2-9F9F-A5DB7C2575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9120DF2-96DE-4828-8619-CE513FE5CF91}" type="datetimeFigureOut">
              <a:rPr lang="en-BM" smtClean="0"/>
              <a:t>18/03/2025</a:t>
            </a:fld>
            <a:endParaRPr lang="en-BM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CE875-4D9D-9B3E-A5C8-F2280C5F18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BM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09239-7EC6-8FFE-3DBF-653F05CC11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39A73D7-4A2D-4FAA-8ADF-F8434DB1A180}" type="slidenum">
              <a:rPr lang="en-BM" smtClean="0"/>
              <a:t>‹#›</a:t>
            </a:fld>
            <a:endParaRPr lang="en-BM"/>
          </a:p>
        </p:txBody>
      </p:sp>
    </p:spTree>
    <p:extLst>
      <p:ext uri="{BB962C8B-B14F-4D97-AF65-F5344CB8AC3E}">
        <p14:creationId xmlns:p14="http://schemas.microsoft.com/office/powerpoint/2010/main" val="327823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BM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aph of different types of plants&#10;&#10;AI-generated content may be incorrect.">
            <a:extLst>
              <a:ext uri="{FF2B5EF4-FFF2-40B4-BE49-F238E27FC236}">
                <a16:creationId xmlns:a16="http://schemas.microsoft.com/office/drawing/2014/main" id="{AF3ADCAD-7158-886F-93AE-C8924AD401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60497"/>
            <a:ext cx="7211962" cy="53975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4F3558-1A10-2068-9C42-9D76970330E7}"/>
              </a:ext>
            </a:extLst>
          </p:cNvPr>
          <p:cNvSpPr txBox="1"/>
          <p:nvPr/>
        </p:nvSpPr>
        <p:spPr>
          <a:xfrm>
            <a:off x="-1" y="77162"/>
            <a:ext cx="12300155" cy="947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 Glimpse into </a:t>
            </a:r>
            <a:r>
              <a:rPr lang="en-US" sz="1600" b="1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Oomycota</a:t>
            </a:r>
            <a:r>
              <a:rPr lang="en-US" sz="16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Diversity in Freshwater Lakes and Adjacent Forests Using a Metabarcoding Approach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Hossein 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Masigol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Marcel Dominik Solbach, Mohammad Javad 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Pourmoghaddam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Reza Ahadi, Reza 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Mostowfizadeh-Ghalamfarsa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Seyedeh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Roksana Taheri, Sven Patrik Tobias-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Hünefeldt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Michael Bonkowski, Hans-Peter </a:t>
            </a:r>
            <a:r>
              <a:rPr lang="en-US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Grossart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D3FF0F-4A14-2FF0-230F-0699CB369F74}"/>
              </a:ext>
            </a:extLst>
          </p:cNvPr>
          <p:cNvSpPr txBox="1"/>
          <p:nvPr/>
        </p:nvSpPr>
        <p:spPr>
          <a:xfrm>
            <a:off x="7211960" y="3247553"/>
            <a:ext cx="498003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BM" sz="1800" b="1" dirty="0"/>
              <a:t>Supplementary Figure S</a:t>
            </a:r>
            <a:r>
              <a:rPr lang="en-US" sz="1800" b="1" dirty="0"/>
              <a:t>2</a:t>
            </a:r>
            <a:r>
              <a:rPr lang="en-US" sz="1800" dirty="0"/>
              <a:t>. </a:t>
            </a:r>
            <a:r>
              <a:rPr lang="en-BM" dirty="0"/>
              <a:t>Boxplots displaying alpha diversity metrics (exponential Shannon index (</a:t>
            </a:r>
            <a:r>
              <a:rPr lang="en-BM" dirty="0" err="1"/>
              <a:t>ChaoShannon</a:t>
            </a:r>
            <a:r>
              <a:rPr lang="en-BM" dirty="0"/>
              <a:t>) and inverse Simpson index (</a:t>
            </a:r>
            <a:r>
              <a:rPr lang="en-BM" dirty="0" err="1"/>
              <a:t>ChaoSimpson</a:t>
            </a:r>
            <a:r>
              <a:rPr lang="en-BM" dirty="0"/>
              <a:t>)).</a:t>
            </a:r>
            <a:r>
              <a:rPr lang="en-US" dirty="0"/>
              <a:t> Letters above the boxplots are derived from pairwise comparisons using Tukey’s honest significance test.</a:t>
            </a:r>
            <a:endParaRPr lang="en-BM" dirty="0"/>
          </a:p>
        </p:txBody>
      </p:sp>
    </p:spTree>
    <p:extLst>
      <p:ext uri="{BB962C8B-B14F-4D97-AF65-F5344CB8AC3E}">
        <p14:creationId xmlns:p14="http://schemas.microsoft.com/office/powerpoint/2010/main" val="2009189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84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Amy Maas</dc:creator>
  <cp:lastModifiedBy>Amy Maas</cp:lastModifiedBy>
  <cp:revision>2</cp:revision>
  <dcterms:created xsi:type="dcterms:W3CDTF">2025-03-18T19:50:26Z</dcterms:created>
  <dcterms:modified xsi:type="dcterms:W3CDTF">2025-03-18T20:18:26Z</dcterms:modified>
</cp:coreProperties>
</file>