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268" r:id="rId2"/>
    <p:sldId id="266" r:id="rId3"/>
    <p:sldId id="263" r:id="rId4"/>
    <p:sldId id="269" r:id="rId5"/>
    <p:sldId id="271" r:id="rId6"/>
    <p:sldId id="265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3447" autoAdjust="0"/>
  </p:normalViewPr>
  <p:slideViewPr>
    <p:cSldViewPr snapToGrid="0">
      <p:cViewPr varScale="1">
        <p:scale>
          <a:sx n="41" d="100"/>
          <a:sy n="41" d="100"/>
        </p:scale>
        <p:origin x="2128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-2804"/>
    </p:cViewPr>
  </p:sorterViewPr>
  <p:notesViewPr>
    <p:cSldViewPr snapToGrid="0">
      <p:cViewPr varScale="1">
        <p:scale>
          <a:sx n="48" d="100"/>
          <a:sy n="48" d="100"/>
        </p:scale>
        <p:origin x="275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大上　尚仁" userId="b9f5e966-6af6-49ca-89ee-143fb98adaa8" providerId="ADAL" clId="{B1D2BA0D-E701-4BF6-B885-F37C1FCA7497}"/>
    <pc:docChg chg="custSel delSld modSld">
      <pc:chgData name="大上　尚仁" userId="b9f5e966-6af6-49ca-89ee-143fb98adaa8" providerId="ADAL" clId="{B1D2BA0D-E701-4BF6-B885-F37C1FCA7497}" dt="2025-05-15T04:37:46.684" v="66" actId="47"/>
      <pc:docMkLst>
        <pc:docMk/>
      </pc:docMkLst>
      <pc:sldChg chg="del">
        <pc:chgData name="大上　尚仁" userId="b9f5e966-6af6-49ca-89ee-143fb98adaa8" providerId="ADAL" clId="{B1D2BA0D-E701-4BF6-B885-F37C1FCA7497}" dt="2025-05-15T04:37:46.684" v="66" actId="47"/>
        <pc:sldMkLst>
          <pc:docMk/>
          <pc:sldMk cId="3811374038" sldId="262"/>
        </pc:sldMkLst>
      </pc:sldChg>
      <pc:sldChg chg="delSp mod">
        <pc:chgData name="大上　尚仁" userId="b9f5e966-6af6-49ca-89ee-143fb98adaa8" providerId="ADAL" clId="{B1D2BA0D-E701-4BF6-B885-F37C1FCA7497}" dt="2025-05-15T04:36:56.856" v="1" actId="478"/>
        <pc:sldMkLst>
          <pc:docMk/>
          <pc:sldMk cId="73253048" sldId="266"/>
        </pc:sldMkLst>
      </pc:sldChg>
      <pc:sldChg chg="del">
        <pc:chgData name="大上　尚仁" userId="b9f5e966-6af6-49ca-89ee-143fb98adaa8" providerId="ADAL" clId="{B1D2BA0D-E701-4BF6-B885-F37C1FCA7497}" dt="2025-05-15T04:36:50.925" v="0" actId="47"/>
        <pc:sldMkLst>
          <pc:docMk/>
          <pc:sldMk cId="1428302809" sldId="267"/>
        </pc:sldMkLst>
      </pc:sldChg>
      <pc:sldChg chg="delSp modSp mod">
        <pc:chgData name="大上　尚仁" userId="b9f5e966-6af6-49ca-89ee-143fb98adaa8" providerId="ADAL" clId="{B1D2BA0D-E701-4BF6-B885-F37C1FCA7497}" dt="2025-05-15T04:37:37.686" v="65" actId="1076"/>
        <pc:sldMkLst>
          <pc:docMk/>
          <pc:sldMk cId="3816864215" sldId="270"/>
        </pc:sldMkLst>
      </pc:sldChg>
    </pc:docChg>
  </pc:docChgLst>
  <pc:docChgLst>
    <pc:chgData name="大上　尚仁" userId="b9f5e966-6af6-49ca-89ee-143fb98adaa8" providerId="ADAL" clId="{CB29FF73-ABC1-45C3-9DDF-7EEEE6437139}"/>
    <pc:docChg chg="undo custSel addSld delSld modSld">
      <pc:chgData name="大上　尚仁" userId="b9f5e966-6af6-49ca-89ee-143fb98adaa8" providerId="ADAL" clId="{CB29FF73-ABC1-45C3-9DDF-7EEEE6437139}" dt="2025-07-10T09:26:53.646" v="877" actId="47"/>
      <pc:docMkLst>
        <pc:docMk/>
      </pc:docMkLst>
      <pc:sldChg chg="modSp mod">
        <pc:chgData name="大上　尚仁" userId="b9f5e966-6af6-49ca-89ee-143fb98adaa8" providerId="ADAL" clId="{CB29FF73-ABC1-45C3-9DDF-7EEEE6437139}" dt="2025-06-26T16:19:58.054" v="30" actId="20577"/>
        <pc:sldMkLst>
          <pc:docMk/>
          <pc:sldMk cId="1250952914" sldId="263"/>
        </pc:sldMkLst>
        <pc:spChg chg="mod">
          <ac:chgData name="大上　尚仁" userId="b9f5e966-6af6-49ca-89ee-143fb98adaa8" providerId="ADAL" clId="{CB29FF73-ABC1-45C3-9DDF-7EEEE6437139}" dt="2025-06-26T16:19:58.054" v="30" actId="20577"/>
          <ac:spMkLst>
            <pc:docMk/>
            <pc:sldMk cId="1250952914" sldId="263"/>
            <ac:spMk id="2" creationId="{0E9EB192-26ED-177A-5B2B-4EA00BA45EFB}"/>
          </ac:spMkLst>
        </pc:spChg>
      </pc:sldChg>
      <pc:sldChg chg="modSp mod">
        <pc:chgData name="大上　尚仁" userId="b9f5e966-6af6-49ca-89ee-143fb98adaa8" providerId="ADAL" clId="{CB29FF73-ABC1-45C3-9DDF-7EEEE6437139}" dt="2025-06-26T16:20:20.467" v="36" actId="20577"/>
        <pc:sldMkLst>
          <pc:docMk/>
          <pc:sldMk cId="4051543620" sldId="265"/>
        </pc:sldMkLst>
        <pc:spChg chg="mod">
          <ac:chgData name="大上　尚仁" userId="b9f5e966-6af6-49ca-89ee-143fb98adaa8" providerId="ADAL" clId="{CB29FF73-ABC1-45C3-9DDF-7EEEE6437139}" dt="2025-06-26T16:20:20.467" v="36" actId="20577"/>
          <ac:spMkLst>
            <pc:docMk/>
            <pc:sldMk cId="4051543620" sldId="265"/>
            <ac:spMk id="2" creationId="{D582C7C6-4601-3FF8-49BC-B26DCF4BC138}"/>
          </ac:spMkLst>
        </pc:spChg>
      </pc:sldChg>
      <pc:sldChg chg="addSp delSp modSp mod">
        <pc:chgData name="大上　尚仁" userId="b9f5e966-6af6-49ca-89ee-143fb98adaa8" providerId="ADAL" clId="{CB29FF73-ABC1-45C3-9DDF-7EEEE6437139}" dt="2025-06-27T12:42:24.292" v="871" actId="1036"/>
        <pc:sldMkLst>
          <pc:docMk/>
          <pc:sldMk cId="3105302562" sldId="268"/>
        </pc:sldMkLst>
        <pc:spChg chg="add mod">
          <ac:chgData name="大上　尚仁" userId="b9f5e966-6af6-49ca-89ee-143fb98adaa8" providerId="ADAL" clId="{CB29FF73-ABC1-45C3-9DDF-7EEEE6437139}" dt="2025-06-27T12:40:20.678" v="732" actId="164"/>
          <ac:spMkLst>
            <pc:docMk/>
            <pc:sldMk cId="3105302562" sldId="268"/>
            <ac:spMk id="5" creationId="{B4500EE7-667E-4A0E-776A-0916F0618705}"/>
          </ac:spMkLst>
        </pc:spChg>
        <pc:spChg chg="add mod">
          <ac:chgData name="大上　尚仁" userId="b9f5e966-6af6-49ca-89ee-143fb98adaa8" providerId="ADAL" clId="{CB29FF73-ABC1-45C3-9DDF-7EEEE6437139}" dt="2025-06-26T16:21:25.469" v="46" actId="20577"/>
          <ac:spMkLst>
            <pc:docMk/>
            <pc:sldMk cId="3105302562" sldId="268"/>
            <ac:spMk id="9" creationId="{AC31420D-278D-C143-68D7-1DE1F9ADF51A}"/>
          </ac:spMkLst>
        </pc:spChg>
        <pc:spChg chg="add mod">
          <ac:chgData name="大上　尚仁" userId="b9f5e966-6af6-49ca-89ee-143fb98adaa8" providerId="ADAL" clId="{CB29FF73-ABC1-45C3-9DDF-7EEEE6437139}" dt="2025-06-27T12:34:23.817" v="350" actId="164"/>
          <ac:spMkLst>
            <pc:docMk/>
            <pc:sldMk cId="3105302562" sldId="268"/>
            <ac:spMk id="13" creationId="{7448CC86-8E02-D1A8-75AD-82265776DCF6}"/>
          </ac:spMkLst>
        </pc:spChg>
        <pc:spChg chg="add mod">
          <ac:chgData name="大上　尚仁" userId="b9f5e966-6af6-49ca-89ee-143fb98adaa8" providerId="ADAL" clId="{CB29FF73-ABC1-45C3-9DDF-7EEEE6437139}" dt="2025-06-27T12:34:23.817" v="350" actId="164"/>
          <ac:spMkLst>
            <pc:docMk/>
            <pc:sldMk cId="3105302562" sldId="268"/>
            <ac:spMk id="14" creationId="{37A61E72-5533-2C70-8053-A0EFCAA43696}"/>
          </ac:spMkLst>
        </pc:spChg>
        <pc:spChg chg="mod">
          <ac:chgData name="大上　尚仁" userId="b9f5e966-6af6-49ca-89ee-143fb98adaa8" providerId="ADAL" clId="{CB29FF73-ABC1-45C3-9DDF-7EEEE6437139}" dt="2025-06-27T12:41:23.754" v="746" actId="1076"/>
          <ac:spMkLst>
            <pc:docMk/>
            <pc:sldMk cId="3105302562" sldId="268"/>
            <ac:spMk id="33" creationId="{EEC56C40-3F2F-C028-1E21-512E4F0F47CA}"/>
          </ac:spMkLst>
        </pc:spChg>
        <pc:spChg chg="mod">
          <ac:chgData name="大上　尚仁" userId="b9f5e966-6af6-49ca-89ee-143fb98adaa8" providerId="ADAL" clId="{CB29FF73-ABC1-45C3-9DDF-7EEEE6437139}" dt="2025-06-27T12:41:54.909" v="772" actId="165"/>
          <ac:spMkLst>
            <pc:docMk/>
            <pc:sldMk cId="3105302562" sldId="268"/>
            <ac:spMk id="84" creationId="{6121DBE3-E4E9-C5C2-9B9E-40FFCB629BCA}"/>
          </ac:spMkLst>
        </pc:spChg>
        <pc:spChg chg="mod">
          <ac:chgData name="大上　尚仁" userId="b9f5e966-6af6-49ca-89ee-143fb98adaa8" providerId="ADAL" clId="{CB29FF73-ABC1-45C3-9DDF-7EEEE6437139}" dt="2025-06-27T12:41:54.909" v="772" actId="165"/>
          <ac:spMkLst>
            <pc:docMk/>
            <pc:sldMk cId="3105302562" sldId="268"/>
            <ac:spMk id="90" creationId="{D8A56BA6-4F5A-6079-1C36-8F73F71B6760}"/>
          </ac:spMkLst>
        </pc:spChg>
        <pc:spChg chg="mod">
          <ac:chgData name="大上　尚仁" userId="b9f5e966-6af6-49ca-89ee-143fb98adaa8" providerId="ADAL" clId="{CB29FF73-ABC1-45C3-9DDF-7EEEE6437139}" dt="2025-06-27T12:41:54.909" v="772" actId="165"/>
          <ac:spMkLst>
            <pc:docMk/>
            <pc:sldMk cId="3105302562" sldId="268"/>
            <ac:spMk id="109" creationId="{E5CBFE25-6DA9-41A5-DAFB-C41BA17F2BE9}"/>
          </ac:spMkLst>
        </pc:spChg>
        <pc:spChg chg="mod">
          <ac:chgData name="大上　尚仁" userId="b9f5e966-6af6-49ca-89ee-143fb98adaa8" providerId="ADAL" clId="{CB29FF73-ABC1-45C3-9DDF-7EEEE6437139}" dt="2025-06-27T12:41:54.909" v="772" actId="165"/>
          <ac:spMkLst>
            <pc:docMk/>
            <pc:sldMk cId="3105302562" sldId="268"/>
            <ac:spMk id="119" creationId="{984884E3-55A4-8CF6-4E51-646B68D3606E}"/>
          </ac:spMkLst>
        </pc:spChg>
        <pc:spChg chg="mod">
          <ac:chgData name="大上　尚仁" userId="b9f5e966-6af6-49ca-89ee-143fb98adaa8" providerId="ADAL" clId="{CB29FF73-ABC1-45C3-9DDF-7EEEE6437139}" dt="2025-06-27T12:41:54.909" v="772" actId="165"/>
          <ac:spMkLst>
            <pc:docMk/>
            <pc:sldMk cId="3105302562" sldId="268"/>
            <ac:spMk id="125" creationId="{88BC3365-47A3-A15B-697F-2638F5A35A12}"/>
          </ac:spMkLst>
        </pc:spChg>
        <pc:spChg chg="mod">
          <ac:chgData name="大上　尚仁" userId="b9f5e966-6af6-49ca-89ee-143fb98adaa8" providerId="ADAL" clId="{CB29FF73-ABC1-45C3-9DDF-7EEEE6437139}" dt="2025-06-27T12:33:26.889" v="342" actId="1037"/>
          <ac:spMkLst>
            <pc:docMk/>
            <pc:sldMk cId="3105302562" sldId="268"/>
            <ac:spMk id="137" creationId="{B563BBD4-065D-8DC2-4F68-420EA2883367}"/>
          </ac:spMkLst>
        </pc:spChg>
        <pc:spChg chg="mod">
          <ac:chgData name="大上　尚仁" userId="b9f5e966-6af6-49ca-89ee-143fb98adaa8" providerId="ADAL" clId="{CB29FF73-ABC1-45C3-9DDF-7EEEE6437139}" dt="2025-06-27T12:31:32.938" v="137" actId="1038"/>
          <ac:spMkLst>
            <pc:docMk/>
            <pc:sldMk cId="3105302562" sldId="268"/>
            <ac:spMk id="138" creationId="{61CC1DCE-4650-FE55-4324-1343B7565A61}"/>
          </ac:spMkLst>
        </pc:spChg>
        <pc:spChg chg="mod">
          <ac:chgData name="大上　尚仁" userId="b9f5e966-6af6-49ca-89ee-143fb98adaa8" providerId="ADAL" clId="{CB29FF73-ABC1-45C3-9DDF-7EEEE6437139}" dt="2025-06-27T12:32:15.535" v="166" actId="1038"/>
          <ac:spMkLst>
            <pc:docMk/>
            <pc:sldMk cId="3105302562" sldId="268"/>
            <ac:spMk id="139" creationId="{0ED144DD-9E0E-8FF6-C352-ACB630B562A1}"/>
          </ac:spMkLst>
        </pc:spChg>
        <pc:spChg chg="mod">
          <ac:chgData name="大上　尚仁" userId="b9f5e966-6af6-49ca-89ee-143fb98adaa8" providerId="ADAL" clId="{CB29FF73-ABC1-45C3-9DDF-7EEEE6437139}" dt="2025-06-27T12:32:43.074" v="225" actId="1038"/>
          <ac:spMkLst>
            <pc:docMk/>
            <pc:sldMk cId="3105302562" sldId="268"/>
            <ac:spMk id="140" creationId="{E6A5E58C-C720-F9A2-09B3-257BDFA2750C}"/>
          </ac:spMkLst>
        </pc:spChg>
        <pc:spChg chg="mod">
          <ac:chgData name="大上　尚仁" userId="b9f5e966-6af6-49ca-89ee-143fb98adaa8" providerId="ADAL" clId="{CB29FF73-ABC1-45C3-9DDF-7EEEE6437139}" dt="2025-06-27T12:32:28.850" v="195" actId="1038"/>
          <ac:spMkLst>
            <pc:docMk/>
            <pc:sldMk cId="3105302562" sldId="268"/>
            <ac:spMk id="149" creationId="{66519917-56BA-5C86-8E3B-A1F766046FDD}"/>
          </ac:spMkLst>
        </pc:spChg>
        <pc:spChg chg="mod">
          <ac:chgData name="大上　尚仁" userId="b9f5e966-6af6-49ca-89ee-143fb98adaa8" providerId="ADAL" clId="{CB29FF73-ABC1-45C3-9DDF-7EEEE6437139}" dt="2025-06-27T12:41:54.909" v="772" actId="165"/>
          <ac:spMkLst>
            <pc:docMk/>
            <pc:sldMk cId="3105302562" sldId="268"/>
            <ac:spMk id="264" creationId="{871AB719-CCC6-1E04-2BB3-018583403D94}"/>
          </ac:spMkLst>
        </pc:spChg>
        <pc:spChg chg="mod">
          <ac:chgData name="大上　尚仁" userId="b9f5e966-6af6-49ca-89ee-143fb98adaa8" providerId="ADAL" clId="{CB29FF73-ABC1-45C3-9DDF-7EEEE6437139}" dt="2025-06-27T12:41:54.909" v="772" actId="165"/>
          <ac:spMkLst>
            <pc:docMk/>
            <pc:sldMk cId="3105302562" sldId="268"/>
            <ac:spMk id="273" creationId="{2DD8878A-F2BE-2CBB-E6B5-5B4571A62EE0}"/>
          </ac:spMkLst>
        </pc:spChg>
        <pc:spChg chg="mod">
          <ac:chgData name="大上　尚仁" userId="b9f5e966-6af6-49ca-89ee-143fb98adaa8" providerId="ADAL" clId="{CB29FF73-ABC1-45C3-9DDF-7EEEE6437139}" dt="2025-06-27T12:41:54.909" v="772" actId="165"/>
          <ac:spMkLst>
            <pc:docMk/>
            <pc:sldMk cId="3105302562" sldId="268"/>
            <ac:spMk id="278" creationId="{410ED618-BE66-8545-14B0-E33A493672D6}"/>
          </ac:spMkLst>
        </pc:spChg>
        <pc:spChg chg="mod">
          <ac:chgData name="大上　尚仁" userId="b9f5e966-6af6-49ca-89ee-143fb98adaa8" providerId="ADAL" clId="{CB29FF73-ABC1-45C3-9DDF-7EEEE6437139}" dt="2025-06-27T12:41:54.909" v="772" actId="165"/>
          <ac:spMkLst>
            <pc:docMk/>
            <pc:sldMk cId="3105302562" sldId="268"/>
            <ac:spMk id="279" creationId="{ACF4E6CA-77EC-E4FA-3DD2-AC91E18BDF53}"/>
          </ac:spMkLst>
        </pc:spChg>
        <pc:spChg chg="mod">
          <ac:chgData name="大上　尚仁" userId="b9f5e966-6af6-49ca-89ee-143fb98adaa8" providerId="ADAL" clId="{CB29FF73-ABC1-45C3-9DDF-7EEEE6437139}" dt="2025-06-27T12:41:54.909" v="772" actId="165"/>
          <ac:spMkLst>
            <pc:docMk/>
            <pc:sldMk cId="3105302562" sldId="268"/>
            <ac:spMk id="281" creationId="{20F34EA5-87FF-A1BA-FE59-14BB0E3BE2DD}"/>
          </ac:spMkLst>
        </pc:spChg>
        <pc:spChg chg="mod topLvl">
          <ac:chgData name="大上　尚仁" userId="b9f5e966-6af6-49ca-89ee-143fb98adaa8" providerId="ADAL" clId="{CB29FF73-ABC1-45C3-9DDF-7EEEE6437139}" dt="2025-06-27T12:40:34.962" v="734" actId="164"/>
          <ac:spMkLst>
            <pc:docMk/>
            <pc:sldMk cId="3105302562" sldId="268"/>
            <ac:spMk id="308" creationId="{B8D5DC20-F78E-4AD3-D9A7-914CAFB377F7}"/>
          </ac:spMkLst>
        </pc:spChg>
        <pc:spChg chg="mod topLvl">
          <ac:chgData name="大上　尚仁" userId="b9f5e966-6af6-49ca-89ee-143fb98adaa8" providerId="ADAL" clId="{CB29FF73-ABC1-45C3-9DDF-7EEEE6437139}" dt="2025-06-27T12:40:20.678" v="732" actId="164"/>
          <ac:spMkLst>
            <pc:docMk/>
            <pc:sldMk cId="3105302562" sldId="268"/>
            <ac:spMk id="311" creationId="{4A84A905-0FFA-2E6D-2D8E-0E8297AD872F}"/>
          </ac:spMkLst>
        </pc:spChg>
        <pc:spChg chg="mod">
          <ac:chgData name="大上　尚仁" userId="b9f5e966-6af6-49ca-89ee-143fb98adaa8" providerId="ADAL" clId="{CB29FF73-ABC1-45C3-9DDF-7EEEE6437139}" dt="2025-06-27T12:33:14.115" v="293" actId="1035"/>
          <ac:spMkLst>
            <pc:docMk/>
            <pc:sldMk cId="3105302562" sldId="268"/>
            <ac:spMk id="336" creationId="{B661666B-B5B7-7150-F98D-9BE9C7CE14E9}"/>
          </ac:spMkLst>
        </pc:spChg>
        <pc:spChg chg="mod">
          <ac:chgData name="大上　尚仁" userId="b9f5e966-6af6-49ca-89ee-143fb98adaa8" providerId="ADAL" clId="{CB29FF73-ABC1-45C3-9DDF-7EEEE6437139}" dt="2025-06-27T12:33:20.818" v="314" actId="1038"/>
          <ac:spMkLst>
            <pc:docMk/>
            <pc:sldMk cId="3105302562" sldId="268"/>
            <ac:spMk id="337" creationId="{8D0A9A87-0828-722E-C762-89D5AF8B238A}"/>
          </ac:spMkLst>
        </pc:spChg>
        <pc:spChg chg="mod topLvl">
          <ac:chgData name="大上　尚仁" userId="b9f5e966-6af6-49ca-89ee-143fb98adaa8" providerId="ADAL" clId="{CB29FF73-ABC1-45C3-9DDF-7EEEE6437139}" dt="2025-06-27T12:34:41.948" v="356" actId="164"/>
          <ac:spMkLst>
            <pc:docMk/>
            <pc:sldMk cId="3105302562" sldId="268"/>
            <ac:spMk id="358" creationId="{46319F07-01F1-74F9-8475-7B2B06457D52}"/>
          </ac:spMkLst>
        </pc:spChg>
        <pc:grpChg chg="mod">
          <ac:chgData name="大上　尚仁" userId="b9f5e966-6af6-49ca-89ee-143fb98adaa8" providerId="ADAL" clId="{CB29FF73-ABC1-45C3-9DDF-7EEEE6437139}" dt="2025-06-27T12:41:18.207" v="745" actId="1037"/>
          <ac:grpSpMkLst>
            <pc:docMk/>
            <pc:sldMk cId="3105302562" sldId="268"/>
            <ac:grpSpMk id="6" creationId="{DD583E06-A167-A03D-7888-A74D2112059E}"/>
          </ac:grpSpMkLst>
        </pc:grpChg>
        <pc:grpChg chg="add mod">
          <ac:chgData name="大上　尚仁" userId="b9f5e966-6af6-49ca-89ee-143fb98adaa8" providerId="ADAL" clId="{CB29FF73-ABC1-45C3-9DDF-7EEEE6437139}" dt="2025-06-27T12:34:23.817" v="350" actId="164"/>
          <ac:grpSpMkLst>
            <pc:docMk/>
            <pc:sldMk cId="3105302562" sldId="268"/>
            <ac:grpSpMk id="15" creationId="{04DF2794-B740-DDE6-12EB-3245E2888338}"/>
          </ac:grpSpMkLst>
        </pc:grpChg>
        <pc:grpChg chg="add mod">
          <ac:chgData name="大上　尚仁" userId="b9f5e966-6af6-49ca-89ee-143fb98adaa8" providerId="ADAL" clId="{CB29FF73-ABC1-45C3-9DDF-7EEEE6437139}" dt="2025-06-27T12:34:41.948" v="356" actId="164"/>
          <ac:grpSpMkLst>
            <pc:docMk/>
            <pc:sldMk cId="3105302562" sldId="268"/>
            <ac:grpSpMk id="16" creationId="{34AADB0D-58CC-6FA8-457C-DE4B50EB989D}"/>
          </ac:grpSpMkLst>
        </pc:grpChg>
        <pc:grpChg chg="add mod">
          <ac:chgData name="大上　尚仁" userId="b9f5e966-6af6-49ca-89ee-143fb98adaa8" providerId="ADAL" clId="{CB29FF73-ABC1-45C3-9DDF-7EEEE6437139}" dt="2025-06-27T12:40:20.678" v="732" actId="164"/>
          <ac:grpSpMkLst>
            <pc:docMk/>
            <pc:sldMk cId="3105302562" sldId="268"/>
            <ac:grpSpMk id="17" creationId="{01BABF15-35AA-D72A-2913-71B47C064486}"/>
          </ac:grpSpMkLst>
        </pc:grpChg>
        <pc:grpChg chg="add mod">
          <ac:chgData name="大上　尚仁" userId="b9f5e966-6af6-49ca-89ee-143fb98adaa8" providerId="ADAL" clId="{CB29FF73-ABC1-45C3-9DDF-7EEEE6437139}" dt="2025-06-27T12:40:34.962" v="734" actId="164"/>
          <ac:grpSpMkLst>
            <pc:docMk/>
            <pc:sldMk cId="3105302562" sldId="268"/>
            <ac:grpSpMk id="19" creationId="{8285D2E5-29D3-8B60-2E8F-BF3BEF397B93}"/>
          </ac:grpSpMkLst>
        </pc:grpChg>
        <pc:grpChg chg="add mod">
          <ac:chgData name="大上　尚仁" userId="b9f5e966-6af6-49ca-89ee-143fb98adaa8" providerId="ADAL" clId="{CB29FF73-ABC1-45C3-9DDF-7EEEE6437139}" dt="2025-06-27T12:42:24.292" v="871" actId="1036"/>
          <ac:grpSpMkLst>
            <pc:docMk/>
            <pc:sldMk cId="3105302562" sldId="268"/>
            <ac:grpSpMk id="20" creationId="{63146565-68D5-C0C0-628E-40563AEECA15}"/>
          </ac:grpSpMkLst>
        </pc:grpChg>
        <pc:grpChg chg="mod">
          <ac:chgData name="大上　尚仁" userId="b9f5e966-6af6-49ca-89ee-143fb98adaa8" providerId="ADAL" clId="{CB29FF73-ABC1-45C3-9DDF-7EEEE6437139}" dt="2025-06-27T12:42:10.916" v="857" actId="1037"/>
          <ac:grpSpMkLst>
            <pc:docMk/>
            <pc:sldMk cId="3105302562" sldId="268"/>
            <ac:grpSpMk id="304" creationId="{2DE9A9C6-0547-36FE-C68E-B253BAD03AC9}"/>
          </ac:grpSpMkLst>
        </pc:grpChg>
        <pc:grpChg chg="mod">
          <ac:chgData name="大上　尚仁" userId="b9f5e966-6af6-49ca-89ee-143fb98adaa8" providerId="ADAL" clId="{CB29FF73-ABC1-45C3-9DDF-7EEEE6437139}" dt="2025-06-27T12:34:10.267" v="347" actId="164"/>
          <ac:grpSpMkLst>
            <pc:docMk/>
            <pc:sldMk cId="3105302562" sldId="268"/>
            <ac:grpSpMk id="338" creationId="{06F6E25C-219E-D218-1F6E-4F8D30EB3841}"/>
          </ac:grpSpMkLst>
        </pc:grpChg>
        <pc:picChg chg="add mod modCrop">
          <ac:chgData name="大上　尚仁" userId="b9f5e966-6af6-49ca-89ee-143fb98adaa8" providerId="ADAL" clId="{CB29FF73-ABC1-45C3-9DDF-7EEEE6437139}" dt="2025-06-27T12:34:10.267" v="347" actId="164"/>
          <ac:picMkLst>
            <pc:docMk/>
            <pc:sldMk cId="3105302562" sldId="268"/>
            <ac:picMk id="4" creationId="{F1E143EA-AC7B-D1CA-90CA-C0C2DE6D4CCA}"/>
          </ac:picMkLst>
        </pc:picChg>
        <pc:picChg chg="add mod modCrop">
          <ac:chgData name="大上　尚仁" userId="b9f5e966-6af6-49ca-89ee-143fb98adaa8" providerId="ADAL" clId="{CB29FF73-ABC1-45C3-9DDF-7EEEE6437139}" dt="2025-06-27T12:34:10.267" v="347" actId="164"/>
          <ac:picMkLst>
            <pc:docMk/>
            <pc:sldMk cId="3105302562" sldId="268"/>
            <ac:picMk id="11" creationId="{8625F23D-4919-11A6-C14B-A041900BA39D}"/>
          </ac:picMkLst>
        </pc:picChg>
      </pc:sldChg>
      <pc:sldChg chg="modSp mod">
        <pc:chgData name="大上　尚仁" userId="b9f5e966-6af6-49ca-89ee-143fb98adaa8" providerId="ADAL" clId="{CB29FF73-ABC1-45C3-9DDF-7EEEE6437139}" dt="2025-06-26T16:20:03.112" v="32" actId="20577"/>
        <pc:sldMkLst>
          <pc:docMk/>
          <pc:sldMk cId="2319474680" sldId="269"/>
        </pc:sldMkLst>
        <pc:spChg chg="mod">
          <ac:chgData name="大上　尚仁" userId="b9f5e966-6af6-49ca-89ee-143fb98adaa8" providerId="ADAL" clId="{CB29FF73-ABC1-45C3-9DDF-7EEEE6437139}" dt="2025-06-26T16:20:03.112" v="32" actId="20577"/>
          <ac:spMkLst>
            <pc:docMk/>
            <pc:sldMk cId="2319474680" sldId="269"/>
            <ac:spMk id="4" creationId="{EAAF4ADC-9080-E25D-BF13-E68D3F6D7A0F}"/>
          </ac:spMkLst>
        </pc:spChg>
      </pc:sldChg>
      <pc:sldChg chg="modSp del mod">
        <pc:chgData name="大上　尚仁" userId="b9f5e966-6af6-49ca-89ee-143fb98adaa8" providerId="ADAL" clId="{CB29FF73-ABC1-45C3-9DDF-7EEEE6437139}" dt="2025-07-10T09:26:53.646" v="877" actId="47"/>
        <pc:sldMkLst>
          <pc:docMk/>
          <pc:sldMk cId="3816864215" sldId="270"/>
        </pc:sldMkLst>
      </pc:sldChg>
      <pc:sldChg chg="modSp add mod">
        <pc:chgData name="大上　尚仁" userId="b9f5e966-6af6-49ca-89ee-143fb98adaa8" providerId="ADAL" clId="{CB29FF73-ABC1-45C3-9DDF-7EEEE6437139}" dt="2025-07-10T09:26:02.653" v="876" actId="20577"/>
        <pc:sldMkLst>
          <pc:docMk/>
          <pc:sldMk cId="3239432431" sldId="271"/>
        </pc:sldMkLst>
        <pc:spChg chg="mod">
          <ac:chgData name="大上　尚仁" userId="b9f5e966-6af6-49ca-89ee-143fb98adaa8" providerId="ADAL" clId="{CB29FF73-ABC1-45C3-9DDF-7EEEE6437139}" dt="2025-07-10T09:26:02.653" v="876" actId="20577"/>
          <ac:spMkLst>
            <pc:docMk/>
            <pc:sldMk cId="3239432431" sldId="271"/>
            <ac:spMk id="4" creationId="{57E2F9F8-6D8B-A9B2-D523-D48B22B68B2F}"/>
          </ac:spMkLst>
        </pc:spChg>
      </pc:sldChg>
    </pc:docChg>
  </pc:docChgLst>
  <pc:docChgLst>
    <pc:chgData name="大上　尚仁" userId="b9f5e966-6af6-49ca-89ee-143fb98adaa8" providerId="ADAL" clId="{B422F716-BA3B-4882-A951-DD27832C3490}"/>
    <pc:docChg chg="custSel modSld">
      <pc:chgData name="大上　尚仁" userId="b9f5e966-6af6-49ca-89ee-143fb98adaa8" providerId="ADAL" clId="{B422F716-BA3B-4882-A951-DD27832C3490}" dt="2025-07-12T00:32:20.004" v="2" actId="478"/>
      <pc:docMkLst>
        <pc:docMk/>
      </pc:docMkLst>
      <pc:sldChg chg="delSp mod">
        <pc:chgData name="大上　尚仁" userId="b9f5e966-6af6-49ca-89ee-143fb98adaa8" providerId="ADAL" clId="{B422F716-BA3B-4882-A951-DD27832C3490}" dt="2025-07-12T00:32:20.004" v="2" actId="478"/>
        <pc:sldMkLst>
          <pc:docMk/>
          <pc:sldMk cId="1250952914" sldId="263"/>
        </pc:sldMkLst>
        <pc:picChg chg="del">
          <ac:chgData name="大上　尚仁" userId="b9f5e966-6af6-49ca-89ee-143fb98adaa8" providerId="ADAL" clId="{B422F716-BA3B-4882-A951-DD27832C3490}" dt="2025-07-12T00:32:20.004" v="2" actId="478"/>
          <ac:picMkLst>
            <pc:docMk/>
            <pc:sldMk cId="1250952914" sldId="263"/>
            <ac:picMk id="4" creationId="{C9F194BB-1263-B87C-AADF-2EABDB40546D}"/>
          </ac:picMkLst>
        </pc:picChg>
      </pc:sldChg>
      <pc:sldChg chg="delSp mod">
        <pc:chgData name="大上　尚仁" userId="b9f5e966-6af6-49ca-89ee-143fb98adaa8" providerId="ADAL" clId="{B422F716-BA3B-4882-A951-DD27832C3490}" dt="2025-07-12T00:32:11.913" v="1" actId="478"/>
        <pc:sldMkLst>
          <pc:docMk/>
          <pc:sldMk cId="3239432431" sldId="271"/>
        </pc:sldMkLst>
        <pc:picChg chg="del">
          <ac:chgData name="大上　尚仁" userId="b9f5e966-6af6-49ca-89ee-143fb98adaa8" providerId="ADAL" clId="{B422F716-BA3B-4882-A951-DD27832C3490}" dt="2025-07-12T00:32:10.213" v="0" actId="478"/>
          <ac:picMkLst>
            <pc:docMk/>
            <pc:sldMk cId="3239432431" sldId="271"/>
            <ac:picMk id="97" creationId="{0FE45152-861A-CDA2-47E1-C835C961E472}"/>
          </ac:picMkLst>
        </pc:picChg>
        <pc:picChg chg="del">
          <ac:chgData name="大上　尚仁" userId="b9f5e966-6af6-49ca-89ee-143fb98adaa8" providerId="ADAL" clId="{B422F716-BA3B-4882-A951-DD27832C3490}" dt="2025-07-12T00:32:11.913" v="1" actId="478"/>
          <ac:picMkLst>
            <pc:docMk/>
            <pc:sldMk cId="3239432431" sldId="271"/>
            <ac:picMk id="198" creationId="{A382A8E3-0291-4EAE-901A-B65E122CB815}"/>
          </ac:picMkLst>
        </pc:picChg>
      </pc:sldChg>
    </pc:docChg>
  </pc:docChgLst>
  <pc:docChgLst>
    <pc:chgData name="大上　尚仁" userId="b9f5e966-6af6-49ca-89ee-143fb98adaa8" providerId="ADAL" clId="{76F4E739-3872-490A-A6AE-685B51C09359}"/>
    <pc:docChg chg="undo custSel modSld">
      <pc:chgData name="大上　尚仁" userId="b9f5e966-6af6-49ca-89ee-143fb98adaa8" providerId="ADAL" clId="{76F4E739-3872-490A-A6AE-685B51C09359}" dt="2025-06-26T15:15:05.449" v="356" actId="20577"/>
      <pc:docMkLst>
        <pc:docMk/>
      </pc:docMkLst>
      <pc:sldChg chg="delSp modSp mod">
        <pc:chgData name="大上　尚仁" userId="b9f5e966-6af6-49ca-89ee-143fb98adaa8" providerId="ADAL" clId="{76F4E739-3872-490A-A6AE-685B51C09359}" dt="2025-06-26T15:15:05.449" v="356" actId="20577"/>
        <pc:sldMkLst>
          <pc:docMk/>
          <pc:sldMk cId="3105302562" sldId="268"/>
        </pc:sldMkLst>
        <pc:spChg chg="mod">
          <ac:chgData name="大上　尚仁" userId="b9f5e966-6af6-49ca-89ee-143fb98adaa8" providerId="ADAL" clId="{76F4E739-3872-490A-A6AE-685B51C09359}" dt="2025-06-26T15:00:11.860" v="43" actId="165"/>
          <ac:spMkLst>
            <pc:docMk/>
            <pc:sldMk cId="3105302562" sldId="268"/>
            <ac:spMk id="88" creationId="{C24979E2-FEA6-7FD8-445D-786B25850700}"/>
          </ac:spMkLst>
        </pc:spChg>
        <pc:spChg chg="mod">
          <ac:chgData name="大上　尚仁" userId="b9f5e966-6af6-49ca-89ee-143fb98adaa8" providerId="ADAL" clId="{76F4E739-3872-490A-A6AE-685B51C09359}" dt="2025-06-26T15:00:11.860" v="43" actId="165"/>
          <ac:spMkLst>
            <pc:docMk/>
            <pc:sldMk cId="3105302562" sldId="268"/>
            <ac:spMk id="90" creationId="{D8A56BA6-4F5A-6079-1C36-8F73F71B6760}"/>
          </ac:spMkLst>
        </pc:spChg>
        <pc:spChg chg="mod">
          <ac:chgData name="大上　尚仁" userId="b9f5e966-6af6-49ca-89ee-143fb98adaa8" providerId="ADAL" clId="{76F4E739-3872-490A-A6AE-685B51C09359}" dt="2025-06-26T15:00:11.860" v="43" actId="165"/>
          <ac:spMkLst>
            <pc:docMk/>
            <pc:sldMk cId="3105302562" sldId="268"/>
            <ac:spMk id="119" creationId="{984884E3-55A4-8CF6-4E51-646B68D3606E}"/>
          </ac:spMkLst>
        </pc:spChg>
        <pc:spChg chg="mod">
          <ac:chgData name="大上　尚仁" userId="b9f5e966-6af6-49ca-89ee-143fb98adaa8" providerId="ADAL" clId="{76F4E739-3872-490A-A6AE-685B51C09359}" dt="2025-06-26T15:00:11.860" v="43" actId="165"/>
          <ac:spMkLst>
            <pc:docMk/>
            <pc:sldMk cId="3105302562" sldId="268"/>
            <ac:spMk id="138" creationId="{61CC1DCE-4650-FE55-4324-1343B7565A61}"/>
          </ac:spMkLst>
        </pc:spChg>
        <pc:spChg chg="mod">
          <ac:chgData name="大上　尚仁" userId="b9f5e966-6af6-49ca-89ee-143fb98adaa8" providerId="ADAL" clId="{76F4E739-3872-490A-A6AE-685B51C09359}" dt="2025-06-26T15:04:25.429" v="89"/>
          <ac:spMkLst>
            <pc:docMk/>
            <pc:sldMk cId="3105302562" sldId="268"/>
            <ac:spMk id="139" creationId="{0ED144DD-9E0E-8FF6-C352-ACB630B562A1}"/>
          </ac:spMkLst>
        </pc:spChg>
        <pc:spChg chg="mod">
          <ac:chgData name="大上　尚仁" userId="b9f5e966-6af6-49ca-89ee-143fb98adaa8" providerId="ADAL" clId="{76F4E739-3872-490A-A6AE-685B51C09359}" dt="2025-06-26T15:04:25.429" v="89"/>
          <ac:spMkLst>
            <pc:docMk/>
            <pc:sldMk cId="3105302562" sldId="268"/>
            <ac:spMk id="140" creationId="{E6A5E58C-C720-F9A2-09B3-257BDFA2750C}"/>
          </ac:spMkLst>
        </pc:spChg>
        <pc:spChg chg="mod">
          <ac:chgData name="大上　尚仁" userId="b9f5e966-6af6-49ca-89ee-143fb98adaa8" providerId="ADAL" clId="{76F4E739-3872-490A-A6AE-685B51C09359}" dt="2025-06-26T15:04:25.429" v="89"/>
          <ac:spMkLst>
            <pc:docMk/>
            <pc:sldMk cId="3105302562" sldId="268"/>
            <ac:spMk id="149" creationId="{66519917-56BA-5C86-8E3B-A1F766046FDD}"/>
          </ac:spMkLst>
        </pc:spChg>
        <pc:spChg chg="mod">
          <ac:chgData name="大上　尚仁" userId="b9f5e966-6af6-49ca-89ee-143fb98adaa8" providerId="ADAL" clId="{76F4E739-3872-490A-A6AE-685B51C09359}" dt="2025-06-26T15:00:11.860" v="43" actId="165"/>
          <ac:spMkLst>
            <pc:docMk/>
            <pc:sldMk cId="3105302562" sldId="268"/>
            <ac:spMk id="272" creationId="{408DE12A-4208-2188-AAD6-0DCA465BF3D2}"/>
          </ac:spMkLst>
        </pc:spChg>
        <pc:spChg chg="mod">
          <ac:chgData name="大上　尚仁" userId="b9f5e966-6af6-49ca-89ee-143fb98adaa8" providerId="ADAL" clId="{76F4E739-3872-490A-A6AE-685B51C09359}" dt="2025-06-26T15:00:11.860" v="43" actId="165"/>
          <ac:spMkLst>
            <pc:docMk/>
            <pc:sldMk cId="3105302562" sldId="268"/>
            <ac:spMk id="281" creationId="{20F34EA5-87FF-A1BA-FE59-14BB0E3BE2DD}"/>
          </ac:spMkLst>
        </pc:spChg>
        <pc:spChg chg="mod">
          <ac:chgData name="大上　尚仁" userId="b9f5e966-6af6-49ca-89ee-143fb98adaa8" providerId="ADAL" clId="{76F4E739-3872-490A-A6AE-685B51C09359}" dt="2025-06-26T15:04:25.429" v="89"/>
          <ac:spMkLst>
            <pc:docMk/>
            <pc:sldMk cId="3105302562" sldId="268"/>
            <ac:spMk id="308" creationId="{B8D5DC20-F78E-4AD3-D9A7-914CAFB377F7}"/>
          </ac:spMkLst>
        </pc:spChg>
        <pc:spChg chg="mod">
          <ac:chgData name="大上　尚仁" userId="b9f5e966-6af6-49ca-89ee-143fb98adaa8" providerId="ADAL" clId="{76F4E739-3872-490A-A6AE-685B51C09359}" dt="2025-06-26T15:15:05.449" v="356" actId="20577"/>
          <ac:spMkLst>
            <pc:docMk/>
            <pc:sldMk cId="3105302562" sldId="268"/>
            <ac:spMk id="311" creationId="{4A84A905-0FFA-2E6D-2D8E-0E8297AD872F}"/>
          </ac:spMkLst>
        </pc:spChg>
        <pc:spChg chg="mod">
          <ac:chgData name="大上　尚仁" userId="b9f5e966-6af6-49ca-89ee-143fb98adaa8" providerId="ADAL" clId="{76F4E739-3872-490A-A6AE-685B51C09359}" dt="2025-06-26T15:04:25.429" v="89"/>
          <ac:spMkLst>
            <pc:docMk/>
            <pc:sldMk cId="3105302562" sldId="268"/>
            <ac:spMk id="336" creationId="{B661666B-B5B7-7150-F98D-9BE9C7CE14E9}"/>
          </ac:spMkLst>
        </pc:spChg>
        <pc:spChg chg="mod">
          <ac:chgData name="大上　尚仁" userId="b9f5e966-6af6-49ca-89ee-143fb98adaa8" providerId="ADAL" clId="{76F4E739-3872-490A-A6AE-685B51C09359}" dt="2025-06-26T15:04:25.429" v="89"/>
          <ac:spMkLst>
            <pc:docMk/>
            <pc:sldMk cId="3105302562" sldId="268"/>
            <ac:spMk id="337" creationId="{8D0A9A87-0828-722E-C762-89D5AF8B238A}"/>
          </ac:spMkLst>
        </pc:spChg>
        <pc:spChg chg="mod">
          <ac:chgData name="大上　尚仁" userId="b9f5e966-6af6-49ca-89ee-143fb98adaa8" providerId="ADAL" clId="{76F4E739-3872-490A-A6AE-685B51C09359}" dt="2025-06-26T15:01:02.552" v="50" actId="1076"/>
          <ac:spMkLst>
            <pc:docMk/>
            <pc:sldMk cId="3105302562" sldId="268"/>
            <ac:spMk id="358" creationId="{46319F07-01F1-74F9-8475-7B2B06457D52}"/>
          </ac:spMkLst>
        </pc:spChg>
        <pc:spChg chg="mod">
          <ac:chgData name="大上　尚仁" userId="b9f5e966-6af6-49ca-89ee-143fb98adaa8" providerId="ADAL" clId="{76F4E739-3872-490A-A6AE-685B51C09359}" dt="2025-06-26T15:00:11.860" v="43" actId="165"/>
          <ac:spMkLst>
            <pc:docMk/>
            <pc:sldMk cId="3105302562" sldId="268"/>
            <ac:spMk id="374" creationId="{28392E07-8CB0-465C-CD52-E3B86F7B6507}"/>
          </ac:spMkLst>
        </pc:spChg>
      </pc:sldChg>
      <pc:sldChg chg="addSp delSp modSp mod">
        <pc:chgData name="大上　尚仁" userId="b9f5e966-6af6-49ca-89ee-143fb98adaa8" providerId="ADAL" clId="{76F4E739-3872-490A-A6AE-685B51C09359}" dt="2025-05-28T06:37:28.553" v="33" actId="1038"/>
        <pc:sldMkLst>
          <pc:docMk/>
          <pc:sldMk cId="3816864215" sldId="27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A585209-A248-E1F8-E4E5-6E246681A5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BE13847-5952-6041-1821-53C6A1DB24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226C9-013A-48B4-BA88-EDB0442CFA04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163DF2D-112A-FCEA-D698-79AD1C24AF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683DD57-21F7-C717-88E2-32329F6CC9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A0136-18E1-4361-A0E1-992256A388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316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E31CD-74BF-4588-81CD-AE43BF44F44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6DEE7-DEB7-4BA5-A935-7E50C0A37B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121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2AAA9-0991-DEA3-215B-B1333FB14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0B60F7-5D36-04A4-BE0E-D91584DE3F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339C1E-9B88-6AFA-0FB0-E072BAAF3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AE4551-A6BE-B80C-F811-958191DE6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6DEE7-DEB7-4BA5-A935-7E50C0A37B8F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0007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F5091-3046-6B12-2E0B-FA2C40CCB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E8132E-4C65-62C8-7906-7B214BBED3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6D6D9F-2392-B9C2-9179-A6188BB2EC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3DCF21-8BAE-6CB1-8D25-10859DBF0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6DEE7-DEB7-4BA5-A935-7E50C0A37B8F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501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233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302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58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224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8072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95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462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358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624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164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0848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E50826-ECF2-4B06-953A-1B81E2182E70}" type="datetimeFigureOut">
              <a:rPr kumimoji="1" lang="ja-JP" altLang="en-US" smtClean="0"/>
              <a:t>2025/7/12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DA6155-E730-4A05-9E67-AC6434D4A0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827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emf"/><Relationship Id="rId7" Type="http://schemas.openxmlformats.org/officeDocument/2006/relationships/image" Target="../media/image4.JP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tif"/><Relationship Id="rId5" Type="http://schemas.openxmlformats.org/officeDocument/2006/relationships/image" Target="../media/image11.tif"/><Relationship Id="rId4" Type="http://schemas.openxmlformats.org/officeDocument/2006/relationships/image" Target="../media/image10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6.emf"/><Relationship Id="rId5" Type="http://schemas.openxmlformats.org/officeDocument/2006/relationships/image" Target="../media/image21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tif"/><Relationship Id="rId4" Type="http://schemas.openxmlformats.org/officeDocument/2006/relationships/image" Target="../media/image28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D28133FB-0683-AF27-A4EA-5596FF89FFFE}"/>
              </a:ext>
            </a:extLst>
          </p:cNvPr>
          <p:cNvSpPr/>
          <p:nvPr/>
        </p:nvSpPr>
        <p:spPr>
          <a:xfrm>
            <a:off x="1090163" y="639930"/>
            <a:ext cx="343873" cy="9534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05" name="グループ化 304">
            <a:extLst>
              <a:ext uri="{FF2B5EF4-FFF2-40B4-BE49-F238E27FC236}">
                <a16:creationId xmlns:a16="http://schemas.microsoft.com/office/drawing/2014/main" id="{D149255B-F0BC-C100-A52B-5340564FCF0D}"/>
              </a:ext>
            </a:extLst>
          </p:cNvPr>
          <p:cNvGrpSpPr/>
          <p:nvPr/>
        </p:nvGrpSpPr>
        <p:grpSpPr>
          <a:xfrm>
            <a:off x="879179" y="4878489"/>
            <a:ext cx="2241446" cy="2426213"/>
            <a:chOff x="1238888" y="1622373"/>
            <a:chExt cx="2241446" cy="2426213"/>
          </a:xfrm>
        </p:grpSpPr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id="{984884E3-55A4-8CF6-4E51-646B68D3606E}"/>
                </a:ext>
              </a:extLst>
            </p:cNvPr>
            <p:cNvSpPr txBox="1"/>
            <p:nvPr/>
          </p:nvSpPr>
          <p:spPr>
            <a:xfrm>
              <a:off x="1238888" y="1758558"/>
              <a:ext cx="42056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(c)</a:t>
              </a:r>
              <a:endParaRPr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60" name="グループ化 259">
              <a:extLst>
                <a:ext uri="{FF2B5EF4-FFF2-40B4-BE49-F238E27FC236}">
                  <a16:creationId xmlns:a16="http://schemas.microsoft.com/office/drawing/2014/main" id="{8CC44EF6-E9EB-BD9E-D7FF-6CEBA64EDBF6}"/>
                </a:ext>
              </a:extLst>
            </p:cNvPr>
            <p:cNvGrpSpPr/>
            <p:nvPr/>
          </p:nvGrpSpPr>
          <p:grpSpPr>
            <a:xfrm>
              <a:off x="1486091" y="1622373"/>
              <a:ext cx="1994243" cy="2426213"/>
              <a:chOff x="1499235" y="1628872"/>
              <a:chExt cx="1994243" cy="2426213"/>
            </a:xfrm>
          </p:grpSpPr>
          <p:grpSp>
            <p:nvGrpSpPr>
              <p:cNvPr id="261" name="グループ化 260">
                <a:extLst>
                  <a:ext uri="{FF2B5EF4-FFF2-40B4-BE49-F238E27FC236}">
                    <a16:creationId xmlns:a16="http://schemas.microsoft.com/office/drawing/2014/main" id="{2E2D3284-DA05-F4C2-BAC8-3BE2B49874AC}"/>
                  </a:ext>
                </a:extLst>
              </p:cNvPr>
              <p:cNvGrpSpPr/>
              <p:nvPr/>
            </p:nvGrpSpPr>
            <p:grpSpPr>
              <a:xfrm>
                <a:off x="1499235" y="1628872"/>
                <a:ext cx="1994243" cy="2111041"/>
                <a:chOff x="1471274" y="1909493"/>
                <a:chExt cx="1255103" cy="1328613"/>
              </a:xfrm>
            </p:grpSpPr>
            <p:grpSp>
              <p:nvGrpSpPr>
                <p:cNvPr id="267" name="グループ化 266">
                  <a:extLst>
                    <a:ext uri="{FF2B5EF4-FFF2-40B4-BE49-F238E27FC236}">
                      <a16:creationId xmlns:a16="http://schemas.microsoft.com/office/drawing/2014/main" id="{4B0A4402-8A8A-390C-3237-4BAC6DFD3ADF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1471274" y="2058409"/>
                  <a:ext cx="1255103" cy="1173916"/>
                  <a:chOff x="1197316" y="33186931"/>
                  <a:chExt cx="3013202" cy="2042296"/>
                </a:xfrm>
              </p:grpSpPr>
              <p:sp>
                <p:nvSpPr>
                  <p:cNvPr id="279" name="正方形/長方形 278">
                    <a:extLst>
                      <a:ext uri="{FF2B5EF4-FFF2-40B4-BE49-F238E27FC236}">
                        <a16:creationId xmlns:a16="http://schemas.microsoft.com/office/drawing/2014/main" id="{ACF4E6CA-77EC-E4FA-3DD2-AC91E18BDF53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4871" y="33960589"/>
                    <a:ext cx="1624822" cy="39993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 defTabSz="1219170">
                      <a:lnSpc>
                        <a:spcPct val="80000"/>
                      </a:lnSpc>
                      <a:defRPr/>
                    </a:pPr>
                    <a:r>
                      <a:rPr lang="en-US" altLang="ja-JP" sz="7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rPr>
                      <a:t>Renal ATRAP mRNA expression </a:t>
                    </a:r>
                  </a:p>
                  <a:p>
                    <a:pPr algn="ctr" defTabSz="1219170">
                      <a:lnSpc>
                        <a:spcPct val="80000"/>
                      </a:lnSpc>
                      <a:defRPr/>
                    </a:pPr>
                    <a:r>
                      <a:rPr lang="en-US" altLang="ja-JP" sz="7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rPr>
                      <a:t>(ratio to LC)</a:t>
                    </a:r>
                  </a:p>
                </p:txBody>
              </p:sp>
              <p:graphicFrame>
                <p:nvGraphicFramePr>
                  <p:cNvPr id="280" name="オブジェクト 279">
                    <a:extLst>
                      <a:ext uri="{FF2B5EF4-FFF2-40B4-BE49-F238E27FC236}">
                        <a16:creationId xmlns:a16="http://schemas.microsoft.com/office/drawing/2014/main" id="{994B0F87-A5A7-47C7-0C88-29EE6EAB29E7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1419788" y="33186931"/>
                  <a:ext cx="2360255" cy="192417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Prism 9" r:id="rId2" imgW="2250128" imgH="2177925" progId="Prism9.Document">
                          <p:embed/>
                        </p:oleObj>
                      </mc:Choice>
                      <mc:Fallback>
                        <p:oleObj name="Prism 9" r:id="rId2" imgW="2250128" imgH="2177925" progId="Prism9.Document">
                          <p:embed/>
                          <p:pic>
                            <p:nvPicPr>
                              <p:cNvPr id="280" name="オブジェクト 279">
                                <a:extLst>
                                  <a:ext uri="{FF2B5EF4-FFF2-40B4-BE49-F238E27FC236}">
                                    <a16:creationId xmlns:a16="http://schemas.microsoft.com/office/drawing/2014/main" id="{994B0F87-A5A7-47C7-0C88-29EE6EAB29E7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3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419788" y="33186931"/>
                                <a:ext cx="2360255" cy="192417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281" name="テキスト ボックス 280">
                    <a:extLst>
                      <a:ext uri="{FF2B5EF4-FFF2-40B4-BE49-F238E27FC236}">
                        <a16:creationId xmlns:a16="http://schemas.microsoft.com/office/drawing/2014/main" id="{20F34EA5-87FF-A1BA-FE59-14BB0E3BE2DD}"/>
                      </a:ext>
                    </a:extLst>
                  </p:cNvPr>
                  <p:cNvSpPr txBox="1"/>
                  <p:nvPr/>
                </p:nvSpPr>
                <p:spPr>
                  <a:xfrm>
                    <a:off x="1671442" y="35010182"/>
                    <a:ext cx="2539076" cy="21904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ja-JP" sz="700" spc="-15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</a:t>
                    </a:r>
                    <a:r>
                      <a:rPr lang="en-US" altLang="ja-JP" sz="700" spc="-15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</a:t>
                    </a:r>
                    <a:r>
                      <a:rPr lang="en-US" altLang="ja-JP" sz="700" spc="-15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1</a:t>
                    </a:r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</a:t>
                    </a:r>
                    <a:r>
                      <a:rPr lang="en-US" altLang="ja-JP" sz="700" spc="-15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</a:t>
                    </a:r>
                    <a:r>
                      <a:rPr lang="en-US" altLang="ja-JP" sz="700" spc="-15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6</a:t>
                    </a:r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</a:t>
                    </a:r>
                    <a:r>
                      <a:rPr lang="en-US" altLang="ja-JP" sz="700" spc="-15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</a:t>
                    </a:r>
                    <a:r>
                      <a:rPr lang="en-US" altLang="ja-JP" sz="700" spc="-15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8</a:t>
                    </a:r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</a:t>
                    </a:r>
                    <a:r>
                      <a:rPr lang="en-US" altLang="ja-JP" sz="3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ja-JP" sz="700" spc="-15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</a:t>
                    </a:r>
                    <a:r>
                      <a:rPr lang="en-US" altLang="ja-JP" sz="700" spc="-15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12      </a:t>
                    </a:r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ja-JP" sz="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ja-JP" sz="700" spc="-15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</a:t>
                    </a:r>
                    <a:r>
                      <a:rPr lang="en-US" altLang="ja-JP" sz="700" spc="-15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1 3        </a:t>
                    </a:r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ja-JP" sz="700" spc="-15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</a:t>
                    </a:r>
                    <a:r>
                      <a:rPr lang="en-US" altLang="ja-JP" sz="700" spc="-15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1 7</a:t>
                    </a:r>
                    <a:endParaRPr lang="ja-JP" altLang="en-US" sz="700" spc="-15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68" name="グループ化 267">
                  <a:extLst>
                    <a:ext uri="{FF2B5EF4-FFF2-40B4-BE49-F238E27FC236}">
                      <a16:creationId xmlns:a16="http://schemas.microsoft.com/office/drawing/2014/main" id="{DF7218D4-6561-D8A8-838E-8C4AC42FC9CD}"/>
                    </a:ext>
                  </a:extLst>
                </p:cNvPr>
                <p:cNvGrpSpPr/>
                <p:nvPr/>
              </p:nvGrpSpPr>
              <p:grpSpPr>
                <a:xfrm>
                  <a:off x="1551203" y="1909493"/>
                  <a:ext cx="377852" cy="1328613"/>
                  <a:chOff x="1551203" y="1909493"/>
                  <a:chExt cx="377852" cy="1328613"/>
                </a:xfrm>
              </p:grpSpPr>
              <p:grpSp>
                <p:nvGrpSpPr>
                  <p:cNvPr id="269" name="グループ化 268">
                    <a:extLst>
                      <a:ext uri="{FF2B5EF4-FFF2-40B4-BE49-F238E27FC236}">
                        <a16:creationId xmlns:a16="http://schemas.microsoft.com/office/drawing/2014/main" id="{22E724A7-E1CC-F598-A48A-2636034D7EAB}"/>
                      </a:ext>
                    </a:extLst>
                  </p:cNvPr>
                  <p:cNvGrpSpPr/>
                  <p:nvPr/>
                </p:nvGrpSpPr>
                <p:grpSpPr>
                  <a:xfrm>
                    <a:off x="1551203" y="1909493"/>
                    <a:ext cx="377852" cy="1328613"/>
                    <a:chOff x="3700279" y="2544684"/>
                    <a:chExt cx="377852" cy="1328613"/>
                  </a:xfrm>
                </p:grpSpPr>
                <p:grpSp>
                  <p:nvGrpSpPr>
                    <p:cNvPr id="271" name="グループ化 270">
                      <a:extLst>
                        <a:ext uri="{FF2B5EF4-FFF2-40B4-BE49-F238E27FC236}">
                          <a16:creationId xmlns:a16="http://schemas.microsoft.com/office/drawing/2014/main" id="{A2CAA62F-2C37-5902-B0AE-87052FD4252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00279" y="2544684"/>
                      <a:ext cx="377852" cy="1328613"/>
                      <a:chOff x="2813202" y="824690"/>
                      <a:chExt cx="377852" cy="1328613"/>
                    </a:xfrm>
                  </p:grpSpPr>
                  <p:sp>
                    <p:nvSpPr>
                      <p:cNvPr id="273" name="正方形/長方形 272">
                        <a:extLst>
                          <a:ext uri="{FF2B5EF4-FFF2-40B4-BE49-F238E27FC236}">
                            <a16:creationId xmlns:a16="http://schemas.microsoft.com/office/drawing/2014/main" id="{2DD8878A-F2BE-2CBB-E6B5-5B4571A62E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67223" y="824690"/>
                        <a:ext cx="72390" cy="12883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grpSp>
                    <p:nvGrpSpPr>
                      <p:cNvPr id="274" name="グループ化 273">
                        <a:extLst>
                          <a:ext uri="{FF2B5EF4-FFF2-40B4-BE49-F238E27FC236}">
                            <a16:creationId xmlns:a16="http://schemas.microsoft.com/office/drawing/2014/main" id="{A630AB6C-9C2D-BED8-5566-834440AB79F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813202" y="1020279"/>
                        <a:ext cx="377852" cy="1133024"/>
                        <a:chOff x="1365634" y="4873533"/>
                        <a:chExt cx="377852" cy="1133024"/>
                      </a:xfrm>
                    </p:grpSpPr>
                    <p:sp>
                      <p:nvSpPr>
                        <p:cNvPr id="275" name="テキスト ボックス 274">
                          <a:extLst>
                            <a:ext uri="{FF2B5EF4-FFF2-40B4-BE49-F238E27FC236}">
                              <a16:creationId xmlns:a16="http://schemas.microsoft.com/office/drawing/2014/main" id="{C9503B96-B455-39F6-B656-DB32E6AED4A1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403631" y="5806502"/>
                          <a:ext cx="339855" cy="20005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kumimoji="1" lang="en-US" altLang="ja-JP" sz="7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p:txBody>
                    </p:sp>
                    <p:sp>
                      <p:nvSpPr>
                        <p:cNvPr id="276" name="テキスト ボックス 275">
                          <a:extLst>
                            <a:ext uri="{FF2B5EF4-FFF2-40B4-BE49-F238E27FC236}">
                              <a16:creationId xmlns:a16="http://schemas.microsoft.com/office/drawing/2014/main" id="{CE1C6474-3767-81EF-7C52-CF03B1DCBB7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365634" y="4873533"/>
                          <a:ext cx="283651" cy="20005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kumimoji="1" lang="en-US" altLang="ja-JP" sz="7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</a:p>
                      </p:txBody>
                    </p:sp>
                    <p:sp>
                      <p:nvSpPr>
                        <p:cNvPr id="277" name="テキスト ボックス 276">
                          <a:extLst>
                            <a:ext uri="{FF2B5EF4-FFF2-40B4-BE49-F238E27FC236}">
                              <a16:creationId xmlns:a16="http://schemas.microsoft.com/office/drawing/2014/main" id="{BA81D52D-4A8D-C9AB-B2B0-AD93411AAEA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396590" y="5066477"/>
                          <a:ext cx="339855" cy="20005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kumimoji="1" lang="en-US" altLang="ja-JP" sz="7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</a:p>
                      </p:txBody>
                    </p:sp>
                    <p:sp>
                      <p:nvSpPr>
                        <p:cNvPr id="278" name="テキスト ボックス 277">
                          <a:extLst>
                            <a:ext uri="{FF2B5EF4-FFF2-40B4-BE49-F238E27FC236}">
                              <a16:creationId xmlns:a16="http://schemas.microsoft.com/office/drawing/2014/main" id="{410ED618-BE66-8545-14B0-E33A493672D6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395465" y="5439034"/>
                          <a:ext cx="339855" cy="20005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kumimoji="1" lang="en-US" altLang="ja-JP" sz="7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</p:txBody>
                    </p:sp>
                  </p:grpSp>
                </p:grpSp>
                <p:sp>
                  <p:nvSpPr>
                    <p:cNvPr id="272" name="テキスト ボックス 271">
                      <a:extLst>
                        <a:ext uri="{FF2B5EF4-FFF2-40B4-BE49-F238E27FC236}">
                          <a16:creationId xmlns:a16="http://schemas.microsoft.com/office/drawing/2014/main" id="{408DE12A-4208-2188-AAD6-0DCA465BF3D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728195" y="3485247"/>
                      <a:ext cx="339855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p:txBody>
                </p:sp>
              </p:grpSp>
              <p:sp>
                <p:nvSpPr>
                  <p:cNvPr id="270" name="テキスト ボックス 269">
                    <a:extLst>
                      <a:ext uri="{FF2B5EF4-FFF2-40B4-BE49-F238E27FC236}">
                        <a16:creationId xmlns:a16="http://schemas.microsoft.com/office/drawing/2014/main" id="{69D0C841-54DF-D959-4A9A-DFE1690CAAB6}"/>
                      </a:ext>
                    </a:extLst>
                  </p:cNvPr>
                  <p:cNvSpPr txBox="1"/>
                  <p:nvPr/>
                </p:nvSpPr>
                <p:spPr>
                  <a:xfrm>
                    <a:off x="1582159" y="2480573"/>
                    <a:ext cx="339855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</a:t>
                    </a:r>
                  </a:p>
                </p:txBody>
              </p:sp>
            </p:grpSp>
          </p:grpSp>
          <p:grpSp>
            <p:nvGrpSpPr>
              <p:cNvPr id="262" name="グループ化 261">
                <a:extLst>
                  <a:ext uri="{FF2B5EF4-FFF2-40B4-BE49-F238E27FC236}">
                    <a16:creationId xmlns:a16="http://schemas.microsoft.com/office/drawing/2014/main" id="{DC9F1D3E-7456-511F-AB3F-02D2387D3018}"/>
                  </a:ext>
                </a:extLst>
              </p:cNvPr>
              <p:cNvGrpSpPr/>
              <p:nvPr/>
            </p:nvGrpSpPr>
            <p:grpSpPr>
              <a:xfrm>
                <a:off x="1766478" y="3687906"/>
                <a:ext cx="1539204" cy="367179"/>
                <a:chOff x="1766478" y="3687906"/>
                <a:chExt cx="1539204" cy="367179"/>
              </a:xfrm>
            </p:grpSpPr>
            <p:sp>
              <p:nvSpPr>
                <p:cNvPr id="263" name="テキスト ボックス 262">
                  <a:extLst>
                    <a:ext uri="{FF2B5EF4-FFF2-40B4-BE49-F238E27FC236}">
                      <a16:creationId xmlns:a16="http://schemas.microsoft.com/office/drawing/2014/main" id="{B5FF4032-08BF-879F-C58E-448AC7927399}"/>
                    </a:ext>
                  </a:extLst>
                </p:cNvPr>
                <p:cNvSpPr txBox="1"/>
                <p:nvPr/>
              </p:nvSpPr>
              <p:spPr>
                <a:xfrm>
                  <a:off x="2290790" y="3855030"/>
                  <a:ext cx="457176" cy="2000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Kidney</a:t>
                  </a:r>
                  <a:endParaRPr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" name="テキスト ボックス 263">
                  <a:extLst>
                    <a:ext uri="{FF2B5EF4-FFF2-40B4-BE49-F238E27FC236}">
                      <a16:creationId xmlns:a16="http://schemas.microsoft.com/office/drawing/2014/main" id="{871AB719-CCC6-1E04-2BB3-018583403D94}"/>
                    </a:ext>
                  </a:extLst>
                </p:cNvPr>
                <p:cNvSpPr txBox="1"/>
                <p:nvPr/>
              </p:nvSpPr>
              <p:spPr>
                <a:xfrm>
                  <a:off x="1766478" y="3687906"/>
                  <a:ext cx="1539204" cy="2000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ATRAP Transgenic mice founders</a:t>
                  </a:r>
                  <a:endParaRPr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65" name="直線コネクタ 264">
                  <a:extLst>
                    <a:ext uri="{FF2B5EF4-FFF2-40B4-BE49-F238E27FC236}">
                      <a16:creationId xmlns:a16="http://schemas.microsoft.com/office/drawing/2014/main" id="{1EB0E2DA-0062-601E-07CC-7E90FDF07C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73981" y="3712007"/>
                  <a:ext cx="108187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" name="直線コネクタ 265">
                  <a:extLst>
                    <a:ext uri="{FF2B5EF4-FFF2-40B4-BE49-F238E27FC236}">
                      <a16:creationId xmlns:a16="http://schemas.microsoft.com/office/drawing/2014/main" id="{A5122988-048C-E8B7-49C0-5ADE2DE862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9949" y="3881418"/>
                  <a:ext cx="12788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4" name="グループ化 303">
            <a:extLst>
              <a:ext uri="{FF2B5EF4-FFF2-40B4-BE49-F238E27FC236}">
                <a16:creationId xmlns:a16="http://schemas.microsoft.com/office/drawing/2014/main" id="{2DE9A9C6-0547-36FE-C68E-B253BAD03AC9}"/>
              </a:ext>
            </a:extLst>
          </p:cNvPr>
          <p:cNvGrpSpPr/>
          <p:nvPr/>
        </p:nvGrpSpPr>
        <p:grpSpPr>
          <a:xfrm>
            <a:off x="3110753" y="5015345"/>
            <a:ext cx="2850047" cy="1954324"/>
            <a:chOff x="1236482" y="4057634"/>
            <a:chExt cx="2850047" cy="1954324"/>
          </a:xfrm>
        </p:grpSpPr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C691E0E3-46A8-8D8B-5E11-5EB9553697F9}"/>
                </a:ext>
              </a:extLst>
            </p:cNvPr>
            <p:cNvSpPr txBox="1"/>
            <p:nvPr/>
          </p:nvSpPr>
          <p:spPr>
            <a:xfrm>
              <a:off x="1236482" y="4057634"/>
              <a:ext cx="30008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(d)</a:t>
              </a:r>
              <a:endParaRPr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03" name="グループ化 302">
              <a:extLst>
                <a:ext uri="{FF2B5EF4-FFF2-40B4-BE49-F238E27FC236}">
                  <a16:creationId xmlns:a16="http://schemas.microsoft.com/office/drawing/2014/main" id="{15016718-8F2B-63D4-F291-853C0EBB66E9}"/>
                </a:ext>
              </a:extLst>
            </p:cNvPr>
            <p:cNvGrpSpPr/>
            <p:nvPr/>
          </p:nvGrpSpPr>
          <p:grpSpPr>
            <a:xfrm>
              <a:off x="1391621" y="4130496"/>
              <a:ext cx="2694908" cy="1881462"/>
              <a:chOff x="1391621" y="4130496"/>
              <a:chExt cx="2694908" cy="1881462"/>
            </a:xfrm>
          </p:grpSpPr>
          <p:grpSp>
            <p:nvGrpSpPr>
              <p:cNvPr id="302" name="グループ化 301">
                <a:extLst>
                  <a:ext uri="{FF2B5EF4-FFF2-40B4-BE49-F238E27FC236}">
                    <a16:creationId xmlns:a16="http://schemas.microsoft.com/office/drawing/2014/main" id="{E9580DC0-2D93-BE22-55C9-3063FB2AA858}"/>
                  </a:ext>
                </a:extLst>
              </p:cNvPr>
              <p:cNvGrpSpPr/>
              <p:nvPr/>
            </p:nvGrpSpPr>
            <p:grpSpPr>
              <a:xfrm>
                <a:off x="1880846" y="5774923"/>
                <a:ext cx="1828726" cy="237035"/>
                <a:chOff x="1880846" y="5774923"/>
                <a:chExt cx="1828726" cy="237035"/>
              </a:xfrm>
            </p:grpSpPr>
            <p:grpSp>
              <p:nvGrpSpPr>
                <p:cNvPr id="295" name="グループ化 294">
                  <a:extLst>
                    <a:ext uri="{FF2B5EF4-FFF2-40B4-BE49-F238E27FC236}">
                      <a16:creationId xmlns:a16="http://schemas.microsoft.com/office/drawing/2014/main" id="{7CAF78C4-33DC-86FE-45C0-503F61E9712F}"/>
                    </a:ext>
                  </a:extLst>
                </p:cNvPr>
                <p:cNvGrpSpPr/>
                <p:nvPr/>
              </p:nvGrpSpPr>
              <p:grpSpPr>
                <a:xfrm>
                  <a:off x="3397756" y="5774923"/>
                  <a:ext cx="240193" cy="75680"/>
                  <a:chOff x="5286340" y="3984171"/>
                  <a:chExt cx="414320" cy="70914"/>
                </a:xfrm>
              </p:grpSpPr>
              <p:cxnSp>
                <p:nvCxnSpPr>
                  <p:cNvPr id="296" name="直線コネクタ 295">
                    <a:extLst>
                      <a:ext uri="{FF2B5EF4-FFF2-40B4-BE49-F238E27FC236}">
                        <a16:creationId xmlns:a16="http://schemas.microsoft.com/office/drawing/2014/main" id="{93976646-4D1A-8ED9-0CB0-2330F13EF8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86340" y="3984171"/>
                    <a:ext cx="0" cy="7091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7" name="直線コネクタ 296">
                    <a:extLst>
                      <a:ext uri="{FF2B5EF4-FFF2-40B4-BE49-F238E27FC236}">
                        <a16:creationId xmlns:a16="http://schemas.microsoft.com/office/drawing/2014/main" id="{5E9FF5FD-F041-CA4C-63A4-BCC0DF2826E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94400" y="3984171"/>
                    <a:ext cx="0" cy="70913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8" name="直線コネクタ 297">
                    <a:extLst>
                      <a:ext uri="{FF2B5EF4-FFF2-40B4-BE49-F238E27FC236}">
                        <a16:creationId xmlns:a16="http://schemas.microsoft.com/office/drawing/2014/main" id="{606A5637-57FF-0757-6C9B-C613E1E2EC7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92350" y="4049404"/>
                    <a:ext cx="40831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7" name="グループ化 286">
                  <a:extLst>
                    <a:ext uri="{FF2B5EF4-FFF2-40B4-BE49-F238E27FC236}">
                      <a16:creationId xmlns:a16="http://schemas.microsoft.com/office/drawing/2014/main" id="{9DFD5486-A840-C66A-EC24-000A31BE9DCA}"/>
                    </a:ext>
                  </a:extLst>
                </p:cNvPr>
                <p:cNvGrpSpPr/>
                <p:nvPr/>
              </p:nvGrpSpPr>
              <p:grpSpPr>
                <a:xfrm>
                  <a:off x="2922619" y="5780986"/>
                  <a:ext cx="240193" cy="75680"/>
                  <a:chOff x="5286340" y="3984171"/>
                  <a:chExt cx="414320" cy="70914"/>
                </a:xfrm>
              </p:grpSpPr>
              <p:cxnSp>
                <p:nvCxnSpPr>
                  <p:cNvPr id="288" name="直線コネクタ 287">
                    <a:extLst>
                      <a:ext uri="{FF2B5EF4-FFF2-40B4-BE49-F238E27FC236}">
                        <a16:creationId xmlns:a16="http://schemas.microsoft.com/office/drawing/2014/main" id="{FDDA42E6-34DA-3210-8BFD-650AC7E58FA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86340" y="3984171"/>
                    <a:ext cx="0" cy="7091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9" name="直線コネクタ 288">
                    <a:extLst>
                      <a:ext uri="{FF2B5EF4-FFF2-40B4-BE49-F238E27FC236}">
                        <a16:creationId xmlns:a16="http://schemas.microsoft.com/office/drawing/2014/main" id="{3B5849BB-3F43-C70B-5FD8-335D4D8A713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94400" y="3984171"/>
                    <a:ext cx="0" cy="70913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0" name="直線コネクタ 289">
                    <a:extLst>
                      <a:ext uri="{FF2B5EF4-FFF2-40B4-BE49-F238E27FC236}">
                        <a16:creationId xmlns:a16="http://schemas.microsoft.com/office/drawing/2014/main" id="{7D5EDD74-5057-9946-DE01-5E29D87E9C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92350" y="4049404"/>
                    <a:ext cx="40831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3" name="グループ化 282">
                  <a:extLst>
                    <a:ext uri="{FF2B5EF4-FFF2-40B4-BE49-F238E27FC236}">
                      <a16:creationId xmlns:a16="http://schemas.microsoft.com/office/drawing/2014/main" id="{284C0FC3-E2D1-9CCC-A330-7D98B1CF7901}"/>
                    </a:ext>
                  </a:extLst>
                </p:cNvPr>
                <p:cNvGrpSpPr/>
                <p:nvPr/>
              </p:nvGrpSpPr>
              <p:grpSpPr>
                <a:xfrm>
                  <a:off x="2440477" y="5780986"/>
                  <a:ext cx="240193" cy="75680"/>
                  <a:chOff x="5286340" y="3984171"/>
                  <a:chExt cx="414320" cy="70914"/>
                </a:xfrm>
              </p:grpSpPr>
              <p:cxnSp>
                <p:nvCxnSpPr>
                  <p:cNvPr id="284" name="直線コネクタ 283">
                    <a:extLst>
                      <a:ext uri="{FF2B5EF4-FFF2-40B4-BE49-F238E27FC236}">
                        <a16:creationId xmlns:a16="http://schemas.microsoft.com/office/drawing/2014/main" id="{0174C443-F92E-96B1-1265-0C974E738C9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86340" y="3984171"/>
                    <a:ext cx="0" cy="7091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5" name="直線コネクタ 284">
                    <a:extLst>
                      <a:ext uri="{FF2B5EF4-FFF2-40B4-BE49-F238E27FC236}">
                        <a16:creationId xmlns:a16="http://schemas.microsoft.com/office/drawing/2014/main" id="{E08C5178-63FD-26F0-6940-5768E963309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94400" y="3984171"/>
                    <a:ext cx="0" cy="70913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6" name="直線コネクタ 285">
                    <a:extLst>
                      <a:ext uri="{FF2B5EF4-FFF2-40B4-BE49-F238E27FC236}">
                        <a16:creationId xmlns:a16="http://schemas.microsoft.com/office/drawing/2014/main" id="{6580AEF5-EC70-31BC-401D-BB039DF624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92350" y="4049404"/>
                    <a:ext cx="40831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3" name="グループ化 242">
                  <a:extLst>
                    <a:ext uri="{FF2B5EF4-FFF2-40B4-BE49-F238E27FC236}">
                      <a16:creationId xmlns:a16="http://schemas.microsoft.com/office/drawing/2014/main" id="{94A4DCC4-ECC0-CBCA-2B64-CFE49B033526}"/>
                    </a:ext>
                  </a:extLst>
                </p:cNvPr>
                <p:cNvGrpSpPr/>
                <p:nvPr/>
              </p:nvGrpSpPr>
              <p:grpSpPr>
                <a:xfrm>
                  <a:off x="1957252" y="5780986"/>
                  <a:ext cx="240193" cy="75680"/>
                  <a:chOff x="5286340" y="3984171"/>
                  <a:chExt cx="414320" cy="70914"/>
                </a:xfrm>
              </p:grpSpPr>
              <p:cxnSp>
                <p:nvCxnSpPr>
                  <p:cNvPr id="237" name="直線コネクタ 236">
                    <a:extLst>
                      <a:ext uri="{FF2B5EF4-FFF2-40B4-BE49-F238E27FC236}">
                        <a16:creationId xmlns:a16="http://schemas.microsoft.com/office/drawing/2014/main" id="{FB9B4BDE-EC4F-5D59-A10B-8BC0A7CC5EC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86340" y="3984171"/>
                    <a:ext cx="0" cy="7091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8" name="直線コネクタ 237">
                    <a:extLst>
                      <a:ext uri="{FF2B5EF4-FFF2-40B4-BE49-F238E27FC236}">
                        <a16:creationId xmlns:a16="http://schemas.microsoft.com/office/drawing/2014/main" id="{767F9221-52B6-3177-0857-0B910C5349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94400" y="3984171"/>
                    <a:ext cx="0" cy="70913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9" name="直線コネクタ 238">
                    <a:extLst>
                      <a:ext uri="{FF2B5EF4-FFF2-40B4-BE49-F238E27FC236}">
                        <a16:creationId xmlns:a16="http://schemas.microsoft.com/office/drawing/2014/main" id="{ABC3C171-B884-87D7-4A5A-56BBAF78DB0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92350" y="4049404"/>
                    <a:ext cx="40831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4" name="テキスト ボックス 83">
                  <a:extLst>
                    <a:ext uri="{FF2B5EF4-FFF2-40B4-BE49-F238E27FC236}">
                      <a16:creationId xmlns:a16="http://schemas.microsoft.com/office/drawing/2014/main" id="{6121DBE3-E4E9-C5C2-9B9E-40FFCB629BCA}"/>
                    </a:ext>
                  </a:extLst>
                </p:cNvPr>
                <p:cNvSpPr txBox="1"/>
                <p:nvPr/>
              </p:nvSpPr>
              <p:spPr>
                <a:xfrm>
                  <a:off x="1880846" y="5811903"/>
                  <a:ext cx="404278" cy="2000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Heart</a:t>
                  </a:r>
                  <a:endParaRPr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" name="テキスト ボックス 84">
                  <a:extLst>
                    <a:ext uri="{FF2B5EF4-FFF2-40B4-BE49-F238E27FC236}">
                      <a16:creationId xmlns:a16="http://schemas.microsoft.com/office/drawing/2014/main" id="{ED9DEED7-EB08-E69D-FC07-9994F8E9B0D9}"/>
                    </a:ext>
                  </a:extLst>
                </p:cNvPr>
                <p:cNvSpPr txBox="1"/>
                <p:nvPr/>
              </p:nvSpPr>
              <p:spPr>
                <a:xfrm>
                  <a:off x="2339446" y="5808057"/>
                  <a:ext cx="457176" cy="2000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Kidney</a:t>
                  </a:r>
                  <a:endParaRPr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テキスト ボックス 87">
                  <a:extLst>
                    <a:ext uri="{FF2B5EF4-FFF2-40B4-BE49-F238E27FC236}">
                      <a16:creationId xmlns:a16="http://schemas.microsoft.com/office/drawing/2014/main" id="{C24979E2-FEA6-7FD8-445D-786B25850700}"/>
                    </a:ext>
                  </a:extLst>
                </p:cNvPr>
                <p:cNvSpPr txBox="1"/>
                <p:nvPr/>
              </p:nvSpPr>
              <p:spPr>
                <a:xfrm>
                  <a:off x="2862467" y="5802100"/>
                  <a:ext cx="378630" cy="2000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Liver</a:t>
                  </a:r>
                  <a:endParaRPr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テキスト ボックス 89">
                  <a:extLst>
                    <a:ext uri="{FF2B5EF4-FFF2-40B4-BE49-F238E27FC236}">
                      <a16:creationId xmlns:a16="http://schemas.microsoft.com/office/drawing/2014/main" id="{D8A56BA6-4F5A-6079-1C36-8F73F71B6760}"/>
                    </a:ext>
                  </a:extLst>
                </p:cNvPr>
                <p:cNvSpPr txBox="1"/>
                <p:nvPr/>
              </p:nvSpPr>
              <p:spPr>
                <a:xfrm>
                  <a:off x="3326134" y="5798748"/>
                  <a:ext cx="383438" cy="2000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Lung</a:t>
                  </a:r>
                  <a:endParaRPr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1" name="グループ化 300">
                <a:extLst>
                  <a:ext uri="{FF2B5EF4-FFF2-40B4-BE49-F238E27FC236}">
                    <a16:creationId xmlns:a16="http://schemas.microsoft.com/office/drawing/2014/main" id="{A9C627AC-2CE4-1521-A51F-ADE5920B2D64}"/>
                  </a:ext>
                </a:extLst>
              </p:cNvPr>
              <p:cNvGrpSpPr/>
              <p:nvPr/>
            </p:nvGrpSpPr>
            <p:grpSpPr>
              <a:xfrm>
                <a:off x="1391621" y="4130496"/>
                <a:ext cx="2694908" cy="1832492"/>
                <a:chOff x="1402886" y="4131893"/>
                <a:chExt cx="2694908" cy="1832492"/>
              </a:xfrm>
            </p:grpSpPr>
            <p:grpSp>
              <p:nvGrpSpPr>
                <p:cNvPr id="282" name="グループ化 281">
                  <a:extLst>
                    <a:ext uri="{FF2B5EF4-FFF2-40B4-BE49-F238E27FC236}">
                      <a16:creationId xmlns:a16="http://schemas.microsoft.com/office/drawing/2014/main" id="{75485D3A-3832-06D5-BF0B-AAFDC78155B1}"/>
                    </a:ext>
                  </a:extLst>
                </p:cNvPr>
                <p:cNvGrpSpPr/>
                <p:nvPr/>
              </p:nvGrpSpPr>
              <p:grpSpPr>
                <a:xfrm>
                  <a:off x="2937912" y="4385084"/>
                  <a:ext cx="1159882" cy="355557"/>
                  <a:chOff x="3518188" y="4405031"/>
                  <a:chExt cx="1159882" cy="355557"/>
                </a:xfrm>
              </p:grpSpPr>
              <p:pic>
                <p:nvPicPr>
                  <p:cNvPr id="146" name="図 145">
                    <a:extLst>
                      <a:ext uri="{FF2B5EF4-FFF2-40B4-BE49-F238E27FC236}">
                        <a16:creationId xmlns:a16="http://schemas.microsoft.com/office/drawing/2014/main" id="{43C0EAE5-0D21-6E56-4B88-54D4D55E21D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3518188" y="4428252"/>
                    <a:ext cx="264890" cy="317868"/>
                  </a:xfrm>
                  <a:prstGeom prst="rect">
                    <a:avLst/>
                  </a:prstGeom>
                </p:spPr>
              </p:pic>
              <p:sp>
                <p:nvSpPr>
                  <p:cNvPr id="147" name="テキスト ボックス 146">
                    <a:extLst>
                      <a:ext uri="{FF2B5EF4-FFF2-40B4-BE49-F238E27FC236}">
                        <a16:creationId xmlns:a16="http://schemas.microsoft.com/office/drawing/2014/main" id="{61818B8F-5666-C120-86B0-07563FE877FC}"/>
                      </a:ext>
                    </a:extLst>
                  </p:cNvPr>
                  <p:cNvSpPr txBox="1"/>
                  <p:nvPr/>
                </p:nvSpPr>
                <p:spPr>
                  <a:xfrm>
                    <a:off x="3677475" y="4405031"/>
                    <a:ext cx="633771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LC</a:t>
                    </a:r>
                    <a:endParaRPr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8" name="テキスト ボックス 147">
                    <a:extLst>
                      <a:ext uri="{FF2B5EF4-FFF2-40B4-BE49-F238E27FC236}">
                        <a16:creationId xmlns:a16="http://schemas.microsoft.com/office/drawing/2014/main" id="{9BB61C75-99BB-E67F-66BD-21ADD5452B5D}"/>
                      </a:ext>
                    </a:extLst>
                  </p:cNvPr>
                  <p:cNvSpPr txBox="1"/>
                  <p:nvPr/>
                </p:nvSpPr>
                <p:spPr>
                  <a:xfrm>
                    <a:off x="3677475" y="4647737"/>
                    <a:ext cx="1000595" cy="11285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ts val="0"/>
                      </a:lnSpc>
                    </a:pPr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Tg6 (PT-ATRAP-</a:t>
                    </a:r>
                    <a:r>
                      <a:rPr lang="en-US" altLang="ja-JP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</a:t>
                    </a:r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)</a:t>
                    </a:r>
                  </a:p>
                </p:txBody>
              </p:sp>
            </p:grpSp>
            <p:grpSp>
              <p:nvGrpSpPr>
                <p:cNvPr id="300" name="グループ化 299">
                  <a:extLst>
                    <a:ext uri="{FF2B5EF4-FFF2-40B4-BE49-F238E27FC236}">
                      <a16:creationId xmlns:a16="http://schemas.microsoft.com/office/drawing/2014/main" id="{BAA5AC6F-6C6F-68CD-DE75-631DBFACEE14}"/>
                    </a:ext>
                  </a:extLst>
                </p:cNvPr>
                <p:cNvGrpSpPr/>
                <p:nvPr/>
              </p:nvGrpSpPr>
              <p:grpSpPr>
                <a:xfrm>
                  <a:off x="1402886" y="4131893"/>
                  <a:ext cx="2475727" cy="1832492"/>
                  <a:chOff x="1402886" y="4131893"/>
                  <a:chExt cx="2475727" cy="1832492"/>
                </a:xfrm>
              </p:grpSpPr>
              <p:grpSp>
                <p:nvGrpSpPr>
                  <p:cNvPr id="135" name="グループ化 134">
                    <a:extLst>
                      <a:ext uri="{FF2B5EF4-FFF2-40B4-BE49-F238E27FC236}">
                        <a16:creationId xmlns:a16="http://schemas.microsoft.com/office/drawing/2014/main" id="{3CB6D85E-B54B-7EC0-E78C-B4DA62FD3752}"/>
                      </a:ext>
                    </a:extLst>
                  </p:cNvPr>
                  <p:cNvGrpSpPr/>
                  <p:nvPr/>
                </p:nvGrpSpPr>
                <p:grpSpPr>
                  <a:xfrm>
                    <a:off x="1513238" y="4131893"/>
                    <a:ext cx="2365375" cy="1832492"/>
                    <a:chOff x="1693038" y="4761174"/>
                    <a:chExt cx="2365375" cy="1832492"/>
                  </a:xfrm>
                </p:grpSpPr>
                <p:graphicFrame>
                  <p:nvGraphicFramePr>
                    <p:cNvPr id="37" name="オブジェクト 36">
                      <a:extLst>
                        <a:ext uri="{FF2B5EF4-FFF2-40B4-BE49-F238E27FC236}">
                          <a16:creationId xmlns:a16="http://schemas.microsoft.com/office/drawing/2014/main" id="{3AE76892-15AF-1C02-56A1-25D1C281891C}"/>
                        </a:ext>
                      </a:extLst>
                    </p:cNvPr>
                    <p:cNvGraphicFramePr>
                      <a:graphicFrameLocks noChangeAspect="1"/>
                    </p:cNvGraphicFramePr>
                    <p:nvPr/>
                  </p:nvGraphicFramePr>
                  <p:xfrm>
                    <a:off x="1693038" y="4761174"/>
                    <a:ext cx="2365375" cy="1755775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name="Prism 9" r:id="rId5" imgW="2966798" imgH="2202408" progId="Prism9.Document">
                            <p:embed/>
                          </p:oleObj>
                        </mc:Choice>
                        <mc:Fallback>
                          <p:oleObj name="Prism 9" r:id="rId5" imgW="2966798" imgH="2202408" progId="Prism9.Document">
                            <p:embed/>
                            <p:pic>
                              <p:nvPicPr>
                                <p:cNvPr id="37" name="オブジェクト 36">
                                  <a:extLst>
                                    <a:ext uri="{FF2B5EF4-FFF2-40B4-BE49-F238E27FC236}">
                                      <a16:creationId xmlns:a16="http://schemas.microsoft.com/office/drawing/2014/main" id="{3AE76892-15AF-1C02-56A1-25D1C281891C}"/>
                                    </a:ext>
                                  </a:extLst>
                                </p:cNvPr>
                                <p:cNvPicPr/>
                                <p:nvPr/>
                              </p:nvPicPr>
                              <p:blipFill>
                                <a:blip r:embed="rId6"/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693038" y="4761174"/>
                                  <a:ext cx="2365375" cy="1755775"/>
                                </a:xfrm>
                                <a:prstGeom prst="rect">
                                  <a:avLst/>
                                </a:prstGeom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pSp>
                  <p:nvGrpSpPr>
                    <p:cNvPr id="107" name="グループ化 106">
                      <a:extLst>
                        <a:ext uri="{FF2B5EF4-FFF2-40B4-BE49-F238E27FC236}">
                          <a16:creationId xmlns:a16="http://schemas.microsoft.com/office/drawing/2014/main" id="{FBA3CFA0-C649-7B15-CAB0-9D790F8EB9C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18525" y="4857917"/>
                      <a:ext cx="591442" cy="1735749"/>
                      <a:chOff x="1555498" y="2105388"/>
                      <a:chExt cx="372233" cy="1092418"/>
                    </a:xfrm>
                  </p:grpSpPr>
                  <p:grpSp>
                    <p:nvGrpSpPr>
                      <p:cNvPr id="108" name="グループ化 107">
                        <a:extLst>
                          <a:ext uri="{FF2B5EF4-FFF2-40B4-BE49-F238E27FC236}">
                            <a16:creationId xmlns:a16="http://schemas.microsoft.com/office/drawing/2014/main" id="{C3063FA9-90FD-D929-5A58-D50B96BE42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55498" y="2105388"/>
                        <a:ext cx="371108" cy="1092418"/>
                        <a:chOff x="3704574" y="2740579"/>
                        <a:chExt cx="371108" cy="1092418"/>
                      </a:xfrm>
                    </p:grpSpPr>
                    <p:grpSp>
                      <p:nvGrpSpPr>
                        <p:cNvPr id="116" name="グループ化 115">
                          <a:extLst>
                            <a:ext uri="{FF2B5EF4-FFF2-40B4-BE49-F238E27FC236}">
                              <a16:creationId xmlns:a16="http://schemas.microsoft.com/office/drawing/2014/main" id="{37BB04A4-2C84-280E-8D29-0194A2C099B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704574" y="2740579"/>
                          <a:ext cx="371108" cy="1092418"/>
                          <a:chOff x="2817497" y="1020585"/>
                          <a:chExt cx="371108" cy="1092418"/>
                        </a:xfrm>
                      </p:grpSpPr>
                      <p:sp>
                        <p:nvSpPr>
                          <p:cNvPr id="121" name="正方形/長方形 120">
                            <a:extLst>
                              <a:ext uri="{FF2B5EF4-FFF2-40B4-BE49-F238E27FC236}">
                                <a16:creationId xmlns:a16="http://schemas.microsoft.com/office/drawing/2014/main" id="{2D948842-84DD-1D4E-1E05-91B43E187C2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845778" y="1038870"/>
                            <a:ext cx="93835" cy="1074133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kumimoji="1" lang="ja-JP" altLang="en-US"/>
                          </a:p>
                        </p:txBody>
                      </p:sp>
                      <p:grpSp>
                        <p:nvGrpSpPr>
                          <p:cNvPr id="122" name="グループ化 121">
                            <a:extLst>
                              <a:ext uri="{FF2B5EF4-FFF2-40B4-BE49-F238E27FC236}">
                                <a16:creationId xmlns:a16="http://schemas.microsoft.com/office/drawing/2014/main" id="{6E4FEEF2-21FF-68C1-2F72-E4D80250164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817497" y="1020585"/>
                            <a:ext cx="371108" cy="1049044"/>
                            <a:chOff x="1369929" y="4873839"/>
                            <a:chExt cx="371108" cy="1049044"/>
                          </a:xfrm>
                        </p:grpSpPr>
                        <p:sp>
                          <p:nvSpPr>
                            <p:cNvPr id="123" name="テキスト ボックス 122">
                              <a:extLst>
                                <a:ext uri="{FF2B5EF4-FFF2-40B4-BE49-F238E27FC236}">
                                  <a16:creationId xmlns:a16="http://schemas.microsoft.com/office/drawing/2014/main" id="{3259B08D-E97B-A19D-C010-FA985D770BF6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403632" y="5796976"/>
                              <a:ext cx="145837" cy="125907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r>
                                <a:rPr kumimoji="1" lang="en-US" altLang="ja-JP" sz="7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0</a:t>
                              </a:r>
                            </a:p>
                          </p:txBody>
                        </p:sp>
                        <p:sp>
                          <p:nvSpPr>
                            <p:cNvPr id="124" name="テキスト ボックス 123">
                              <a:extLst>
                                <a:ext uri="{FF2B5EF4-FFF2-40B4-BE49-F238E27FC236}">
                                  <a16:creationId xmlns:a16="http://schemas.microsoft.com/office/drawing/2014/main" id="{04437C8B-6D80-442E-61F9-9C91DC38AA01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369929" y="4873839"/>
                              <a:ext cx="283651" cy="20005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r>
                                <a:rPr kumimoji="1" lang="en-US" altLang="ja-JP" sz="7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10</a:t>
                              </a:r>
                            </a:p>
                          </p:txBody>
                        </p:sp>
                        <p:sp>
                          <p:nvSpPr>
                            <p:cNvPr id="125" name="テキスト ボックス 124">
                              <a:extLst>
                                <a:ext uri="{FF2B5EF4-FFF2-40B4-BE49-F238E27FC236}">
                                  <a16:creationId xmlns:a16="http://schemas.microsoft.com/office/drawing/2014/main" id="{88BC3365-47A3-A15B-697F-2638F5A35A12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400402" y="5060760"/>
                              <a:ext cx="339855" cy="20005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r>
                                <a:rPr kumimoji="1" lang="en-US" altLang="ja-JP" sz="7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8</a:t>
                              </a:r>
                            </a:p>
                          </p:txBody>
                        </p:sp>
                        <p:sp>
                          <p:nvSpPr>
                            <p:cNvPr id="126" name="テキスト ボックス 125">
                              <a:extLst>
                                <a:ext uri="{FF2B5EF4-FFF2-40B4-BE49-F238E27FC236}">
                                  <a16:creationId xmlns:a16="http://schemas.microsoft.com/office/drawing/2014/main" id="{A802E954-01DD-1CF7-21EC-45DD0D70C94B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401182" y="5425693"/>
                              <a:ext cx="339855" cy="20005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r>
                                <a:rPr kumimoji="1" lang="en-US" altLang="ja-JP" sz="7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4</a:t>
                              </a:r>
                            </a:p>
                          </p:txBody>
                        </p:sp>
                      </p:grpSp>
                    </p:grpSp>
                    <p:sp>
                      <p:nvSpPr>
                        <p:cNvPr id="120" name="テキスト ボックス 119">
                          <a:extLst>
                            <a:ext uri="{FF2B5EF4-FFF2-40B4-BE49-F238E27FC236}">
                              <a16:creationId xmlns:a16="http://schemas.microsoft.com/office/drawing/2014/main" id="{58010825-4CED-1A99-B9BA-BD0EFDF7193E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3735818" y="3475718"/>
                          <a:ext cx="339855" cy="20005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kumimoji="1" lang="en-US" altLang="ja-JP" sz="7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p:txBody>
                    </p:sp>
                  </p:grpSp>
                  <p:sp>
                    <p:nvSpPr>
                      <p:cNvPr id="109" name="テキスト ボックス 108">
                        <a:extLst>
                          <a:ext uri="{FF2B5EF4-FFF2-40B4-BE49-F238E27FC236}">
                            <a16:creationId xmlns:a16="http://schemas.microsoft.com/office/drawing/2014/main" id="{E5CBFE25-6DA9-41A5-DAFB-C41BA17F2BE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587876" y="2472949"/>
                        <a:ext cx="339855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6</a:t>
                        </a:r>
                      </a:p>
                    </p:txBody>
                  </p:sp>
                </p:grpSp>
              </p:grpSp>
              <p:sp>
                <p:nvSpPr>
                  <p:cNvPr id="299" name="正方形/長方形 298">
                    <a:extLst>
                      <a:ext uri="{FF2B5EF4-FFF2-40B4-BE49-F238E27FC236}">
                        <a16:creationId xmlns:a16="http://schemas.microsoft.com/office/drawing/2014/main" id="{3E5086CC-931D-24F4-2B16-4B7B62751097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965181" y="4931043"/>
                    <a:ext cx="1140098" cy="264688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 defTabSz="1219170">
                      <a:lnSpc>
                        <a:spcPct val="80000"/>
                      </a:lnSpc>
                      <a:defRPr/>
                    </a:pPr>
                    <a:r>
                      <a:rPr lang="en-US" altLang="ja-JP" sz="7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rPr>
                      <a:t>Relative ATRAP</a:t>
                    </a:r>
                  </a:p>
                  <a:p>
                    <a:pPr algn="ctr" defTabSz="1219170">
                      <a:lnSpc>
                        <a:spcPct val="80000"/>
                      </a:lnSpc>
                      <a:defRPr/>
                    </a:pPr>
                    <a:r>
                      <a:rPr lang="en-US" altLang="ja-JP" sz="7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rPr>
                      <a:t>mRNA expression level</a:t>
                    </a:r>
                  </a:p>
                </p:txBody>
              </p:sp>
            </p:grpSp>
          </p:grpSp>
        </p:grp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DD583E06-A167-A03D-7888-A74D2112059E}"/>
              </a:ext>
            </a:extLst>
          </p:cNvPr>
          <p:cNvGrpSpPr/>
          <p:nvPr/>
        </p:nvGrpSpPr>
        <p:grpSpPr>
          <a:xfrm>
            <a:off x="878417" y="930820"/>
            <a:ext cx="4592222" cy="986280"/>
            <a:chOff x="709085" y="782503"/>
            <a:chExt cx="4592222" cy="986280"/>
          </a:xfrm>
        </p:grpSpPr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EEC56C40-3F2F-C028-1E21-512E4F0F47CA}"/>
                </a:ext>
              </a:extLst>
            </p:cNvPr>
            <p:cNvSpPr txBox="1"/>
            <p:nvPr/>
          </p:nvSpPr>
          <p:spPr>
            <a:xfrm>
              <a:off x="709085" y="782503"/>
              <a:ext cx="295274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(a)</a:t>
              </a:r>
              <a:endParaRPr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63" name="グループ化 362">
              <a:extLst>
                <a:ext uri="{FF2B5EF4-FFF2-40B4-BE49-F238E27FC236}">
                  <a16:creationId xmlns:a16="http://schemas.microsoft.com/office/drawing/2014/main" id="{20C456BE-0FD8-3D94-1A2A-E1FF75EA865C}"/>
                </a:ext>
              </a:extLst>
            </p:cNvPr>
            <p:cNvGrpSpPr/>
            <p:nvPr/>
          </p:nvGrpSpPr>
          <p:grpSpPr>
            <a:xfrm>
              <a:off x="1330273" y="1286981"/>
              <a:ext cx="3971034" cy="481802"/>
              <a:chOff x="1691382" y="1026747"/>
              <a:chExt cx="3971034" cy="481802"/>
            </a:xfrm>
          </p:grpSpPr>
          <p:grpSp>
            <p:nvGrpSpPr>
              <p:cNvPr id="364" name="グループ化 363">
                <a:extLst>
                  <a:ext uri="{FF2B5EF4-FFF2-40B4-BE49-F238E27FC236}">
                    <a16:creationId xmlns:a16="http://schemas.microsoft.com/office/drawing/2014/main" id="{4870C781-7C4A-1E51-6B4D-D537AE52C722}"/>
                  </a:ext>
                </a:extLst>
              </p:cNvPr>
              <p:cNvGrpSpPr/>
              <p:nvPr/>
            </p:nvGrpSpPr>
            <p:grpSpPr>
              <a:xfrm>
                <a:off x="1691382" y="1026747"/>
                <a:ext cx="3971034" cy="481802"/>
                <a:chOff x="2800972" y="900662"/>
                <a:chExt cx="3971034" cy="481802"/>
              </a:xfrm>
            </p:grpSpPr>
            <p:grpSp>
              <p:nvGrpSpPr>
                <p:cNvPr id="366" name="グループ化 365">
                  <a:extLst>
                    <a:ext uri="{FF2B5EF4-FFF2-40B4-BE49-F238E27FC236}">
                      <a16:creationId xmlns:a16="http://schemas.microsoft.com/office/drawing/2014/main" id="{56F3F3E3-3C17-5B6A-8750-BBC2EABB358C}"/>
                    </a:ext>
                  </a:extLst>
                </p:cNvPr>
                <p:cNvGrpSpPr/>
                <p:nvPr/>
              </p:nvGrpSpPr>
              <p:grpSpPr>
                <a:xfrm>
                  <a:off x="2800972" y="900662"/>
                  <a:ext cx="3386561" cy="481802"/>
                  <a:chOff x="2800972" y="900662"/>
                  <a:chExt cx="3386561" cy="481802"/>
                </a:xfrm>
              </p:grpSpPr>
              <p:grpSp>
                <p:nvGrpSpPr>
                  <p:cNvPr id="369" name="グループ化 368">
                    <a:extLst>
                      <a:ext uri="{FF2B5EF4-FFF2-40B4-BE49-F238E27FC236}">
                        <a16:creationId xmlns:a16="http://schemas.microsoft.com/office/drawing/2014/main" id="{E5CC081F-3B1F-128C-2C93-B5D01284271D}"/>
                      </a:ext>
                    </a:extLst>
                  </p:cNvPr>
                  <p:cNvGrpSpPr/>
                  <p:nvPr/>
                </p:nvGrpSpPr>
                <p:grpSpPr>
                  <a:xfrm>
                    <a:off x="2800972" y="900662"/>
                    <a:ext cx="3386561" cy="216611"/>
                    <a:chOff x="2800972" y="900662"/>
                    <a:chExt cx="3386561" cy="216611"/>
                  </a:xfrm>
                </p:grpSpPr>
                <p:grpSp>
                  <p:nvGrpSpPr>
                    <p:cNvPr id="372" name="グループ化 371">
                      <a:extLst>
                        <a:ext uri="{FF2B5EF4-FFF2-40B4-BE49-F238E27FC236}">
                          <a16:creationId xmlns:a16="http://schemas.microsoft.com/office/drawing/2014/main" id="{5454EB0E-D3E4-5D61-F383-8FF3B10F80A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00972" y="900662"/>
                      <a:ext cx="3386561" cy="215900"/>
                      <a:chOff x="3072059" y="900662"/>
                      <a:chExt cx="3108723" cy="215900"/>
                    </a:xfrm>
                  </p:grpSpPr>
                  <p:cxnSp>
                    <p:nvCxnSpPr>
                      <p:cNvPr id="375" name="直線コネクタ 374">
                        <a:extLst>
                          <a:ext uri="{FF2B5EF4-FFF2-40B4-BE49-F238E27FC236}">
                            <a16:creationId xmlns:a16="http://schemas.microsoft.com/office/drawing/2014/main" id="{C8CA9908-B74F-3C96-73E0-C5A233E395D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3072059" y="1003300"/>
                        <a:ext cx="3108723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376" name="正方形/長方形 375">
                        <a:extLst>
                          <a:ext uri="{FF2B5EF4-FFF2-40B4-BE49-F238E27FC236}">
                            <a16:creationId xmlns:a16="http://schemas.microsoft.com/office/drawing/2014/main" id="{B4D27E87-239D-2DDF-E8A5-C01B7D94DB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211958" y="900662"/>
                        <a:ext cx="793814" cy="2159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kumimoji="1" lang="en-US" altLang="ja-JP" sz="700" dirty="0">
                            <a:solidFill>
                              <a:sysClr val="windowText" lastClr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NPT II promoter</a:t>
                        </a:r>
                        <a:endParaRPr kumimoji="1" lang="ja-JP" altLang="en-US" sz="7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73" name="正方形/長方形 372">
                      <a:extLst>
                        <a:ext uri="{FF2B5EF4-FFF2-40B4-BE49-F238E27FC236}">
                          <a16:creationId xmlns:a16="http://schemas.microsoft.com/office/drawing/2014/main" id="{5408E644-140A-E8C8-855C-E7E7FDF146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50135" y="901123"/>
                      <a:ext cx="701135" cy="2159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kumimoji="1" lang="en-US" altLang="ja-JP" sz="7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Agtrap</a:t>
                      </a:r>
                      <a:r>
                        <a:rPr kumimoji="1" lang="en-US" altLang="ja-JP" sz="7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cDNA</a:t>
                      </a:r>
                      <a:endParaRPr kumimoji="1" lang="ja-JP" altLang="en-US" sz="7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74" name="正方形/長方形 373">
                      <a:extLst>
                        <a:ext uri="{FF2B5EF4-FFF2-40B4-BE49-F238E27FC236}">
                          <a16:creationId xmlns:a16="http://schemas.microsoft.com/office/drawing/2014/main" id="{28392E07-8CB0-465C-CD52-E3B86F7B65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19094" y="901374"/>
                      <a:ext cx="334565" cy="21589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kumimoji="1" lang="en-US" altLang="ja-JP" sz="7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kumimoji="1" lang="ja-JP" altLang="en-US" sz="7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cxnSp>
                <p:nvCxnSpPr>
                  <p:cNvPr id="370" name="直線矢印コネクタ 369">
                    <a:extLst>
                      <a:ext uri="{FF2B5EF4-FFF2-40B4-BE49-F238E27FC236}">
                        <a16:creationId xmlns:a16="http://schemas.microsoft.com/office/drawing/2014/main" id="{FDC0D396-178D-2195-E1FF-D37E41CF44A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75852" y="1197005"/>
                    <a:ext cx="284646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71" name="テキスト ボックス 370">
                    <a:extLst>
                      <a:ext uri="{FF2B5EF4-FFF2-40B4-BE49-F238E27FC236}">
                        <a16:creationId xmlns:a16="http://schemas.microsoft.com/office/drawing/2014/main" id="{293A711D-6FF9-3938-E048-FF5C1B755D29}"/>
                      </a:ext>
                    </a:extLst>
                  </p:cNvPr>
                  <p:cNvSpPr txBox="1"/>
                  <p:nvPr/>
                </p:nvSpPr>
                <p:spPr>
                  <a:xfrm>
                    <a:off x="2883074" y="1182409"/>
                    <a:ext cx="1007007" cy="20005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Forward PCR primer</a:t>
                    </a:r>
                    <a:endParaRPr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367" name="直線矢印コネクタ 366">
                  <a:extLst>
                    <a:ext uri="{FF2B5EF4-FFF2-40B4-BE49-F238E27FC236}">
                      <a16:creationId xmlns:a16="http://schemas.microsoft.com/office/drawing/2014/main" id="{18E8D434-FCA4-23AD-DD85-64E5827CA2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47129" y="1195854"/>
                  <a:ext cx="290557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8" name="テキスト ボックス 367">
                  <a:extLst>
                    <a:ext uri="{FF2B5EF4-FFF2-40B4-BE49-F238E27FC236}">
                      <a16:creationId xmlns:a16="http://schemas.microsoft.com/office/drawing/2014/main" id="{B9BE3E66-9A43-6FE8-8A8E-A801DBF7710B}"/>
                    </a:ext>
                  </a:extLst>
                </p:cNvPr>
                <p:cNvSpPr txBox="1"/>
                <p:nvPr/>
              </p:nvSpPr>
              <p:spPr>
                <a:xfrm>
                  <a:off x="5760191" y="1266661"/>
                  <a:ext cx="1011815" cy="11285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ts val="0"/>
                    </a:lnSpc>
                  </a:pPr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Reverse PCR primer</a:t>
                  </a:r>
                  <a:endParaRPr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65" name="正方形/長方形 364">
                <a:extLst>
                  <a:ext uri="{FF2B5EF4-FFF2-40B4-BE49-F238E27FC236}">
                    <a16:creationId xmlns:a16="http://schemas.microsoft.com/office/drawing/2014/main" id="{331BDCE1-5620-88BB-C040-A544EBB92868}"/>
                  </a:ext>
                </a:extLst>
              </p:cNvPr>
              <p:cNvSpPr/>
              <p:nvPr/>
            </p:nvSpPr>
            <p:spPr>
              <a:xfrm>
                <a:off x="4039086" y="1026747"/>
                <a:ext cx="672742" cy="215900"/>
              </a:xfrm>
              <a:prstGeom prst="rect">
                <a:avLst/>
              </a:prstGeom>
              <a:solidFill>
                <a:schemeClr val="bg1"/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ja-JP" sz="7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SV40poly A</a:t>
                </a:r>
                <a:endParaRPr lang="ja-JP" altLang="en-US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C31420D-278D-C143-68D7-1DE1F9ADF51A}"/>
              </a:ext>
            </a:extLst>
          </p:cNvPr>
          <p:cNvSpPr txBox="1"/>
          <p:nvPr/>
        </p:nvSpPr>
        <p:spPr>
          <a:xfrm>
            <a:off x="147373" y="232748"/>
            <a:ext cx="164871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Supplemental Figure</a:t>
            </a:r>
            <a:r>
              <a:rPr lang="ja-JP" altLang="en-US" sz="7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endParaRPr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63146565-68D5-C0C0-628E-40563AEECA15}"/>
              </a:ext>
            </a:extLst>
          </p:cNvPr>
          <p:cNvGrpSpPr/>
          <p:nvPr/>
        </p:nvGrpSpPr>
        <p:grpSpPr>
          <a:xfrm>
            <a:off x="876013" y="2520716"/>
            <a:ext cx="6591281" cy="1980089"/>
            <a:chOff x="876013" y="2656183"/>
            <a:chExt cx="6591281" cy="1980089"/>
          </a:xfrm>
        </p:grpSpPr>
        <p:sp>
          <p:nvSpPr>
            <p:cNvPr id="308" name="テキスト ボックス 307">
              <a:extLst>
                <a:ext uri="{FF2B5EF4-FFF2-40B4-BE49-F238E27FC236}">
                  <a16:creationId xmlns:a16="http://schemas.microsoft.com/office/drawing/2014/main" id="{B8D5DC20-F78E-4AD3-D9A7-914CAFB377F7}"/>
                </a:ext>
              </a:extLst>
            </p:cNvPr>
            <p:cNvSpPr txBox="1"/>
            <p:nvPr/>
          </p:nvSpPr>
          <p:spPr>
            <a:xfrm>
              <a:off x="876013" y="2656183"/>
              <a:ext cx="30008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(b)</a:t>
              </a:r>
              <a:endParaRPr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8285D2E5-29D3-8B60-2E8F-BF3BEF397B93}"/>
                </a:ext>
              </a:extLst>
            </p:cNvPr>
            <p:cNvGrpSpPr/>
            <p:nvPr/>
          </p:nvGrpSpPr>
          <p:grpSpPr>
            <a:xfrm>
              <a:off x="911681" y="2865365"/>
              <a:ext cx="6555613" cy="1770907"/>
              <a:chOff x="911681" y="2865365"/>
              <a:chExt cx="6555613" cy="1770907"/>
            </a:xfrm>
          </p:grpSpPr>
          <p:sp>
            <p:nvSpPr>
              <p:cNvPr id="311" name="テキスト ボックス 310">
                <a:extLst>
                  <a:ext uri="{FF2B5EF4-FFF2-40B4-BE49-F238E27FC236}">
                    <a16:creationId xmlns:a16="http://schemas.microsoft.com/office/drawing/2014/main" id="{4A84A905-0FFA-2E6D-2D8E-0E8297AD872F}"/>
                  </a:ext>
                </a:extLst>
              </p:cNvPr>
              <p:cNvSpPr txBox="1"/>
              <p:nvPr/>
            </p:nvSpPr>
            <p:spPr>
              <a:xfrm>
                <a:off x="1255259" y="2865365"/>
                <a:ext cx="6212035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2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3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5       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6                          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7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8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9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10        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11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12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13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14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15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16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ja-JP" altLang="en-US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17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18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19            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20          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21         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22                       </a:t>
                </a:r>
                <a:r>
                  <a:rPr lang="en-US" altLang="ja-JP" sz="600" spc="-1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altLang="ja-JP" sz="600" spc="-150" dirty="0">
                    <a:latin typeface="Arial" panose="020B0604020202020204" pitchFamily="34" charset="0"/>
                    <a:cs typeface="Arial" panose="020B0604020202020204" pitchFamily="34" charset="0"/>
                  </a:rPr>
                  <a:t>  23             </a:t>
                </a:r>
                <a:r>
                  <a:rPr lang="en-US" altLang="ja-JP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P.C. N.C</a:t>
                </a:r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ja-JP" altLang="en-US" sz="600" spc="-1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B4500EE7-667E-4A0E-776A-0916F0618705}"/>
                  </a:ext>
                </a:extLst>
              </p:cNvPr>
              <p:cNvSpPr txBox="1"/>
              <p:nvPr/>
            </p:nvSpPr>
            <p:spPr>
              <a:xfrm>
                <a:off x="4566498" y="4451606"/>
                <a:ext cx="160942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Tg18 through Tg23 died prior to weaning.</a:t>
                </a:r>
                <a:endParaRPr lang="ja-JP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01BABF15-35AA-D72A-2913-71B47C064486}"/>
                  </a:ext>
                </a:extLst>
              </p:cNvPr>
              <p:cNvGrpSpPr/>
              <p:nvPr/>
            </p:nvGrpSpPr>
            <p:grpSpPr>
              <a:xfrm>
                <a:off x="911681" y="3027394"/>
                <a:ext cx="5144236" cy="1442560"/>
                <a:chOff x="963108" y="2643070"/>
                <a:chExt cx="5144236" cy="1442560"/>
              </a:xfrm>
            </p:grpSpPr>
            <p:sp>
              <p:nvSpPr>
                <p:cNvPr id="358" name="テキスト ボックス 357">
                  <a:extLst>
                    <a:ext uri="{FF2B5EF4-FFF2-40B4-BE49-F238E27FC236}">
                      <a16:creationId xmlns:a16="http://schemas.microsoft.com/office/drawing/2014/main" id="{46319F07-01F1-74F9-8475-7B2B06457D52}"/>
                    </a:ext>
                  </a:extLst>
                </p:cNvPr>
                <p:cNvSpPr txBox="1"/>
                <p:nvPr/>
              </p:nvSpPr>
              <p:spPr>
                <a:xfrm>
                  <a:off x="963108" y="3488005"/>
                  <a:ext cx="540001" cy="2000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</a:t>
                  </a:r>
                  <a:r>
                    <a:rPr kumimoji="1" lang="en-US" altLang="ja-JP" sz="7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kbp</a:t>
                  </a:r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</a:p>
              </p:txBody>
            </p:sp>
            <p:grpSp>
              <p:nvGrpSpPr>
                <p:cNvPr id="16" name="グループ化 15">
                  <a:extLst>
                    <a:ext uri="{FF2B5EF4-FFF2-40B4-BE49-F238E27FC236}">
                      <a16:creationId xmlns:a16="http://schemas.microsoft.com/office/drawing/2014/main" id="{34AADB0D-58CC-6FA8-457C-DE4B50EB989D}"/>
                    </a:ext>
                  </a:extLst>
                </p:cNvPr>
                <p:cNvGrpSpPr/>
                <p:nvPr/>
              </p:nvGrpSpPr>
              <p:grpSpPr>
                <a:xfrm>
                  <a:off x="1050069" y="2643070"/>
                  <a:ext cx="5057275" cy="1442560"/>
                  <a:chOff x="1050069" y="2643070"/>
                  <a:chExt cx="5057275" cy="1442560"/>
                </a:xfrm>
              </p:grpSpPr>
              <p:grpSp>
                <p:nvGrpSpPr>
                  <p:cNvPr id="15" name="グループ化 14">
                    <a:extLst>
                      <a:ext uri="{FF2B5EF4-FFF2-40B4-BE49-F238E27FC236}">
                        <a16:creationId xmlns:a16="http://schemas.microsoft.com/office/drawing/2014/main" id="{04DF2794-B740-DDE6-12EB-3245E2888338}"/>
                      </a:ext>
                    </a:extLst>
                  </p:cNvPr>
                  <p:cNvGrpSpPr/>
                  <p:nvPr/>
                </p:nvGrpSpPr>
                <p:grpSpPr>
                  <a:xfrm>
                    <a:off x="1050069" y="2643070"/>
                    <a:ext cx="5057275" cy="1442560"/>
                    <a:chOff x="1050069" y="2643070"/>
                    <a:chExt cx="5057275" cy="1442560"/>
                  </a:xfrm>
                </p:grpSpPr>
                <p:grpSp>
                  <p:nvGrpSpPr>
                    <p:cNvPr id="338" name="グループ化 337">
                      <a:extLst>
                        <a:ext uri="{FF2B5EF4-FFF2-40B4-BE49-F238E27FC236}">
                          <a16:creationId xmlns:a16="http://schemas.microsoft.com/office/drawing/2014/main" id="{06F6E25C-219E-D218-1F6E-4F8D30EB384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50069" y="3014614"/>
                      <a:ext cx="571179" cy="561321"/>
                      <a:chOff x="1453621" y="2865255"/>
                      <a:chExt cx="571179" cy="561321"/>
                    </a:xfrm>
                  </p:grpSpPr>
                  <p:grpSp>
                    <p:nvGrpSpPr>
                      <p:cNvPr id="159" name="グループ化 158">
                        <a:extLst>
                          <a:ext uri="{FF2B5EF4-FFF2-40B4-BE49-F238E27FC236}">
                            <a16:creationId xmlns:a16="http://schemas.microsoft.com/office/drawing/2014/main" id="{B1D4CEC4-97EA-08E8-3236-020A08CB2AB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53621" y="2865255"/>
                        <a:ext cx="571179" cy="561321"/>
                        <a:chOff x="1572915" y="2121203"/>
                        <a:chExt cx="359476" cy="353275"/>
                      </a:xfrm>
                    </p:grpSpPr>
                    <p:grpSp>
                      <p:nvGrpSpPr>
                        <p:cNvPr id="136" name="グループ化 135">
                          <a:extLst>
                            <a:ext uri="{FF2B5EF4-FFF2-40B4-BE49-F238E27FC236}">
                              <a16:creationId xmlns:a16="http://schemas.microsoft.com/office/drawing/2014/main" id="{82B7AB79-6718-F698-5869-40266548E56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572915" y="2121203"/>
                          <a:ext cx="359476" cy="353275"/>
                          <a:chOff x="1387346" y="4889654"/>
                          <a:chExt cx="359476" cy="353275"/>
                        </a:xfrm>
                      </p:grpSpPr>
                      <p:sp>
                        <p:nvSpPr>
                          <p:cNvPr id="137" name="テキスト ボックス 136">
                            <a:extLst>
                              <a:ext uri="{FF2B5EF4-FFF2-40B4-BE49-F238E27FC236}">
                                <a16:creationId xmlns:a16="http://schemas.microsoft.com/office/drawing/2014/main" id="{B563BBD4-065D-8DC2-4F68-420EA2883367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406967" y="5146078"/>
                            <a:ext cx="339855" cy="96851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kumimoji="1" lang="en-US" altLang="ja-JP" sz="4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0.9</a:t>
                            </a:r>
                          </a:p>
                        </p:txBody>
                      </p:sp>
                      <p:sp>
                        <p:nvSpPr>
                          <p:cNvPr id="138" name="テキスト ボックス 137">
                            <a:extLst>
                              <a:ext uri="{FF2B5EF4-FFF2-40B4-BE49-F238E27FC236}">
                                <a16:creationId xmlns:a16="http://schemas.microsoft.com/office/drawing/2014/main" id="{61CC1DCE-4650-FE55-4324-1343B7565A61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387346" y="4889654"/>
                            <a:ext cx="283651" cy="96851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kumimoji="1" lang="en-US" altLang="ja-JP" sz="4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19.3</a:t>
                            </a:r>
                          </a:p>
                        </p:txBody>
                      </p:sp>
                      <p:sp>
                        <p:nvSpPr>
                          <p:cNvPr id="139" name="テキスト ボックス 138">
                            <a:extLst>
                              <a:ext uri="{FF2B5EF4-FFF2-40B4-BE49-F238E27FC236}">
                                <a16:creationId xmlns:a16="http://schemas.microsoft.com/office/drawing/2014/main" id="{0ED144DD-9E0E-8FF6-C352-ACB630B562A1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404657" y="4953516"/>
                            <a:ext cx="339855" cy="96851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kumimoji="1" lang="en-US" altLang="ja-JP" sz="4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6.3</a:t>
                            </a:r>
                          </a:p>
                        </p:txBody>
                      </p:sp>
                      <p:sp>
                        <p:nvSpPr>
                          <p:cNvPr id="140" name="テキスト ボックス 139">
                            <a:extLst>
                              <a:ext uri="{FF2B5EF4-FFF2-40B4-BE49-F238E27FC236}">
                                <a16:creationId xmlns:a16="http://schemas.microsoft.com/office/drawing/2014/main" id="{E6A5E58C-C720-F9A2-09B3-257BDFA2750C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404920" y="5015447"/>
                            <a:ext cx="339855" cy="96851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kumimoji="1" lang="en-US" altLang="ja-JP" sz="4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3.5</a:t>
                            </a:r>
                          </a:p>
                        </p:txBody>
                      </p:sp>
                    </p:grpSp>
                    <p:sp>
                      <p:nvSpPr>
                        <p:cNvPr id="149" name="テキスト ボックス 148">
                          <a:extLst>
                            <a:ext uri="{FF2B5EF4-FFF2-40B4-BE49-F238E27FC236}">
                              <a16:creationId xmlns:a16="http://schemas.microsoft.com/office/drawing/2014/main" id="{66519917-56BA-5C86-8E3B-A1F766046FDD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590167" y="2215400"/>
                          <a:ext cx="339855" cy="9685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kumimoji="1" lang="en-US" altLang="ja-JP" sz="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4.3</a:t>
                          </a:r>
                        </a:p>
                      </p:txBody>
                    </p:sp>
                  </p:grpSp>
                  <p:sp>
                    <p:nvSpPr>
                      <p:cNvPr id="336" name="テキスト ボックス 335">
                        <a:extLst>
                          <a:ext uri="{FF2B5EF4-FFF2-40B4-BE49-F238E27FC236}">
                            <a16:creationId xmlns:a16="http://schemas.microsoft.com/office/drawing/2014/main" id="{B661666B-B5B7-7150-F98D-9BE9C7CE14E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481377" y="3164819"/>
                        <a:ext cx="540002" cy="15388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4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1.9</a:t>
                        </a:r>
                      </a:p>
                    </p:txBody>
                  </p:sp>
                  <p:sp>
                    <p:nvSpPr>
                      <p:cNvPr id="337" name="テキスト ボックス 336">
                        <a:extLst>
                          <a:ext uri="{FF2B5EF4-FFF2-40B4-BE49-F238E27FC236}">
                            <a16:creationId xmlns:a16="http://schemas.microsoft.com/office/drawing/2014/main" id="{8D0A9A87-0828-722E-C762-89D5AF8B238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483087" y="3214612"/>
                        <a:ext cx="540002" cy="15388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4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1.5</a:t>
                        </a:r>
                      </a:p>
                    </p:txBody>
                  </p:sp>
                </p:grpSp>
                <p:pic>
                  <p:nvPicPr>
                    <p:cNvPr id="4" name="図 3" descr="座る, 写真, フロント, 立つ が含まれている画像&#10;&#10;AI 生成コンテンツは誤りを含む可能性があります。">
                      <a:extLst>
                        <a:ext uri="{FF2B5EF4-FFF2-40B4-BE49-F238E27FC236}">
                          <a16:creationId xmlns:a16="http://schemas.microsoft.com/office/drawing/2014/main" id="{F1E143EA-AC7B-D1CA-90CA-C0C2DE6D4CC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976" t="12527" r="4036" b="10539"/>
                    <a:stretch>
                      <a:fillRect/>
                    </a:stretch>
                  </p:blipFill>
                  <p:spPr>
                    <a:xfrm rot="10800000">
                      <a:off x="1274361" y="2643070"/>
                      <a:ext cx="2345579" cy="1440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" name="図 10" descr="夜の街の風景&#10;&#10;AI 生成コンテンツは誤りを含む可能性があります。">
                      <a:extLst>
                        <a:ext uri="{FF2B5EF4-FFF2-40B4-BE49-F238E27FC236}">
                          <a16:creationId xmlns:a16="http://schemas.microsoft.com/office/drawing/2014/main" id="{8625F23D-4919-11A6-C14B-A041900BA39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8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13489" r="4608" b="11430"/>
                    <a:stretch>
                      <a:fillRect/>
                    </a:stretch>
                  </p:blipFill>
                  <p:spPr>
                    <a:xfrm rot="10800000">
                      <a:off x="3667965" y="2645630"/>
                      <a:ext cx="2439379" cy="1440000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13" name="テキスト ボックス 12">
                    <a:extLst>
                      <a:ext uri="{FF2B5EF4-FFF2-40B4-BE49-F238E27FC236}">
                        <a16:creationId xmlns:a16="http://schemas.microsoft.com/office/drawing/2014/main" id="{7448CC86-8E02-D1A8-75AD-82265776DCF6}"/>
                      </a:ext>
                    </a:extLst>
                  </p:cNvPr>
                  <p:cNvSpPr txBox="1"/>
                  <p:nvPr/>
                </p:nvSpPr>
                <p:spPr>
                  <a:xfrm>
                    <a:off x="1077519" y="3069353"/>
                    <a:ext cx="450696" cy="15388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7.7</a:t>
                    </a:r>
                  </a:p>
                </p:txBody>
              </p:sp>
              <p:sp>
                <p:nvSpPr>
                  <p:cNvPr id="14" name="テキスト ボックス 13">
                    <a:extLst>
                      <a:ext uri="{FF2B5EF4-FFF2-40B4-BE49-F238E27FC236}">
                        <a16:creationId xmlns:a16="http://schemas.microsoft.com/office/drawing/2014/main" id="{37A61E72-5533-2C70-8053-A0EFCAA43696}"/>
                      </a:ext>
                    </a:extLst>
                  </p:cNvPr>
                  <p:cNvSpPr txBox="1"/>
                  <p:nvPr/>
                </p:nvSpPr>
                <p:spPr>
                  <a:xfrm>
                    <a:off x="1079749" y="3263752"/>
                    <a:ext cx="540002" cy="153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2.7</a:t>
                    </a: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310530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B8A115E1-2310-C752-9074-506FB8432EFA}"/>
              </a:ext>
            </a:extLst>
          </p:cNvPr>
          <p:cNvGrpSpPr/>
          <p:nvPr/>
        </p:nvGrpSpPr>
        <p:grpSpPr>
          <a:xfrm>
            <a:off x="458103" y="840300"/>
            <a:ext cx="2247294" cy="1834292"/>
            <a:chOff x="458103" y="493153"/>
            <a:chExt cx="2247294" cy="1834292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D3CC1DE5-E81E-6A5B-157A-BB36DCE1F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397" t="10959" r="24064" b="8548"/>
            <a:stretch/>
          </p:blipFill>
          <p:spPr>
            <a:xfrm>
              <a:off x="458103" y="713010"/>
              <a:ext cx="1836120" cy="1600562"/>
            </a:xfrm>
            <a:prstGeom prst="rect">
              <a:avLst/>
            </a:prstGeom>
          </p:spPr>
        </p:pic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BF0AF06D-592B-C562-70BF-D4D4C867785F}"/>
                </a:ext>
              </a:extLst>
            </p:cNvPr>
            <p:cNvGrpSpPr/>
            <p:nvPr/>
          </p:nvGrpSpPr>
          <p:grpSpPr>
            <a:xfrm>
              <a:off x="1990137" y="493153"/>
              <a:ext cx="715260" cy="1834292"/>
              <a:chOff x="6187050" y="1248916"/>
              <a:chExt cx="715260" cy="1834292"/>
            </a:xfrm>
          </p:grpSpPr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BAE32A91-E488-1506-C062-3E186748EE90}"/>
                  </a:ext>
                </a:extLst>
              </p:cNvPr>
              <p:cNvSpPr txBox="1"/>
              <p:nvPr/>
            </p:nvSpPr>
            <p:spPr>
              <a:xfrm>
                <a:off x="6187050" y="1248916"/>
                <a:ext cx="71526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Marker size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4" name="グループ化 13">
                <a:extLst>
                  <a:ext uri="{FF2B5EF4-FFF2-40B4-BE49-F238E27FC236}">
                    <a16:creationId xmlns:a16="http://schemas.microsoft.com/office/drawing/2014/main" id="{A7FC5D14-3934-40D6-784B-C2BD8025E3B4}"/>
                  </a:ext>
                </a:extLst>
              </p:cNvPr>
              <p:cNvGrpSpPr/>
              <p:nvPr/>
            </p:nvGrpSpPr>
            <p:grpSpPr>
              <a:xfrm>
                <a:off x="6462700" y="1499837"/>
                <a:ext cx="421815" cy="1583371"/>
                <a:chOff x="4080996" y="1053828"/>
                <a:chExt cx="421815" cy="1350203"/>
              </a:xfrm>
            </p:grpSpPr>
            <p:grpSp>
              <p:nvGrpSpPr>
                <p:cNvPr id="15" name="グループ化 14">
                  <a:extLst>
                    <a:ext uri="{FF2B5EF4-FFF2-40B4-BE49-F238E27FC236}">
                      <a16:creationId xmlns:a16="http://schemas.microsoft.com/office/drawing/2014/main" id="{FCCA1C93-A409-9542-8AF4-27A72EB2758A}"/>
                    </a:ext>
                  </a:extLst>
                </p:cNvPr>
                <p:cNvGrpSpPr/>
                <p:nvPr/>
              </p:nvGrpSpPr>
              <p:grpSpPr>
                <a:xfrm>
                  <a:off x="4088342" y="1053828"/>
                  <a:ext cx="414469" cy="1350203"/>
                  <a:chOff x="4102970" y="1045912"/>
                  <a:chExt cx="414469" cy="1350203"/>
                </a:xfrm>
              </p:grpSpPr>
              <p:sp>
                <p:nvSpPr>
                  <p:cNvPr id="25" name="テキスト ボックス 24">
                    <a:extLst>
                      <a:ext uri="{FF2B5EF4-FFF2-40B4-BE49-F238E27FC236}">
                        <a16:creationId xmlns:a16="http://schemas.microsoft.com/office/drawing/2014/main" id="{4D9083A7-E074-7387-F89C-AA6ED18DDD7C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045912"/>
                    <a:ext cx="370461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137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" name="テキスト ボックス 25">
                    <a:extLst>
                      <a:ext uri="{FF2B5EF4-FFF2-40B4-BE49-F238E27FC236}">
                        <a16:creationId xmlns:a16="http://schemas.microsoft.com/office/drawing/2014/main" id="{89292868-3E26-3753-B2A8-1B67B4636FD3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158130"/>
                    <a:ext cx="32645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テキスト ボックス 26">
                    <a:extLst>
                      <a:ext uri="{FF2B5EF4-FFF2-40B4-BE49-F238E27FC236}">
                        <a16:creationId xmlns:a16="http://schemas.microsoft.com/office/drawing/2014/main" id="{33BA2FD1-79C6-0FDD-7599-E3E5BF9E9308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270155"/>
                    <a:ext cx="414469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73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テキスト ボックス 27">
                    <a:extLst>
                      <a:ext uri="{FF2B5EF4-FFF2-40B4-BE49-F238E27FC236}">
                        <a16:creationId xmlns:a16="http://schemas.microsoft.com/office/drawing/2014/main" id="{CEE7DEC3-A6E5-9708-1439-B070EC74EDD9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447759"/>
                    <a:ext cx="32645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" name="テキスト ボックス 28">
                    <a:extLst>
                      <a:ext uri="{FF2B5EF4-FFF2-40B4-BE49-F238E27FC236}">
                        <a16:creationId xmlns:a16="http://schemas.microsoft.com/office/drawing/2014/main" id="{CA9544E9-F44D-3D3A-EF66-53DBF4660577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683389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" name="テキスト ボックス 29">
                    <a:extLst>
                      <a:ext uri="{FF2B5EF4-FFF2-40B4-BE49-F238E27FC236}">
                        <a16:creationId xmlns:a16="http://schemas.microsoft.com/office/drawing/2014/main" id="{8245FABB-3B2F-447B-1C85-C3F6C7C54233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810737"/>
                    <a:ext cx="284889" cy="1705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" name="テキスト ボックス 30">
                    <a:extLst>
                      <a:ext uri="{FF2B5EF4-FFF2-40B4-BE49-F238E27FC236}">
                        <a16:creationId xmlns:a16="http://schemas.microsoft.com/office/drawing/2014/main" id="{AF956C28-5AF3-102D-1DA0-EC9EC7FDC729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2014403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18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" name="テキスト ボックス 31">
                    <a:extLst>
                      <a:ext uri="{FF2B5EF4-FFF2-40B4-BE49-F238E27FC236}">
                        <a16:creationId xmlns:a16="http://schemas.microsoft.com/office/drawing/2014/main" id="{F04E0DD6-C2D2-F069-1CB8-1D32A12FC2B0}"/>
                      </a:ext>
                    </a:extLst>
                  </p:cNvPr>
                  <p:cNvSpPr txBox="1"/>
                  <p:nvPr/>
                </p:nvSpPr>
                <p:spPr>
                  <a:xfrm>
                    <a:off x="4104043" y="2196060"/>
                    <a:ext cx="325379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6.3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6" name="グループ化 15">
                  <a:extLst>
                    <a:ext uri="{FF2B5EF4-FFF2-40B4-BE49-F238E27FC236}">
                      <a16:creationId xmlns:a16="http://schemas.microsoft.com/office/drawing/2014/main" id="{3D8C25C3-56AF-04EE-6F42-0A090664BF57}"/>
                    </a:ext>
                  </a:extLst>
                </p:cNvPr>
                <p:cNvGrpSpPr/>
                <p:nvPr/>
              </p:nvGrpSpPr>
              <p:grpSpPr>
                <a:xfrm>
                  <a:off x="4080996" y="1137735"/>
                  <a:ext cx="81980" cy="1148610"/>
                  <a:chOff x="4095633" y="1127347"/>
                  <a:chExt cx="81980" cy="1148610"/>
                </a:xfrm>
              </p:grpSpPr>
              <p:cxnSp>
                <p:nvCxnSpPr>
                  <p:cNvPr id="17" name="直線コネクタ 16">
                    <a:extLst>
                      <a:ext uri="{FF2B5EF4-FFF2-40B4-BE49-F238E27FC236}">
                        <a16:creationId xmlns:a16="http://schemas.microsoft.com/office/drawing/2014/main" id="{5C5E680C-CAB0-A9D7-72AC-EFAB6B6BB35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127347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直線コネクタ 17">
                    <a:extLst>
                      <a:ext uri="{FF2B5EF4-FFF2-40B4-BE49-F238E27FC236}">
                        <a16:creationId xmlns:a16="http://schemas.microsoft.com/office/drawing/2014/main" id="{475616B0-C260-AFCC-76DA-835F912E79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241491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直線コネクタ 18">
                    <a:extLst>
                      <a:ext uri="{FF2B5EF4-FFF2-40B4-BE49-F238E27FC236}">
                        <a16:creationId xmlns:a16="http://schemas.microsoft.com/office/drawing/2014/main" id="{290D0170-BEFA-F233-8180-43049F7022F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354895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直線コネクタ 19">
                    <a:extLst>
                      <a:ext uri="{FF2B5EF4-FFF2-40B4-BE49-F238E27FC236}">
                        <a16:creationId xmlns:a16="http://schemas.microsoft.com/office/drawing/2014/main" id="{F23A2E74-E889-A71B-3651-09E5483A03F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532734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直線コネクタ 20">
                    <a:extLst>
                      <a:ext uri="{FF2B5EF4-FFF2-40B4-BE49-F238E27FC236}">
                        <a16:creationId xmlns:a16="http://schemas.microsoft.com/office/drawing/2014/main" id="{2C181F98-1F91-F3C0-F5BF-AA7E5AFBDC0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770382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直線コネクタ 21">
                    <a:extLst>
                      <a:ext uri="{FF2B5EF4-FFF2-40B4-BE49-F238E27FC236}">
                        <a16:creationId xmlns:a16="http://schemas.microsoft.com/office/drawing/2014/main" id="{466E4EE3-3B05-18FD-0208-3B009109471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897833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直線コネクタ 22">
                    <a:extLst>
                      <a:ext uri="{FF2B5EF4-FFF2-40B4-BE49-F238E27FC236}">
                        <a16:creationId xmlns:a16="http://schemas.microsoft.com/office/drawing/2014/main" id="{F5E84F08-1264-B8D6-4BDA-1D0967FA6EA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2103189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直線コネクタ 23">
                    <a:extLst>
                      <a:ext uri="{FF2B5EF4-FFF2-40B4-BE49-F238E27FC236}">
                        <a16:creationId xmlns:a16="http://schemas.microsoft.com/office/drawing/2014/main" id="{C8D5F766-16E5-FF11-164B-CAC56FA99BF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2275957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pic>
        <p:nvPicPr>
          <p:cNvPr id="40" name="図 39">
            <a:extLst>
              <a:ext uri="{FF2B5EF4-FFF2-40B4-BE49-F238E27FC236}">
                <a16:creationId xmlns:a16="http://schemas.microsoft.com/office/drawing/2014/main" id="{9174B916-D1B2-DE7F-F8BF-9396CCED5C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878" r="28702"/>
          <a:stretch/>
        </p:blipFill>
        <p:spPr>
          <a:xfrm>
            <a:off x="3054851" y="3171982"/>
            <a:ext cx="1920187" cy="1600561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C3405CE9-D8F2-08F7-1533-B729CAE851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7" t="21567" r="28702" b="-3300"/>
          <a:stretch/>
        </p:blipFill>
        <p:spPr>
          <a:xfrm>
            <a:off x="458103" y="3171982"/>
            <a:ext cx="1911907" cy="1600561"/>
          </a:xfrm>
          <a:prstGeom prst="rect">
            <a:avLst/>
          </a:prstGeom>
        </p:spPr>
      </p:pic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136FB4FE-237B-6C6D-AE59-3F79A96E01D5}"/>
              </a:ext>
            </a:extLst>
          </p:cNvPr>
          <p:cNvGrpSpPr/>
          <p:nvPr/>
        </p:nvGrpSpPr>
        <p:grpSpPr>
          <a:xfrm>
            <a:off x="1984714" y="2982776"/>
            <a:ext cx="715260" cy="1859904"/>
            <a:chOff x="6041304" y="3302869"/>
            <a:chExt cx="715260" cy="1859904"/>
          </a:xfrm>
        </p:grpSpPr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22D87B2F-4A0F-831A-9724-EB5A73CDF824}"/>
                </a:ext>
              </a:extLst>
            </p:cNvPr>
            <p:cNvSpPr txBox="1"/>
            <p:nvPr/>
          </p:nvSpPr>
          <p:spPr>
            <a:xfrm>
              <a:off x="6041304" y="3302869"/>
              <a:ext cx="7152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Marker size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3" name="グループ化 42">
              <a:extLst>
                <a:ext uri="{FF2B5EF4-FFF2-40B4-BE49-F238E27FC236}">
                  <a16:creationId xmlns:a16="http://schemas.microsoft.com/office/drawing/2014/main" id="{18D8D80B-259C-426F-568A-81EB43E9E777}"/>
                </a:ext>
              </a:extLst>
            </p:cNvPr>
            <p:cNvGrpSpPr/>
            <p:nvPr/>
          </p:nvGrpSpPr>
          <p:grpSpPr>
            <a:xfrm>
              <a:off x="6316954" y="3450720"/>
              <a:ext cx="425151" cy="1712053"/>
              <a:chOff x="6308026" y="1161485"/>
              <a:chExt cx="425151" cy="1269947"/>
            </a:xfrm>
          </p:grpSpPr>
          <p:grpSp>
            <p:nvGrpSpPr>
              <p:cNvPr id="44" name="グループ化 43">
                <a:extLst>
                  <a:ext uri="{FF2B5EF4-FFF2-40B4-BE49-F238E27FC236}">
                    <a16:creationId xmlns:a16="http://schemas.microsoft.com/office/drawing/2014/main" id="{9131B930-37B0-C1DA-A7C0-8F6F2E9CE503}"/>
                  </a:ext>
                </a:extLst>
              </p:cNvPr>
              <p:cNvGrpSpPr/>
              <p:nvPr/>
            </p:nvGrpSpPr>
            <p:grpSpPr>
              <a:xfrm>
                <a:off x="6310300" y="1161485"/>
                <a:ext cx="422877" cy="1269947"/>
                <a:chOff x="4080996" y="895259"/>
                <a:chExt cx="422877" cy="1082928"/>
              </a:xfrm>
            </p:grpSpPr>
            <p:grpSp>
              <p:nvGrpSpPr>
                <p:cNvPr id="46" name="グループ化 45">
                  <a:extLst>
                    <a:ext uri="{FF2B5EF4-FFF2-40B4-BE49-F238E27FC236}">
                      <a16:creationId xmlns:a16="http://schemas.microsoft.com/office/drawing/2014/main" id="{CA1EB5CC-4314-B6E5-D450-335ACC41B598}"/>
                    </a:ext>
                  </a:extLst>
                </p:cNvPr>
                <p:cNvGrpSpPr/>
                <p:nvPr/>
              </p:nvGrpSpPr>
              <p:grpSpPr>
                <a:xfrm>
                  <a:off x="4086760" y="895259"/>
                  <a:ext cx="417113" cy="1082928"/>
                  <a:chOff x="4101388" y="887343"/>
                  <a:chExt cx="417113" cy="1082928"/>
                </a:xfrm>
              </p:grpSpPr>
              <p:sp>
                <p:nvSpPr>
                  <p:cNvPr id="55" name="テキスト ボックス 54">
                    <a:extLst>
                      <a:ext uri="{FF2B5EF4-FFF2-40B4-BE49-F238E27FC236}">
                        <a16:creationId xmlns:a16="http://schemas.microsoft.com/office/drawing/2014/main" id="{B4E5E1A8-F2B3-0B72-0C71-3BDE54161ECD}"/>
                      </a:ext>
                    </a:extLst>
                  </p:cNvPr>
                  <p:cNvSpPr txBox="1"/>
                  <p:nvPr/>
                </p:nvSpPr>
                <p:spPr>
                  <a:xfrm>
                    <a:off x="4103519" y="887343"/>
                    <a:ext cx="370461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137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" name="テキスト ボックス 55">
                    <a:extLst>
                      <a:ext uri="{FF2B5EF4-FFF2-40B4-BE49-F238E27FC236}">
                        <a16:creationId xmlns:a16="http://schemas.microsoft.com/office/drawing/2014/main" id="{1176DFA2-0C78-A26B-1621-F7BD2DF32AB0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977295"/>
                    <a:ext cx="32645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" name="テキスト ボックス 56">
                    <a:extLst>
                      <a:ext uri="{FF2B5EF4-FFF2-40B4-BE49-F238E27FC236}">
                        <a16:creationId xmlns:a16="http://schemas.microsoft.com/office/drawing/2014/main" id="{A79D633B-E6EC-F3E6-4AD0-44843822C800}"/>
                      </a:ext>
                    </a:extLst>
                  </p:cNvPr>
                  <p:cNvSpPr txBox="1"/>
                  <p:nvPr/>
                </p:nvSpPr>
                <p:spPr>
                  <a:xfrm>
                    <a:off x="4104032" y="1061773"/>
                    <a:ext cx="414469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73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" name="テキスト ボックス 57">
                    <a:extLst>
                      <a:ext uri="{FF2B5EF4-FFF2-40B4-BE49-F238E27FC236}">
                        <a16:creationId xmlns:a16="http://schemas.microsoft.com/office/drawing/2014/main" id="{09B0565C-95B9-31E3-C52B-93A8B3649D8C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203900"/>
                    <a:ext cx="32645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" name="テキスト ボックス 58">
                    <a:extLst>
                      <a:ext uri="{FF2B5EF4-FFF2-40B4-BE49-F238E27FC236}">
                        <a16:creationId xmlns:a16="http://schemas.microsoft.com/office/drawing/2014/main" id="{3D41DB35-C1ED-8C21-4D14-DE4D85786A37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390436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" name="テキスト ボックス 59">
                    <a:extLst>
                      <a:ext uri="{FF2B5EF4-FFF2-40B4-BE49-F238E27FC236}">
                        <a16:creationId xmlns:a16="http://schemas.microsoft.com/office/drawing/2014/main" id="{E44B97E5-C0C5-50FD-E957-175E066A6D8D}"/>
                      </a:ext>
                    </a:extLst>
                  </p:cNvPr>
                  <p:cNvSpPr txBox="1"/>
                  <p:nvPr/>
                </p:nvSpPr>
                <p:spPr>
                  <a:xfrm>
                    <a:off x="4101388" y="1491894"/>
                    <a:ext cx="284889" cy="12654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1" name="テキスト ボックス 60">
                    <a:extLst>
                      <a:ext uri="{FF2B5EF4-FFF2-40B4-BE49-F238E27FC236}">
                        <a16:creationId xmlns:a16="http://schemas.microsoft.com/office/drawing/2014/main" id="{A92D3EA6-437F-8FCD-47C0-F0E9DF6A4D9C}"/>
                      </a:ext>
                    </a:extLst>
                  </p:cNvPr>
                  <p:cNvSpPr txBox="1"/>
                  <p:nvPr/>
                </p:nvSpPr>
                <p:spPr>
                  <a:xfrm>
                    <a:off x="4101388" y="1629028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18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2" name="テキスト ボックス 61">
                    <a:extLst>
                      <a:ext uri="{FF2B5EF4-FFF2-40B4-BE49-F238E27FC236}">
                        <a16:creationId xmlns:a16="http://schemas.microsoft.com/office/drawing/2014/main" id="{99879FD2-14DB-39B6-D191-C404AB8B7635}"/>
                      </a:ext>
                    </a:extLst>
                  </p:cNvPr>
                  <p:cNvSpPr txBox="1"/>
                  <p:nvPr/>
                </p:nvSpPr>
                <p:spPr>
                  <a:xfrm>
                    <a:off x="4104043" y="1770216"/>
                    <a:ext cx="325379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6.3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7" name="グループ化 46">
                  <a:extLst>
                    <a:ext uri="{FF2B5EF4-FFF2-40B4-BE49-F238E27FC236}">
                      <a16:creationId xmlns:a16="http://schemas.microsoft.com/office/drawing/2014/main" id="{46BC7711-54D6-404B-F3C0-53E45ACC6069}"/>
                    </a:ext>
                  </a:extLst>
                </p:cNvPr>
                <p:cNvGrpSpPr/>
                <p:nvPr/>
              </p:nvGrpSpPr>
              <p:grpSpPr>
                <a:xfrm>
                  <a:off x="4080996" y="1047850"/>
                  <a:ext cx="81980" cy="796560"/>
                  <a:chOff x="4095633" y="1037462"/>
                  <a:chExt cx="81980" cy="796560"/>
                </a:xfrm>
              </p:grpSpPr>
              <p:cxnSp>
                <p:nvCxnSpPr>
                  <p:cNvPr id="48" name="直線コネクタ 47">
                    <a:extLst>
                      <a:ext uri="{FF2B5EF4-FFF2-40B4-BE49-F238E27FC236}">
                        <a16:creationId xmlns:a16="http://schemas.microsoft.com/office/drawing/2014/main" id="{D0D6D46C-EFAC-3964-180D-2D13A0DA460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037462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直線コネクタ 48">
                    <a:extLst>
                      <a:ext uri="{FF2B5EF4-FFF2-40B4-BE49-F238E27FC236}">
                        <a16:creationId xmlns:a16="http://schemas.microsoft.com/office/drawing/2014/main" id="{A9CFBCB1-0CBD-CABE-522D-A8BF06CE9A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124632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直線コネクタ 49">
                    <a:extLst>
                      <a:ext uri="{FF2B5EF4-FFF2-40B4-BE49-F238E27FC236}">
                        <a16:creationId xmlns:a16="http://schemas.microsoft.com/office/drawing/2014/main" id="{5C6958ED-0939-DF30-B6E2-5DC16E62AD0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265770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直線コネクタ 50">
                    <a:extLst>
                      <a:ext uri="{FF2B5EF4-FFF2-40B4-BE49-F238E27FC236}">
                        <a16:creationId xmlns:a16="http://schemas.microsoft.com/office/drawing/2014/main" id="{EC03D107-1F24-EE38-4B88-822E0B9F1D3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451260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直線コネクタ 51">
                    <a:extLst>
                      <a:ext uri="{FF2B5EF4-FFF2-40B4-BE49-F238E27FC236}">
                        <a16:creationId xmlns:a16="http://schemas.microsoft.com/office/drawing/2014/main" id="{97C7917E-BEF6-BD6B-FB9B-B7CF08D0DC9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554004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直線コネクタ 52">
                    <a:extLst>
                      <a:ext uri="{FF2B5EF4-FFF2-40B4-BE49-F238E27FC236}">
                        <a16:creationId xmlns:a16="http://schemas.microsoft.com/office/drawing/2014/main" id="{C43E0460-1C8D-12C2-72FF-EA3FBF556BB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692305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直線コネクタ 53">
                    <a:extLst>
                      <a:ext uri="{FF2B5EF4-FFF2-40B4-BE49-F238E27FC236}">
                        <a16:creationId xmlns:a16="http://schemas.microsoft.com/office/drawing/2014/main" id="{F1E4794F-AC79-8684-3314-8AFE968A524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834022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45" name="直線コネクタ 44">
                <a:extLst>
                  <a:ext uri="{FF2B5EF4-FFF2-40B4-BE49-F238E27FC236}">
                    <a16:creationId xmlns:a16="http://schemas.microsoft.com/office/drawing/2014/main" id="{C1158359-F064-76F1-7682-A5747B789D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8026" y="1234298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1FAE6D93-7698-B91D-D3CF-956F6082C9BF}"/>
              </a:ext>
            </a:extLst>
          </p:cNvPr>
          <p:cNvGrpSpPr/>
          <p:nvPr/>
        </p:nvGrpSpPr>
        <p:grpSpPr>
          <a:xfrm>
            <a:off x="4700822" y="2989500"/>
            <a:ext cx="715260" cy="1859904"/>
            <a:chOff x="6041304" y="3302869"/>
            <a:chExt cx="715260" cy="1859904"/>
          </a:xfrm>
        </p:grpSpPr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1906AE10-D24E-2F05-08F6-9983BB216B96}"/>
                </a:ext>
              </a:extLst>
            </p:cNvPr>
            <p:cNvSpPr txBox="1"/>
            <p:nvPr/>
          </p:nvSpPr>
          <p:spPr>
            <a:xfrm>
              <a:off x="6041304" y="3302869"/>
              <a:ext cx="7152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Marker size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6" name="グループ化 65">
              <a:extLst>
                <a:ext uri="{FF2B5EF4-FFF2-40B4-BE49-F238E27FC236}">
                  <a16:creationId xmlns:a16="http://schemas.microsoft.com/office/drawing/2014/main" id="{426251D1-BF24-F546-18D1-DA239017AF04}"/>
                </a:ext>
              </a:extLst>
            </p:cNvPr>
            <p:cNvGrpSpPr/>
            <p:nvPr/>
          </p:nvGrpSpPr>
          <p:grpSpPr>
            <a:xfrm>
              <a:off x="6316954" y="3450720"/>
              <a:ext cx="425151" cy="1712053"/>
              <a:chOff x="6308026" y="1161485"/>
              <a:chExt cx="425151" cy="1269947"/>
            </a:xfrm>
          </p:grpSpPr>
          <p:grpSp>
            <p:nvGrpSpPr>
              <p:cNvPr id="67" name="グループ化 66">
                <a:extLst>
                  <a:ext uri="{FF2B5EF4-FFF2-40B4-BE49-F238E27FC236}">
                    <a16:creationId xmlns:a16="http://schemas.microsoft.com/office/drawing/2014/main" id="{4922CAF1-F233-6424-2A8C-AA6397FED378}"/>
                  </a:ext>
                </a:extLst>
              </p:cNvPr>
              <p:cNvGrpSpPr/>
              <p:nvPr/>
            </p:nvGrpSpPr>
            <p:grpSpPr>
              <a:xfrm>
                <a:off x="6310300" y="1161485"/>
                <a:ext cx="422877" cy="1269947"/>
                <a:chOff x="4080996" y="895259"/>
                <a:chExt cx="422877" cy="1082928"/>
              </a:xfrm>
            </p:grpSpPr>
            <p:grpSp>
              <p:nvGrpSpPr>
                <p:cNvPr id="69" name="グループ化 68">
                  <a:extLst>
                    <a:ext uri="{FF2B5EF4-FFF2-40B4-BE49-F238E27FC236}">
                      <a16:creationId xmlns:a16="http://schemas.microsoft.com/office/drawing/2014/main" id="{43B874E4-01C6-527F-FB18-4C84E2F336DB}"/>
                    </a:ext>
                  </a:extLst>
                </p:cNvPr>
                <p:cNvGrpSpPr/>
                <p:nvPr/>
              </p:nvGrpSpPr>
              <p:grpSpPr>
                <a:xfrm>
                  <a:off x="4086760" y="895259"/>
                  <a:ext cx="417113" cy="1082928"/>
                  <a:chOff x="4101388" y="887343"/>
                  <a:chExt cx="417113" cy="1082928"/>
                </a:xfrm>
              </p:grpSpPr>
              <p:sp>
                <p:nvSpPr>
                  <p:cNvPr id="78" name="テキスト ボックス 77">
                    <a:extLst>
                      <a:ext uri="{FF2B5EF4-FFF2-40B4-BE49-F238E27FC236}">
                        <a16:creationId xmlns:a16="http://schemas.microsoft.com/office/drawing/2014/main" id="{CC8581DC-9F9D-FAC1-B947-2FB346584DE2}"/>
                      </a:ext>
                    </a:extLst>
                  </p:cNvPr>
                  <p:cNvSpPr txBox="1"/>
                  <p:nvPr/>
                </p:nvSpPr>
                <p:spPr>
                  <a:xfrm>
                    <a:off x="4103519" y="887343"/>
                    <a:ext cx="370461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137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" name="テキスト ボックス 78">
                    <a:extLst>
                      <a:ext uri="{FF2B5EF4-FFF2-40B4-BE49-F238E27FC236}">
                        <a16:creationId xmlns:a16="http://schemas.microsoft.com/office/drawing/2014/main" id="{1383C3DC-9431-D2C2-FB6F-D8445AEE68E3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977295"/>
                    <a:ext cx="32645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" name="テキスト ボックス 79">
                    <a:extLst>
                      <a:ext uri="{FF2B5EF4-FFF2-40B4-BE49-F238E27FC236}">
                        <a16:creationId xmlns:a16="http://schemas.microsoft.com/office/drawing/2014/main" id="{FFB46315-EE99-773B-7661-5F4E3F738E63}"/>
                      </a:ext>
                    </a:extLst>
                  </p:cNvPr>
                  <p:cNvSpPr txBox="1"/>
                  <p:nvPr/>
                </p:nvSpPr>
                <p:spPr>
                  <a:xfrm>
                    <a:off x="4104032" y="1061773"/>
                    <a:ext cx="414469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73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" name="テキスト ボックス 80">
                    <a:extLst>
                      <a:ext uri="{FF2B5EF4-FFF2-40B4-BE49-F238E27FC236}">
                        <a16:creationId xmlns:a16="http://schemas.microsoft.com/office/drawing/2014/main" id="{CE41C0B4-4986-4E2F-85A7-F1F1F4F24C44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203900"/>
                    <a:ext cx="32645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" name="テキスト ボックス 81">
                    <a:extLst>
                      <a:ext uri="{FF2B5EF4-FFF2-40B4-BE49-F238E27FC236}">
                        <a16:creationId xmlns:a16="http://schemas.microsoft.com/office/drawing/2014/main" id="{07E87A0F-3F00-D6A4-42AE-DF2FB16B48EE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390436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" name="テキスト ボックス 82">
                    <a:extLst>
                      <a:ext uri="{FF2B5EF4-FFF2-40B4-BE49-F238E27FC236}">
                        <a16:creationId xmlns:a16="http://schemas.microsoft.com/office/drawing/2014/main" id="{0B04C162-0BAE-C822-AD6B-943E3856E397}"/>
                      </a:ext>
                    </a:extLst>
                  </p:cNvPr>
                  <p:cNvSpPr txBox="1"/>
                  <p:nvPr/>
                </p:nvSpPr>
                <p:spPr>
                  <a:xfrm>
                    <a:off x="4101388" y="1491894"/>
                    <a:ext cx="284889" cy="12654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" name="テキスト ボックス 83">
                    <a:extLst>
                      <a:ext uri="{FF2B5EF4-FFF2-40B4-BE49-F238E27FC236}">
                        <a16:creationId xmlns:a16="http://schemas.microsoft.com/office/drawing/2014/main" id="{EAA6EDCF-A348-EC43-BBE6-D4A140F7028A}"/>
                      </a:ext>
                    </a:extLst>
                  </p:cNvPr>
                  <p:cNvSpPr txBox="1"/>
                  <p:nvPr/>
                </p:nvSpPr>
                <p:spPr>
                  <a:xfrm>
                    <a:off x="4101388" y="1629028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18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" name="テキスト ボックス 84">
                    <a:extLst>
                      <a:ext uri="{FF2B5EF4-FFF2-40B4-BE49-F238E27FC236}">
                        <a16:creationId xmlns:a16="http://schemas.microsoft.com/office/drawing/2014/main" id="{FD5C54D6-213C-915E-A039-7B5F62C700D0}"/>
                      </a:ext>
                    </a:extLst>
                  </p:cNvPr>
                  <p:cNvSpPr txBox="1"/>
                  <p:nvPr/>
                </p:nvSpPr>
                <p:spPr>
                  <a:xfrm>
                    <a:off x="4104043" y="1770216"/>
                    <a:ext cx="325379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6.3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" name="グループ化 69">
                  <a:extLst>
                    <a:ext uri="{FF2B5EF4-FFF2-40B4-BE49-F238E27FC236}">
                      <a16:creationId xmlns:a16="http://schemas.microsoft.com/office/drawing/2014/main" id="{BE9CEF2C-4341-5B77-DB45-435560D6C31D}"/>
                    </a:ext>
                  </a:extLst>
                </p:cNvPr>
                <p:cNvGrpSpPr/>
                <p:nvPr/>
              </p:nvGrpSpPr>
              <p:grpSpPr>
                <a:xfrm>
                  <a:off x="4080996" y="1047850"/>
                  <a:ext cx="81980" cy="796560"/>
                  <a:chOff x="4095633" y="1037462"/>
                  <a:chExt cx="81980" cy="796560"/>
                </a:xfrm>
              </p:grpSpPr>
              <p:cxnSp>
                <p:nvCxnSpPr>
                  <p:cNvPr id="71" name="直線コネクタ 70">
                    <a:extLst>
                      <a:ext uri="{FF2B5EF4-FFF2-40B4-BE49-F238E27FC236}">
                        <a16:creationId xmlns:a16="http://schemas.microsoft.com/office/drawing/2014/main" id="{F5576256-31F2-0923-67A8-B527A03F550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037462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直線コネクタ 71">
                    <a:extLst>
                      <a:ext uri="{FF2B5EF4-FFF2-40B4-BE49-F238E27FC236}">
                        <a16:creationId xmlns:a16="http://schemas.microsoft.com/office/drawing/2014/main" id="{71FA0BE7-3D14-28E8-CAC6-088541379CB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124632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直線コネクタ 72">
                    <a:extLst>
                      <a:ext uri="{FF2B5EF4-FFF2-40B4-BE49-F238E27FC236}">
                        <a16:creationId xmlns:a16="http://schemas.microsoft.com/office/drawing/2014/main" id="{AD3FB3B3-015F-BC9C-C627-502BF72D248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265770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直線コネクタ 73">
                    <a:extLst>
                      <a:ext uri="{FF2B5EF4-FFF2-40B4-BE49-F238E27FC236}">
                        <a16:creationId xmlns:a16="http://schemas.microsoft.com/office/drawing/2014/main" id="{8801F73C-5578-82AB-205D-D10107532E9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451260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直線コネクタ 74">
                    <a:extLst>
                      <a:ext uri="{FF2B5EF4-FFF2-40B4-BE49-F238E27FC236}">
                        <a16:creationId xmlns:a16="http://schemas.microsoft.com/office/drawing/2014/main" id="{6AB1264D-504A-B04C-5120-0549C7EB024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554004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直線コネクタ 75">
                    <a:extLst>
                      <a:ext uri="{FF2B5EF4-FFF2-40B4-BE49-F238E27FC236}">
                        <a16:creationId xmlns:a16="http://schemas.microsoft.com/office/drawing/2014/main" id="{8C95488D-A80E-D5DA-84C1-C788B5364F9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692305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直線コネクタ 76">
                    <a:extLst>
                      <a:ext uri="{FF2B5EF4-FFF2-40B4-BE49-F238E27FC236}">
                        <a16:creationId xmlns:a16="http://schemas.microsoft.com/office/drawing/2014/main" id="{DCB9119F-B3CF-DAEF-09F3-3F7B2608356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5633" y="1834022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68" name="直線コネクタ 67">
                <a:extLst>
                  <a:ext uri="{FF2B5EF4-FFF2-40B4-BE49-F238E27FC236}">
                    <a16:creationId xmlns:a16="http://schemas.microsoft.com/office/drawing/2014/main" id="{26640CA4-4698-BAB9-1172-2B58772361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8026" y="1234298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936EDC71-DFB7-5E58-F212-ECDC795BCB19}"/>
              </a:ext>
            </a:extLst>
          </p:cNvPr>
          <p:cNvSpPr txBox="1"/>
          <p:nvPr/>
        </p:nvSpPr>
        <p:spPr>
          <a:xfrm>
            <a:off x="452328" y="648431"/>
            <a:ext cx="1920741" cy="25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050" kern="1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αENaC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(full-length membrane)</a:t>
            </a:r>
            <a:endParaRPr lang="ja-JP" altLang="ja-JP" sz="1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8E7C66AD-F6F9-B764-FDDF-FA209C320050}"/>
              </a:ext>
            </a:extLst>
          </p:cNvPr>
          <p:cNvSpPr txBox="1"/>
          <p:nvPr/>
        </p:nvSpPr>
        <p:spPr>
          <a:xfrm>
            <a:off x="546833" y="2768139"/>
            <a:ext cx="4766704" cy="25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05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Flotillin-2 (full-length membrane)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D81FF152-435E-42B8-84B4-1DCE0940CD17}"/>
              </a:ext>
            </a:extLst>
          </p:cNvPr>
          <p:cNvSpPr txBox="1"/>
          <p:nvPr/>
        </p:nvSpPr>
        <p:spPr>
          <a:xfrm>
            <a:off x="588321" y="5230370"/>
            <a:ext cx="53302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Full scan of the entire original blots incubated with </a:t>
            </a:r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</a:rPr>
              <a:t>αENaC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 and </a:t>
            </a:r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</a:rPr>
              <a:t>Flotillin-2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.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anels are images optimized by </a:t>
            </a:r>
            <a:r>
              <a:rPr lang="en-US" altLang="ja-JP" sz="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ChemiDoc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 Touch (Bio-Rad Laboratories). Black box indicates the representative image shown in Fig. 1e. </a:t>
            </a:r>
            <a:endParaRPr lang="ja-JP" altLang="en-US" sz="700" dirty="0"/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E5DE9A78-5E85-E0A5-30EC-C161E2260578}"/>
              </a:ext>
            </a:extLst>
          </p:cNvPr>
          <p:cNvSpPr/>
          <p:nvPr/>
        </p:nvSpPr>
        <p:spPr>
          <a:xfrm>
            <a:off x="1745649" y="1358167"/>
            <a:ext cx="266713" cy="952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0ADB2ECD-CBC5-45EE-9CB5-8C0777C4EC69}"/>
              </a:ext>
            </a:extLst>
          </p:cNvPr>
          <p:cNvSpPr/>
          <p:nvPr/>
        </p:nvSpPr>
        <p:spPr>
          <a:xfrm>
            <a:off x="1756917" y="3663960"/>
            <a:ext cx="276267" cy="9954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4BF8FE8D-32AF-B9CD-009F-5247EB7B6B26}"/>
              </a:ext>
            </a:extLst>
          </p:cNvPr>
          <p:cNvGrpSpPr/>
          <p:nvPr/>
        </p:nvGrpSpPr>
        <p:grpSpPr>
          <a:xfrm>
            <a:off x="570617" y="1757092"/>
            <a:ext cx="1780722" cy="162354"/>
            <a:chOff x="570617" y="1409945"/>
            <a:chExt cx="1780722" cy="162354"/>
          </a:xfrm>
        </p:grpSpPr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426EBC41-2D8D-1499-8D71-3750D949D1C7}"/>
                </a:ext>
              </a:extLst>
            </p:cNvPr>
            <p:cNvSpPr txBox="1"/>
            <p:nvPr/>
          </p:nvSpPr>
          <p:spPr>
            <a:xfrm>
              <a:off x="570617" y="1409945"/>
              <a:ext cx="733250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Sham 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Sham </a:t>
              </a:r>
              <a:r>
                <a:rPr kumimoji="1" lang="ja-JP" altLang="en-US" sz="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endParaRPr kumimoji="1" lang="ja-JP" altLang="en-US" sz="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1CC6B791-7A18-A02C-7EE1-4370ACB3E8A5}"/>
                </a:ext>
              </a:extLst>
            </p:cNvPr>
            <p:cNvSpPr txBox="1"/>
            <p:nvPr/>
          </p:nvSpPr>
          <p:spPr>
            <a:xfrm>
              <a:off x="1089834" y="1414178"/>
              <a:ext cx="733250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Sham 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Sham </a:t>
              </a:r>
              <a:r>
                <a:rPr kumimoji="1" lang="ja-JP" altLang="en-US" sz="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endParaRPr kumimoji="1" lang="ja-JP" altLang="en-US" sz="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21B90D6D-F630-52F7-42E3-F8414033BC87}"/>
                </a:ext>
              </a:extLst>
            </p:cNvPr>
            <p:cNvSpPr txBox="1"/>
            <p:nvPr/>
          </p:nvSpPr>
          <p:spPr>
            <a:xfrm>
              <a:off x="1618089" y="1418411"/>
              <a:ext cx="733250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Sham 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endParaRPr kumimoji="1" lang="ja-JP" altLang="en-US" sz="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0C38E295-F69E-69B2-1A8D-FCDA58CA4385}"/>
              </a:ext>
            </a:extLst>
          </p:cNvPr>
          <p:cNvGrpSpPr/>
          <p:nvPr/>
        </p:nvGrpSpPr>
        <p:grpSpPr>
          <a:xfrm>
            <a:off x="565301" y="3779359"/>
            <a:ext cx="1791354" cy="162354"/>
            <a:chOff x="559985" y="1409945"/>
            <a:chExt cx="1791354" cy="162354"/>
          </a:xfrm>
        </p:grpSpPr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13892157-6737-101B-F24B-0DABAAF915F4}"/>
                </a:ext>
              </a:extLst>
            </p:cNvPr>
            <p:cNvSpPr txBox="1"/>
            <p:nvPr/>
          </p:nvSpPr>
          <p:spPr>
            <a:xfrm>
              <a:off x="559985" y="1409945"/>
              <a:ext cx="733250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Sham 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Sham </a:t>
              </a:r>
              <a:r>
                <a:rPr kumimoji="1" lang="ja-JP" altLang="en-US" sz="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endParaRPr kumimoji="1" lang="ja-JP" altLang="en-US" sz="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E1FD6A6E-1DC2-B123-06F1-FEA3BE349806}"/>
                </a:ext>
              </a:extLst>
            </p:cNvPr>
            <p:cNvSpPr txBox="1"/>
            <p:nvPr/>
          </p:nvSpPr>
          <p:spPr>
            <a:xfrm>
              <a:off x="1089834" y="1414178"/>
              <a:ext cx="733250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Sham 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Sham  </a:t>
              </a:r>
              <a:r>
                <a:rPr kumimoji="1" lang="ja-JP" altLang="en-US" sz="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endParaRPr kumimoji="1" lang="ja-JP" altLang="en-US" sz="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AF146569-0663-543D-2407-8ADD0F3493A9}"/>
                </a:ext>
              </a:extLst>
            </p:cNvPr>
            <p:cNvSpPr txBox="1"/>
            <p:nvPr/>
          </p:nvSpPr>
          <p:spPr>
            <a:xfrm>
              <a:off x="1618089" y="1418411"/>
              <a:ext cx="733250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Sham  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r>
                <a:rPr kumimoji="1" lang="en-US" altLang="ja-JP" sz="400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kumimoji="1" lang="en-US" altLang="ja-JP" sz="4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endParaRPr kumimoji="1" lang="ja-JP" altLang="en-US" sz="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4707D52-32A7-BA29-6833-191D56C0C863}"/>
              </a:ext>
            </a:extLst>
          </p:cNvPr>
          <p:cNvSpPr txBox="1"/>
          <p:nvPr/>
        </p:nvSpPr>
        <p:spPr>
          <a:xfrm>
            <a:off x="147373" y="232748"/>
            <a:ext cx="164871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Supplemental Figure</a:t>
            </a:r>
            <a:r>
              <a:rPr lang="ja-JP" altLang="en-US" sz="7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53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AF355-3894-9C16-4DA8-3FD150854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5B9B57CC-DB3D-BD0E-28EA-A2BE6FFF6FA5}"/>
              </a:ext>
            </a:extLst>
          </p:cNvPr>
          <p:cNvSpPr/>
          <p:nvPr/>
        </p:nvSpPr>
        <p:spPr>
          <a:xfrm rot="60000">
            <a:off x="974420" y="3571494"/>
            <a:ext cx="2724949" cy="398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E9EB192-26ED-177A-5B2B-4EA00BA45EFB}"/>
              </a:ext>
            </a:extLst>
          </p:cNvPr>
          <p:cNvSpPr txBox="1"/>
          <p:nvPr/>
        </p:nvSpPr>
        <p:spPr>
          <a:xfrm>
            <a:off x="147373" y="232748"/>
            <a:ext cx="164871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Supplemental Figure</a:t>
            </a:r>
            <a:r>
              <a:rPr lang="ja-JP" altLang="en-US" sz="7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  <a:endParaRPr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4A4D5DF-7A3F-A5C0-7C86-DA5E61D9CE3F}"/>
              </a:ext>
            </a:extLst>
          </p:cNvPr>
          <p:cNvSpPr txBox="1"/>
          <p:nvPr/>
        </p:nvSpPr>
        <p:spPr>
          <a:xfrm>
            <a:off x="533682" y="456708"/>
            <a:ext cx="1920741" cy="25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05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ATRAP (full-length membrane)</a:t>
            </a:r>
            <a:endParaRPr lang="ja-JP" altLang="ja-JP" sz="1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0CACD04-F248-A532-C00B-B9CFB6D26CB5}"/>
              </a:ext>
            </a:extLst>
          </p:cNvPr>
          <p:cNvSpPr txBox="1"/>
          <p:nvPr/>
        </p:nvSpPr>
        <p:spPr>
          <a:xfrm>
            <a:off x="554840" y="2714327"/>
            <a:ext cx="4766704" cy="25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050" kern="1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GAPDH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(full-length membrane)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E404B6A-3F73-A0E2-CC2C-05162ACCF770}"/>
              </a:ext>
            </a:extLst>
          </p:cNvPr>
          <p:cNvSpPr txBox="1"/>
          <p:nvPr/>
        </p:nvSpPr>
        <p:spPr>
          <a:xfrm>
            <a:off x="622548" y="4945407"/>
            <a:ext cx="53302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Full scan of the entire original blots incubated with </a:t>
            </a:r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</a:rPr>
              <a:t>ATRAP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 and GAPDH.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anels are images optimized by </a:t>
            </a:r>
            <a:r>
              <a:rPr lang="en-US" altLang="ja-JP" sz="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ChemiDoc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 Touch (Bio-Rad Laboratories). Black box indicates the representative image shown in Fig. 2</a:t>
            </a:r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</a:rPr>
              <a:t>a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. </a:t>
            </a:r>
            <a:endParaRPr lang="ja-JP" altLang="en-US" sz="700" dirty="0"/>
          </a:p>
        </p:txBody>
      </p: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EB02AC3A-05BF-FF97-6806-9C51B73C949A}"/>
              </a:ext>
            </a:extLst>
          </p:cNvPr>
          <p:cNvSpPr txBox="1"/>
          <p:nvPr/>
        </p:nvSpPr>
        <p:spPr>
          <a:xfrm>
            <a:off x="5675354" y="667812"/>
            <a:ext cx="7152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Marker size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BD1825A0-F63C-1F8B-798B-13E3C82E3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8" t="29596" r="23152" b="24282"/>
          <a:stretch/>
        </p:blipFill>
        <p:spPr>
          <a:xfrm>
            <a:off x="598975" y="919970"/>
            <a:ext cx="2362200" cy="149826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233FDA3E-EA6D-87CA-F181-8D8AB1F5A7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1" t="29778" r="23439" b="23788"/>
          <a:stretch/>
        </p:blipFill>
        <p:spPr>
          <a:xfrm>
            <a:off x="3590582" y="912675"/>
            <a:ext cx="2362201" cy="1508413"/>
          </a:xfrm>
          <a:prstGeom prst="rect">
            <a:avLst/>
          </a:prstGeom>
        </p:spPr>
      </p:pic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D8E972A3-9B91-B784-66A1-A0F25A57A7D2}"/>
              </a:ext>
            </a:extLst>
          </p:cNvPr>
          <p:cNvGrpSpPr/>
          <p:nvPr/>
        </p:nvGrpSpPr>
        <p:grpSpPr>
          <a:xfrm>
            <a:off x="2950736" y="908203"/>
            <a:ext cx="421815" cy="1411335"/>
            <a:chOff x="4080996" y="852104"/>
            <a:chExt cx="421815" cy="1411335"/>
          </a:xfrm>
        </p:grpSpPr>
        <p:grpSp>
          <p:nvGrpSpPr>
            <p:cNvPr id="47" name="グループ化 46">
              <a:extLst>
                <a:ext uri="{FF2B5EF4-FFF2-40B4-BE49-F238E27FC236}">
                  <a16:creationId xmlns:a16="http://schemas.microsoft.com/office/drawing/2014/main" id="{BF043733-26D4-584C-B4E0-A7E462B16C6B}"/>
                </a:ext>
              </a:extLst>
            </p:cNvPr>
            <p:cNvGrpSpPr/>
            <p:nvPr/>
          </p:nvGrpSpPr>
          <p:grpSpPr>
            <a:xfrm>
              <a:off x="4088342" y="852104"/>
              <a:ext cx="414469" cy="1411335"/>
              <a:chOff x="4102970" y="844188"/>
              <a:chExt cx="414469" cy="1411335"/>
            </a:xfrm>
          </p:grpSpPr>
          <p:sp>
            <p:nvSpPr>
              <p:cNvPr id="81" name="テキスト ボックス 80">
                <a:extLst>
                  <a:ext uri="{FF2B5EF4-FFF2-40B4-BE49-F238E27FC236}">
                    <a16:creationId xmlns:a16="http://schemas.microsoft.com/office/drawing/2014/main" id="{E968CA3A-1C2C-12A0-4FAC-5DD8A901D265}"/>
                  </a:ext>
                </a:extLst>
              </p:cNvPr>
              <p:cNvSpPr txBox="1"/>
              <p:nvPr/>
            </p:nvSpPr>
            <p:spPr>
              <a:xfrm>
                <a:off x="4102970" y="844188"/>
                <a:ext cx="37046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137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53EE648A-7BFF-F800-FFD7-A69513D42714}"/>
                  </a:ext>
                </a:extLst>
              </p:cNvPr>
              <p:cNvSpPr txBox="1"/>
              <p:nvPr/>
            </p:nvSpPr>
            <p:spPr>
              <a:xfrm>
                <a:off x="4102970" y="971920"/>
                <a:ext cx="326452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96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テキスト ボックス 82">
                <a:extLst>
                  <a:ext uri="{FF2B5EF4-FFF2-40B4-BE49-F238E27FC236}">
                    <a16:creationId xmlns:a16="http://schemas.microsoft.com/office/drawing/2014/main" id="{FFFB841B-5A26-B970-AC3F-2914DBA23CE7}"/>
                  </a:ext>
                </a:extLst>
              </p:cNvPr>
              <p:cNvSpPr txBox="1"/>
              <p:nvPr/>
            </p:nvSpPr>
            <p:spPr>
              <a:xfrm>
                <a:off x="4102970" y="1068435"/>
                <a:ext cx="41446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73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テキスト ボックス 83">
                <a:extLst>
                  <a:ext uri="{FF2B5EF4-FFF2-40B4-BE49-F238E27FC236}">
                    <a16:creationId xmlns:a16="http://schemas.microsoft.com/office/drawing/2014/main" id="{95C3363D-2DCD-763D-9C30-55736DA9C293}"/>
                  </a:ext>
                </a:extLst>
              </p:cNvPr>
              <p:cNvSpPr txBox="1"/>
              <p:nvPr/>
            </p:nvSpPr>
            <p:spPr>
              <a:xfrm>
                <a:off x="4102970" y="1259657"/>
                <a:ext cx="326452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46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B5908E4C-BB3D-B300-0A4C-EEA4FE7030F6}"/>
                  </a:ext>
                </a:extLst>
              </p:cNvPr>
              <p:cNvSpPr txBox="1"/>
              <p:nvPr/>
            </p:nvSpPr>
            <p:spPr>
              <a:xfrm>
                <a:off x="4102970" y="1510466"/>
                <a:ext cx="30933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テキスト ボックス 89">
                <a:extLst>
                  <a:ext uri="{FF2B5EF4-FFF2-40B4-BE49-F238E27FC236}">
                    <a16:creationId xmlns:a16="http://schemas.microsoft.com/office/drawing/2014/main" id="{CB618B29-E31C-99DA-68C2-764AE72CB808}"/>
                  </a:ext>
                </a:extLst>
              </p:cNvPr>
              <p:cNvSpPr txBox="1"/>
              <p:nvPr/>
            </p:nvSpPr>
            <p:spPr>
              <a:xfrm>
                <a:off x="4102970" y="1694342"/>
                <a:ext cx="28488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21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3D99C8D6-ACB2-82F6-5F02-E562A7BD39F6}"/>
                  </a:ext>
                </a:extLst>
              </p:cNvPr>
              <p:cNvSpPr txBox="1"/>
              <p:nvPr/>
            </p:nvSpPr>
            <p:spPr>
              <a:xfrm>
                <a:off x="4102970" y="1862401"/>
                <a:ext cx="30933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テキスト ボックス 93">
                <a:extLst>
                  <a:ext uri="{FF2B5EF4-FFF2-40B4-BE49-F238E27FC236}">
                    <a16:creationId xmlns:a16="http://schemas.microsoft.com/office/drawing/2014/main" id="{8062D475-F07A-4A9A-7E78-70002736423F}"/>
                  </a:ext>
                </a:extLst>
              </p:cNvPr>
              <p:cNvSpPr txBox="1"/>
              <p:nvPr/>
            </p:nvSpPr>
            <p:spPr>
              <a:xfrm>
                <a:off x="4104043" y="2055468"/>
                <a:ext cx="32537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6.3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7AF53F3D-4021-6B49-EF7D-81EB4B219D55}"/>
                </a:ext>
              </a:extLst>
            </p:cNvPr>
            <p:cNvGrpSpPr/>
            <p:nvPr/>
          </p:nvGrpSpPr>
          <p:grpSpPr>
            <a:xfrm>
              <a:off x="4080996" y="943775"/>
              <a:ext cx="81980" cy="1217492"/>
              <a:chOff x="4095633" y="933387"/>
              <a:chExt cx="81980" cy="1217492"/>
            </a:xfrm>
          </p:grpSpPr>
          <p:cxnSp>
            <p:nvCxnSpPr>
              <p:cNvPr id="54" name="直線コネクタ 53">
                <a:extLst>
                  <a:ext uri="{FF2B5EF4-FFF2-40B4-BE49-F238E27FC236}">
                    <a16:creationId xmlns:a16="http://schemas.microsoft.com/office/drawing/2014/main" id="{15FEA6C1-8CB3-0CC6-7107-A67C9ADFF0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933387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コネクタ 61">
                <a:extLst>
                  <a:ext uri="{FF2B5EF4-FFF2-40B4-BE49-F238E27FC236}">
                    <a16:creationId xmlns:a16="http://schemas.microsoft.com/office/drawing/2014/main" id="{EE79A8AB-660A-9C32-712C-6A0DB664B0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078557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コネクタ 62">
                <a:extLst>
                  <a:ext uri="{FF2B5EF4-FFF2-40B4-BE49-F238E27FC236}">
                    <a16:creationId xmlns:a16="http://schemas.microsoft.com/office/drawing/2014/main" id="{894EAC06-A2D2-99F5-2231-D5608A8CE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160702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コネクタ 75">
                <a:extLst>
                  <a:ext uri="{FF2B5EF4-FFF2-40B4-BE49-F238E27FC236}">
                    <a16:creationId xmlns:a16="http://schemas.microsoft.com/office/drawing/2014/main" id="{DC78AED4-826F-C47B-718C-7FD1C2230C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361371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コネクタ 76">
                <a:extLst>
                  <a:ext uri="{FF2B5EF4-FFF2-40B4-BE49-F238E27FC236}">
                    <a16:creationId xmlns:a16="http://schemas.microsoft.com/office/drawing/2014/main" id="{2B0A2D56-B7EB-E6EC-2C9A-D09C81AA9B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606235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コネクタ 77">
                <a:extLst>
                  <a:ext uri="{FF2B5EF4-FFF2-40B4-BE49-F238E27FC236}">
                    <a16:creationId xmlns:a16="http://schemas.microsoft.com/office/drawing/2014/main" id="{6422A4BF-7266-19EA-160D-09B7D8452B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795309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コネクタ 78">
                <a:extLst>
                  <a:ext uri="{FF2B5EF4-FFF2-40B4-BE49-F238E27FC236}">
                    <a16:creationId xmlns:a16="http://schemas.microsoft.com/office/drawing/2014/main" id="{41B321A1-D514-153D-8117-457EB0CBD3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966696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線コネクタ 79">
                <a:extLst>
                  <a:ext uri="{FF2B5EF4-FFF2-40B4-BE49-F238E27FC236}">
                    <a16:creationId xmlns:a16="http://schemas.microsoft.com/office/drawing/2014/main" id="{401A41DA-E202-414F-7E25-1ED16D89A6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2150879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9" name="正方形/長方形 118">
            <a:extLst>
              <a:ext uri="{FF2B5EF4-FFF2-40B4-BE49-F238E27FC236}">
                <a16:creationId xmlns:a16="http://schemas.microsoft.com/office/drawing/2014/main" id="{18240263-BDE9-C9C4-E2A5-AB2583311972}"/>
              </a:ext>
            </a:extLst>
          </p:cNvPr>
          <p:cNvSpPr/>
          <p:nvPr/>
        </p:nvSpPr>
        <p:spPr>
          <a:xfrm>
            <a:off x="2337879" y="1819540"/>
            <a:ext cx="401584" cy="204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163016E5-C8D6-24B5-FD1A-F952B7476B90}"/>
              </a:ext>
            </a:extLst>
          </p:cNvPr>
          <p:cNvSpPr txBox="1"/>
          <p:nvPr/>
        </p:nvSpPr>
        <p:spPr>
          <a:xfrm>
            <a:off x="803592" y="2015803"/>
            <a:ext cx="2081390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      LC    PT-</a:t>
            </a:r>
            <a:r>
              <a:rPr kumimoji="1" lang="en-US" altLang="ja-JP" sz="4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  LC    PT-</a:t>
            </a:r>
            <a:r>
              <a:rPr kumimoji="1" lang="en-US" altLang="ja-JP" sz="4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   LC    PT-</a:t>
            </a:r>
            <a:r>
              <a:rPr kumimoji="1" lang="en-US" altLang="ja-JP" sz="4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   LC     PT-</a:t>
            </a:r>
            <a:r>
              <a:rPr kumimoji="1" lang="en-US" altLang="ja-JP" sz="4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 LC     PT-</a:t>
            </a:r>
            <a:r>
              <a:rPr kumimoji="1" lang="en-US" altLang="ja-JP" sz="4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kumimoji="1" lang="ja-JP" altLang="en-US" sz="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11E5D2E7-CB74-348D-1142-AB2AFCCBD1D4}"/>
              </a:ext>
            </a:extLst>
          </p:cNvPr>
          <p:cNvSpPr txBox="1"/>
          <p:nvPr/>
        </p:nvSpPr>
        <p:spPr>
          <a:xfrm>
            <a:off x="2714673" y="685890"/>
            <a:ext cx="7152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Marker size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" name="図 127">
            <a:extLst>
              <a:ext uri="{FF2B5EF4-FFF2-40B4-BE49-F238E27FC236}">
                <a16:creationId xmlns:a16="http://schemas.microsoft.com/office/drawing/2014/main" id="{0E291346-603B-A0EB-EE7E-208226E2AB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9" t="28697" r="19836" b="23980"/>
          <a:stretch/>
        </p:blipFill>
        <p:spPr>
          <a:xfrm>
            <a:off x="3599536" y="2975087"/>
            <a:ext cx="2367768" cy="1581832"/>
          </a:xfrm>
          <a:prstGeom prst="rect">
            <a:avLst/>
          </a:prstGeom>
        </p:spPr>
      </p:pic>
      <p:pic>
        <p:nvPicPr>
          <p:cNvPr id="130" name="図 129">
            <a:extLst>
              <a:ext uri="{FF2B5EF4-FFF2-40B4-BE49-F238E27FC236}">
                <a16:creationId xmlns:a16="http://schemas.microsoft.com/office/drawing/2014/main" id="{6B4A36F3-0266-41C8-9385-B7C3DDD62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9" t="28848" r="19836" b="23863"/>
          <a:stretch/>
        </p:blipFill>
        <p:spPr>
          <a:xfrm>
            <a:off x="590314" y="2963464"/>
            <a:ext cx="2367768" cy="1581833"/>
          </a:xfrm>
          <a:prstGeom prst="rect">
            <a:avLst/>
          </a:prstGeom>
        </p:spPr>
      </p:pic>
      <p:grpSp>
        <p:nvGrpSpPr>
          <p:cNvPr id="131" name="グループ化 130">
            <a:extLst>
              <a:ext uri="{FF2B5EF4-FFF2-40B4-BE49-F238E27FC236}">
                <a16:creationId xmlns:a16="http://schemas.microsoft.com/office/drawing/2014/main" id="{2EAFB574-5C3F-54D5-8478-25AC0511BA82}"/>
              </a:ext>
            </a:extLst>
          </p:cNvPr>
          <p:cNvGrpSpPr/>
          <p:nvPr/>
        </p:nvGrpSpPr>
        <p:grpSpPr>
          <a:xfrm>
            <a:off x="5951004" y="916244"/>
            <a:ext cx="421815" cy="1411335"/>
            <a:chOff x="4080996" y="852104"/>
            <a:chExt cx="421815" cy="1411335"/>
          </a:xfrm>
        </p:grpSpPr>
        <p:grpSp>
          <p:nvGrpSpPr>
            <p:cNvPr id="132" name="グループ化 131">
              <a:extLst>
                <a:ext uri="{FF2B5EF4-FFF2-40B4-BE49-F238E27FC236}">
                  <a16:creationId xmlns:a16="http://schemas.microsoft.com/office/drawing/2014/main" id="{8BA0722D-4B87-515D-76C8-A32EDE15A6AD}"/>
                </a:ext>
              </a:extLst>
            </p:cNvPr>
            <p:cNvGrpSpPr/>
            <p:nvPr/>
          </p:nvGrpSpPr>
          <p:grpSpPr>
            <a:xfrm>
              <a:off x="4088342" y="852104"/>
              <a:ext cx="414469" cy="1411335"/>
              <a:chOff x="4102970" y="844188"/>
              <a:chExt cx="414469" cy="1411335"/>
            </a:xfrm>
          </p:grpSpPr>
          <p:sp>
            <p:nvSpPr>
              <p:cNvPr id="142" name="テキスト ボックス 141">
                <a:extLst>
                  <a:ext uri="{FF2B5EF4-FFF2-40B4-BE49-F238E27FC236}">
                    <a16:creationId xmlns:a16="http://schemas.microsoft.com/office/drawing/2014/main" id="{7F6B8139-142E-613D-6340-7EF13AC50FEA}"/>
                  </a:ext>
                </a:extLst>
              </p:cNvPr>
              <p:cNvSpPr txBox="1"/>
              <p:nvPr/>
            </p:nvSpPr>
            <p:spPr>
              <a:xfrm>
                <a:off x="4102970" y="844188"/>
                <a:ext cx="37046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137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テキスト ボックス 142">
                <a:extLst>
                  <a:ext uri="{FF2B5EF4-FFF2-40B4-BE49-F238E27FC236}">
                    <a16:creationId xmlns:a16="http://schemas.microsoft.com/office/drawing/2014/main" id="{5C32005F-1A95-4478-204D-BC4D94998B93}"/>
                  </a:ext>
                </a:extLst>
              </p:cNvPr>
              <p:cNvSpPr txBox="1"/>
              <p:nvPr/>
            </p:nvSpPr>
            <p:spPr>
              <a:xfrm>
                <a:off x="4102970" y="971920"/>
                <a:ext cx="326452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96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テキスト ボックス 143">
                <a:extLst>
                  <a:ext uri="{FF2B5EF4-FFF2-40B4-BE49-F238E27FC236}">
                    <a16:creationId xmlns:a16="http://schemas.microsoft.com/office/drawing/2014/main" id="{D8BF5C91-A84C-7ECE-7849-7B8E8250B095}"/>
                  </a:ext>
                </a:extLst>
              </p:cNvPr>
              <p:cNvSpPr txBox="1"/>
              <p:nvPr/>
            </p:nvSpPr>
            <p:spPr>
              <a:xfrm>
                <a:off x="4102970" y="1068435"/>
                <a:ext cx="41446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73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テキスト ボックス 144">
                <a:extLst>
                  <a:ext uri="{FF2B5EF4-FFF2-40B4-BE49-F238E27FC236}">
                    <a16:creationId xmlns:a16="http://schemas.microsoft.com/office/drawing/2014/main" id="{3D656CC1-1D52-9BDA-4DA4-B09AE23E8C2C}"/>
                  </a:ext>
                </a:extLst>
              </p:cNvPr>
              <p:cNvSpPr txBox="1"/>
              <p:nvPr/>
            </p:nvSpPr>
            <p:spPr>
              <a:xfrm>
                <a:off x="4102970" y="1259657"/>
                <a:ext cx="326452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46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テキスト ボックス 145">
                <a:extLst>
                  <a:ext uri="{FF2B5EF4-FFF2-40B4-BE49-F238E27FC236}">
                    <a16:creationId xmlns:a16="http://schemas.microsoft.com/office/drawing/2014/main" id="{AA6120B3-05E8-E784-E085-F1754F989958}"/>
                  </a:ext>
                </a:extLst>
              </p:cNvPr>
              <p:cNvSpPr txBox="1"/>
              <p:nvPr/>
            </p:nvSpPr>
            <p:spPr>
              <a:xfrm>
                <a:off x="4102970" y="1510466"/>
                <a:ext cx="30933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テキスト ボックス 148">
                <a:extLst>
                  <a:ext uri="{FF2B5EF4-FFF2-40B4-BE49-F238E27FC236}">
                    <a16:creationId xmlns:a16="http://schemas.microsoft.com/office/drawing/2014/main" id="{14449EDD-851C-C135-238F-A98C087AF5A1}"/>
                  </a:ext>
                </a:extLst>
              </p:cNvPr>
              <p:cNvSpPr txBox="1"/>
              <p:nvPr/>
            </p:nvSpPr>
            <p:spPr>
              <a:xfrm>
                <a:off x="4102970" y="1694342"/>
                <a:ext cx="28488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21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テキスト ボックス 149">
                <a:extLst>
                  <a:ext uri="{FF2B5EF4-FFF2-40B4-BE49-F238E27FC236}">
                    <a16:creationId xmlns:a16="http://schemas.microsoft.com/office/drawing/2014/main" id="{FCC5CBF2-E9B3-B5E2-DAC0-170A5AAB6B6A}"/>
                  </a:ext>
                </a:extLst>
              </p:cNvPr>
              <p:cNvSpPr txBox="1"/>
              <p:nvPr/>
            </p:nvSpPr>
            <p:spPr>
              <a:xfrm>
                <a:off x="4102970" y="1862401"/>
                <a:ext cx="30933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テキスト ボックス 180">
                <a:extLst>
                  <a:ext uri="{FF2B5EF4-FFF2-40B4-BE49-F238E27FC236}">
                    <a16:creationId xmlns:a16="http://schemas.microsoft.com/office/drawing/2014/main" id="{2792C210-5B6E-C4AD-2E66-43600C519C28}"/>
                  </a:ext>
                </a:extLst>
              </p:cNvPr>
              <p:cNvSpPr txBox="1"/>
              <p:nvPr/>
            </p:nvSpPr>
            <p:spPr>
              <a:xfrm>
                <a:off x="4104043" y="2055468"/>
                <a:ext cx="32537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6.3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3" name="グループ化 132">
              <a:extLst>
                <a:ext uri="{FF2B5EF4-FFF2-40B4-BE49-F238E27FC236}">
                  <a16:creationId xmlns:a16="http://schemas.microsoft.com/office/drawing/2014/main" id="{29D03451-FB0B-C3BA-9410-DC98D55110B0}"/>
                </a:ext>
              </a:extLst>
            </p:cNvPr>
            <p:cNvGrpSpPr/>
            <p:nvPr/>
          </p:nvGrpSpPr>
          <p:grpSpPr>
            <a:xfrm>
              <a:off x="4080996" y="943775"/>
              <a:ext cx="81980" cy="1217492"/>
              <a:chOff x="4095633" y="933387"/>
              <a:chExt cx="81980" cy="1217492"/>
            </a:xfrm>
          </p:grpSpPr>
          <p:cxnSp>
            <p:nvCxnSpPr>
              <p:cNvPr id="134" name="直線コネクタ 133">
                <a:extLst>
                  <a:ext uri="{FF2B5EF4-FFF2-40B4-BE49-F238E27FC236}">
                    <a16:creationId xmlns:a16="http://schemas.microsoft.com/office/drawing/2014/main" id="{8D921949-ACA6-E5F5-BD09-823C7C375B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933387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線コネクタ 134">
                <a:extLst>
                  <a:ext uri="{FF2B5EF4-FFF2-40B4-BE49-F238E27FC236}">
                    <a16:creationId xmlns:a16="http://schemas.microsoft.com/office/drawing/2014/main" id="{BF91B6DC-D7E8-59BB-2668-A7803571CB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078557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線コネクタ 135">
                <a:extLst>
                  <a:ext uri="{FF2B5EF4-FFF2-40B4-BE49-F238E27FC236}">
                    <a16:creationId xmlns:a16="http://schemas.microsoft.com/office/drawing/2014/main" id="{973F8FB6-491F-0D76-A3CC-751C648010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160702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線コネクタ 136">
                <a:extLst>
                  <a:ext uri="{FF2B5EF4-FFF2-40B4-BE49-F238E27FC236}">
                    <a16:creationId xmlns:a16="http://schemas.microsoft.com/office/drawing/2014/main" id="{C7C85CA0-3467-0D4C-1598-920504402C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361371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線コネクタ 137">
                <a:extLst>
                  <a:ext uri="{FF2B5EF4-FFF2-40B4-BE49-F238E27FC236}">
                    <a16:creationId xmlns:a16="http://schemas.microsoft.com/office/drawing/2014/main" id="{9A282BFB-DB38-5690-833A-FDE6D26AF3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606235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線コネクタ 138">
                <a:extLst>
                  <a:ext uri="{FF2B5EF4-FFF2-40B4-BE49-F238E27FC236}">
                    <a16:creationId xmlns:a16="http://schemas.microsoft.com/office/drawing/2014/main" id="{C7FADD50-A2EE-BA23-F462-E5811DE0CF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795309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線コネクタ 139">
                <a:extLst>
                  <a:ext uri="{FF2B5EF4-FFF2-40B4-BE49-F238E27FC236}">
                    <a16:creationId xmlns:a16="http://schemas.microsoft.com/office/drawing/2014/main" id="{C501BD9A-D9D8-2959-153C-290C0EE7AC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966696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線コネクタ 140">
                <a:extLst>
                  <a:ext uri="{FF2B5EF4-FFF2-40B4-BE49-F238E27FC236}">
                    <a16:creationId xmlns:a16="http://schemas.microsoft.com/office/drawing/2014/main" id="{FDB0AFCF-1589-1CE6-6FD9-95C117620D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2150879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2" name="グループ化 181">
            <a:extLst>
              <a:ext uri="{FF2B5EF4-FFF2-40B4-BE49-F238E27FC236}">
                <a16:creationId xmlns:a16="http://schemas.microsoft.com/office/drawing/2014/main" id="{9B197A54-D79B-7D4D-EDE8-21B5F387BDBF}"/>
              </a:ext>
            </a:extLst>
          </p:cNvPr>
          <p:cNvGrpSpPr/>
          <p:nvPr/>
        </p:nvGrpSpPr>
        <p:grpSpPr>
          <a:xfrm>
            <a:off x="5959689" y="2969001"/>
            <a:ext cx="421815" cy="1484377"/>
            <a:chOff x="4080996" y="852104"/>
            <a:chExt cx="421815" cy="1411335"/>
          </a:xfrm>
        </p:grpSpPr>
        <p:grpSp>
          <p:nvGrpSpPr>
            <p:cNvPr id="183" name="グループ化 182">
              <a:extLst>
                <a:ext uri="{FF2B5EF4-FFF2-40B4-BE49-F238E27FC236}">
                  <a16:creationId xmlns:a16="http://schemas.microsoft.com/office/drawing/2014/main" id="{B7C61708-7340-21DD-0BB0-2B1280645D62}"/>
                </a:ext>
              </a:extLst>
            </p:cNvPr>
            <p:cNvGrpSpPr/>
            <p:nvPr/>
          </p:nvGrpSpPr>
          <p:grpSpPr>
            <a:xfrm>
              <a:off x="4088342" y="852104"/>
              <a:ext cx="414469" cy="1411335"/>
              <a:chOff x="4102970" y="844188"/>
              <a:chExt cx="414469" cy="1411335"/>
            </a:xfrm>
          </p:grpSpPr>
          <p:sp>
            <p:nvSpPr>
              <p:cNvPr id="200" name="テキスト ボックス 199">
                <a:extLst>
                  <a:ext uri="{FF2B5EF4-FFF2-40B4-BE49-F238E27FC236}">
                    <a16:creationId xmlns:a16="http://schemas.microsoft.com/office/drawing/2014/main" id="{F778D8C9-0E8B-1515-87A9-4D426AA1D96B}"/>
                  </a:ext>
                </a:extLst>
              </p:cNvPr>
              <p:cNvSpPr txBox="1"/>
              <p:nvPr/>
            </p:nvSpPr>
            <p:spPr>
              <a:xfrm>
                <a:off x="4102970" y="844188"/>
                <a:ext cx="37046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137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テキスト ボックス 200">
                <a:extLst>
                  <a:ext uri="{FF2B5EF4-FFF2-40B4-BE49-F238E27FC236}">
                    <a16:creationId xmlns:a16="http://schemas.microsoft.com/office/drawing/2014/main" id="{53B2232E-CED3-7BE5-1E0B-74169449D70C}"/>
                  </a:ext>
                </a:extLst>
              </p:cNvPr>
              <p:cNvSpPr txBox="1"/>
              <p:nvPr/>
            </p:nvSpPr>
            <p:spPr>
              <a:xfrm>
                <a:off x="4102970" y="971920"/>
                <a:ext cx="326452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96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テキスト ボックス 201">
                <a:extLst>
                  <a:ext uri="{FF2B5EF4-FFF2-40B4-BE49-F238E27FC236}">
                    <a16:creationId xmlns:a16="http://schemas.microsoft.com/office/drawing/2014/main" id="{84D9327B-E9C6-3D53-AEB1-49B29315AE70}"/>
                  </a:ext>
                </a:extLst>
              </p:cNvPr>
              <p:cNvSpPr txBox="1"/>
              <p:nvPr/>
            </p:nvSpPr>
            <p:spPr>
              <a:xfrm>
                <a:off x="4102970" y="1068435"/>
                <a:ext cx="41446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73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テキスト ボックス 202">
                <a:extLst>
                  <a:ext uri="{FF2B5EF4-FFF2-40B4-BE49-F238E27FC236}">
                    <a16:creationId xmlns:a16="http://schemas.microsoft.com/office/drawing/2014/main" id="{3FB57085-78E4-8C64-D363-9ECA6852DFA9}"/>
                  </a:ext>
                </a:extLst>
              </p:cNvPr>
              <p:cNvSpPr txBox="1"/>
              <p:nvPr/>
            </p:nvSpPr>
            <p:spPr>
              <a:xfrm>
                <a:off x="4102970" y="1259657"/>
                <a:ext cx="326452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46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テキスト ボックス 203">
                <a:extLst>
                  <a:ext uri="{FF2B5EF4-FFF2-40B4-BE49-F238E27FC236}">
                    <a16:creationId xmlns:a16="http://schemas.microsoft.com/office/drawing/2014/main" id="{6B1C2A0B-6D94-44AA-F431-4975F2573970}"/>
                  </a:ext>
                </a:extLst>
              </p:cNvPr>
              <p:cNvSpPr txBox="1"/>
              <p:nvPr/>
            </p:nvSpPr>
            <p:spPr>
              <a:xfrm>
                <a:off x="4102970" y="1510466"/>
                <a:ext cx="30933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テキスト ボックス 204">
                <a:extLst>
                  <a:ext uri="{FF2B5EF4-FFF2-40B4-BE49-F238E27FC236}">
                    <a16:creationId xmlns:a16="http://schemas.microsoft.com/office/drawing/2014/main" id="{F3CCD178-431B-8C06-38BF-0D9B30A431C2}"/>
                  </a:ext>
                </a:extLst>
              </p:cNvPr>
              <p:cNvSpPr txBox="1"/>
              <p:nvPr/>
            </p:nvSpPr>
            <p:spPr>
              <a:xfrm>
                <a:off x="4102970" y="1694342"/>
                <a:ext cx="284889" cy="190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21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テキスト ボックス 205">
                <a:extLst>
                  <a:ext uri="{FF2B5EF4-FFF2-40B4-BE49-F238E27FC236}">
                    <a16:creationId xmlns:a16="http://schemas.microsoft.com/office/drawing/2014/main" id="{9FE74B06-C764-6E1F-78D0-4C7F05177878}"/>
                  </a:ext>
                </a:extLst>
              </p:cNvPr>
              <p:cNvSpPr txBox="1"/>
              <p:nvPr/>
            </p:nvSpPr>
            <p:spPr>
              <a:xfrm>
                <a:off x="4102970" y="1862401"/>
                <a:ext cx="30933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テキスト ボックス 206">
                <a:extLst>
                  <a:ext uri="{FF2B5EF4-FFF2-40B4-BE49-F238E27FC236}">
                    <a16:creationId xmlns:a16="http://schemas.microsoft.com/office/drawing/2014/main" id="{B26A4AB6-3A83-9872-77D0-92E599AFF499}"/>
                  </a:ext>
                </a:extLst>
              </p:cNvPr>
              <p:cNvSpPr txBox="1"/>
              <p:nvPr/>
            </p:nvSpPr>
            <p:spPr>
              <a:xfrm>
                <a:off x="4104043" y="2055468"/>
                <a:ext cx="32537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6.3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91" name="グループ化 190">
              <a:extLst>
                <a:ext uri="{FF2B5EF4-FFF2-40B4-BE49-F238E27FC236}">
                  <a16:creationId xmlns:a16="http://schemas.microsoft.com/office/drawing/2014/main" id="{7C08E653-8EFF-5996-32D8-5DEE916FEFDD}"/>
                </a:ext>
              </a:extLst>
            </p:cNvPr>
            <p:cNvGrpSpPr/>
            <p:nvPr/>
          </p:nvGrpSpPr>
          <p:grpSpPr>
            <a:xfrm>
              <a:off x="4080996" y="943775"/>
              <a:ext cx="81980" cy="1217492"/>
              <a:chOff x="4095633" y="933387"/>
              <a:chExt cx="81980" cy="1217492"/>
            </a:xfrm>
          </p:grpSpPr>
          <p:cxnSp>
            <p:nvCxnSpPr>
              <p:cNvPr id="192" name="直線コネクタ 191">
                <a:extLst>
                  <a:ext uri="{FF2B5EF4-FFF2-40B4-BE49-F238E27FC236}">
                    <a16:creationId xmlns:a16="http://schemas.microsoft.com/office/drawing/2014/main" id="{1F0CA779-D785-CA35-62BE-4B4DB67F7F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933387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直線コネクタ 192">
                <a:extLst>
                  <a:ext uri="{FF2B5EF4-FFF2-40B4-BE49-F238E27FC236}">
                    <a16:creationId xmlns:a16="http://schemas.microsoft.com/office/drawing/2014/main" id="{1A4EFE0E-1C55-0497-185B-9786400046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070996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直線コネクタ 193">
                <a:extLst>
                  <a:ext uri="{FF2B5EF4-FFF2-40B4-BE49-F238E27FC236}">
                    <a16:creationId xmlns:a16="http://schemas.microsoft.com/office/drawing/2014/main" id="{C4AE64B8-918C-AED0-EFCC-26D4FEEF4D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175823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直線コネクタ 194">
                <a:extLst>
                  <a:ext uri="{FF2B5EF4-FFF2-40B4-BE49-F238E27FC236}">
                    <a16:creationId xmlns:a16="http://schemas.microsoft.com/office/drawing/2014/main" id="{F078A6C9-73F7-3EE5-3C9A-7DC8B00FBB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361371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直線コネクタ 195">
                <a:extLst>
                  <a:ext uri="{FF2B5EF4-FFF2-40B4-BE49-F238E27FC236}">
                    <a16:creationId xmlns:a16="http://schemas.microsoft.com/office/drawing/2014/main" id="{7EA41C62-83F8-D923-2261-E728A5C687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606235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直線コネクタ 196">
                <a:extLst>
                  <a:ext uri="{FF2B5EF4-FFF2-40B4-BE49-F238E27FC236}">
                    <a16:creationId xmlns:a16="http://schemas.microsoft.com/office/drawing/2014/main" id="{6093F2DD-9B87-2152-933A-817BDF9F20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795309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直線コネクタ 197">
                <a:extLst>
                  <a:ext uri="{FF2B5EF4-FFF2-40B4-BE49-F238E27FC236}">
                    <a16:creationId xmlns:a16="http://schemas.microsoft.com/office/drawing/2014/main" id="{13D66800-6E6D-0D35-A4A6-5DBF0EB9E9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966696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直線コネクタ 198">
                <a:extLst>
                  <a:ext uri="{FF2B5EF4-FFF2-40B4-BE49-F238E27FC236}">
                    <a16:creationId xmlns:a16="http://schemas.microsoft.com/office/drawing/2014/main" id="{D9A58C23-C3EC-5E9E-0DA0-F6A843D3B6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2150879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8" name="テキスト ボックス 207">
            <a:extLst>
              <a:ext uri="{FF2B5EF4-FFF2-40B4-BE49-F238E27FC236}">
                <a16:creationId xmlns:a16="http://schemas.microsoft.com/office/drawing/2014/main" id="{A04580D0-B468-636E-6D03-4B6AB18ED422}"/>
              </a:ext>
            </a:extLst>
          </p:cNvPr>
          <p:cNvSpPr txBox="1"/>
          <p:nvPr/>
        </p:nvSpPr>
        <p:spPr>
          <a:xfrm>
            <a:off x="5657010" y="2740345"/>
            <a:ext cx="7152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Marker size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9" name="グループ化 208">
            <a:extLst>
              <a:ext uri="{FF2B5EF4-FFF2-40B4-BE49-F238E27FC236}">
                <a16:creationId xmlns:a16="http://schemas.microsoft.com/office/drawing/2014/main" id="{3DC9FFF1-7EC6-F8CE-16E9-1EE3A4B651DA}"/>
              </a:ext>
            </a:extLst>
          </p:cNvPr>
          <p:cNvGrpSpPr/>
          <p:nvPr/>
        </p:nvGrpSpPr>
        <p:grpSpPr>
          <a:xfrm>
            <a:off x="2958082" y="2964926"/>
            <a:ext cx="421815" cy="1484377"/>
            <a:chOff x="4080996" y="852104"/>
            <a:chExt cx="421815" cy="1411335"/>
          </a:xfrm>
        </p:grpSpPr>
        <p:grpSp>
          <p:nvGrpSpPr>
            <p:cNvPr id="210" name="グループ化 209">
              <a:extLst>
                <a:ext uri="{FF2B5EF4-FFF2-40B4-BE49-F238E27FC236}">
                  <a16:creationId xmlns:a16="http://schemas.microsoft.com/office/drawing/2014/main" id="{1024DB77-D12C-C538-D98D-3CC789D5A52C}"/>
                </a:ext>
              </a:extLst>
            </p:cNvPr>
            <p:cNvGrpSpPr/>
            <p:nvPr/>
          </p:nvGrpSpPr>
          <p:grpSpPr>
            <a:xfrm>
              <a:off x="4088342" y="852104"/>
              <a:ext cx="414469" cy="1411335"/>
              <a:chOff x="4102970" y="844188"/>
              <a:chExt cx="414469" cy="1411335"/>
            </a:xfrm>
          </p:grpSpPr>
          <p:sp>
            <p:nvSpPr>
              <p:cNvPr id="220" name="テキスト ボックス 219">
                <a:extLst>
                  <a:ext uri="{FF2B5EF4-FFF2-40B4-BE49-F238E27FC236}">
                    <a16:creationId xmlns:a16="http://schemas.microsoft.com/office/drawing/2014/main" id="{2D4C0447-E62D-E939-F985-A7637D721C77}"/>
                  </a:ext>
                </a:extLst>
              </p:cNvPr>
              <p:cNvSpPr txBox="1"/>
              <p:nvPr/>
            </p:nvSpPr>
            <p:spPr>
              <a:xfrm>
                <a:off x="4102970" y="844188"/>
                <a:ext cx="37046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137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テキスト ボックス 220">
                <a:extLst>
                  <a:ext uri="{FF2B5EF4-FFF2-40B4-BE49-F238E27FC236}">
                    <a16:creationId xmlns:a16="http://schemas.microsoft.com/office/drawing/2014/main" id="{1988761C-8795-F6CB-4D1A-1E157265A2E5}"/>
                  </a:ext>
                </a:extLst>
              </p:cNvPr>
              <p:cNvSpPr txBox="1"/>
              <p:nvPr/>
            </p:nvSpPr>
            <p:spPr>
              <a:xfrm>
                <a:off x="4102970" y="971920"/>
                <a:ext cx="326452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96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テキスト ボックス 221">
                <a:extLst>
                  <a:ext uri="{FF2B5EF4-FFF2-40B4-BE49-F238E27FC236}">
                    <a16:creationId xmlns:a16="http://schemas.microsoft.com/office/drawing/2014/main" id="{714713BB-E09F-460D-30BD-1B22C3AA9F0E}"/>
                  </a:ext>
                </a:extLst>
              </p:cNvPr>
              <p:cNvSpPr txBox="1"/>
              <p:nvPr/>
            </p:nvSpPr>
            <p:spPr>
              <a:xfrm>
                <a:off x="4102970" y="1068435"/>
                <a:ext cx="41446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73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テキスト ボックス 222">
                <a:extLst>
                  <a:ext uri="{FF2B5EF4-FFF2-40B4-BE49-F238E27FC236}">
                    <a16:creationId xmlns:a16="http://schemas.microsoft.com/office/drawing/2014/main" id="{7DEA186F-F8E1-5D63-DC3A-C0E3BC09506C}"/>
                  </a:ext>
                </a:extLst>
              </p:cNvPr>
              <p:cNvSpPr txBox="1"/>
              <p:nvPr/>
            </p:nvSpPr>
            <p:spPr>
              <a:xfrm>
                <a:off x="4102970" y="1259657"/>
                <a:ext cx="326452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46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テキスト ボックス 223">
                <a:extLst>
                  <a:ext uri="{FF2B5EF4-FFF2-40B4-BE49-F238E27FC236}">
                    <a16:creationId xmlns:a16="http://schemas.microsoft.com/office/drawing/2014/main" id="{77FCF44D-6117-6BD0-4386-F13F75638281}"/>
                  </a:ext>
                </a:extLst>
              </p:cNvPr>
              <p:cNvSpPr txBox="1"/>
              <p:nvPr/>
            </p:nvSpPr>
            <p:spPr>
              <a:xfrm>
                <a:off x="4102970" y="1510466"/>
                <a:ext cx="30933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テキスト ボックス 224">
                <a:extLst>
                  <a:ext uri="{FF2B5EF4-FFF2-40B4-BE49-F238E27FC236}">
                    <a16:creationId xmlns:a16="http://schemas.microsoft.com/office/drawing/2014/main" id="{2FA3C61A-1073-E26D-D65C-CA9EE37DF06B}"/>
                  </a:ext>
                </a:extLst>
              </p:cNvPr>
              <p:cNvSpPr txBox="1"/>
              <p:nvPr/>
            </p:nvSpPr>
            <p:spPr>
              <a:xfrm>
                <a:off x="4102970" y="1694342"/>
                <a:ext cx="284889" cy="190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21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テキスト ボックス 225">
                <a:extLst>
                  <a:ext uri="{FF2B5EF4-FFF2-40B4-BE49-F238E27FC236}">
                    <a16:creationId xmlns:a16="http://schemas.microsoft.com/office/drawing/2014/main" id="{817D8BFF-F2B6-7CF2-DB28-E578E15EF8C6}"/>
                  </a:ext>
                </a:extLst>
              </p:cNvPr>
              <p:cNvSpPr txBox="1"/>
              <p:nvPr/>
            </p:nvSpPr>
            <p:spPr>
              <a:xfrm>
                <a:off x="4102970" y="1862401"/>
                <a:ext cx="30933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テキスト ボックス 226">
                <a:extLst>
                  <a:ext uri="{FF2B5EF4-FFF2-40B4-BE49-F238E27FC236}">
                    <a16:creationId xmlns:a16="http://schemas.microsoft.com/office/drawing/2014/main" id="{1E6F9A68-DCAB-A2C8-70DA-FE521DA2EBE6}"/>
                  </a:ext>
                </a:extLst>
              </p:cNvPr>
              <p:cNvSpPr txBox="1"/>
              <p:nvPr/>
            </p:nvSpPr>
            <p:spPr>
              <a:xfrm>
                <a:off x="4104043" y="2055468"/>
                <a:ext cx="32537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6.3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1" name="グループ化 210">
              <a:extLst>
                <a:ext uri="{FF2B5EF4-FFF2-40B4-BE49-F238E27FC236}">
                  <a16:creationId xmlns:a16="http://schemas.microsoft.com/office/drawing/2014/main" id="{86F62984-9703-DE15-98EE-8626A524BCDE}"/>
                </a:ext>
              </a:extLst>
            </p:cNvPr>
            <p:cNvGrpSpPr/>
            <p:nvPr/>
          </p:nvGrpSpPr>
          <p:grpSpPr>
            <a:xfrm>
              <a:off x="4080996" y="943775"/>
              <a:ext cx="81980" cy="1217492"/>
              <a:chOff x="4095633" y="933387"/>
              <a:chExt cx="81980" cy="1217492"/>
            </a:xfrm>
          </p:grpSpPr>
          <p:cxnSp>
            <p:nvCxnSpPr>
              <p:cNvPr id="212" name="直線コネクタ 211">
                <a:extLst>
                  <a:ext uri="{FF2B5EF4-FFF2-40B4-BE49-F238E27FC236}">
                    <a16:creationId xmlns:a16="http://schemas.microsoft.com/office/drawing/2014/main" id="{DDD7462A-371A-AE2F-954F-837D05266E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933387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直線コネクタ 212">
                <a:extLst>
                  <a:ext uri="{FF2B5EF4-FFF2-40B4-BE49-F238E27FC236}">
                    <a16:creationId xmlns:a16="http://schemas.microsoft.com/office/drawing/2014/main" id="{C9F72AAE-9B50-9BDE-EBEB-7C1B4D9354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070996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直線コネクタ 213">
                <a:extLst>
                  <a:ext uri="{FF2B5EF4-FFF2-40B4-BE49-F238E27FC236}">
                    <a16:creationId xmlns:a16="http://schemas.microsoft.com/office/drawing/2014/main" id="{F3B0EEFA-9585-3C9B-11E6-06B705FDE2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175823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直線コネクタ 214">
                <a:extLst>
                  <a:ext uri="{FF2B5EF4-FFF2-40B4-BE49-F238E27FC236}">
                    <a16:creationId xmlns:a16="http://schemas.microsoft.com/office/drawing/2014/main" id="{A6B3ADAC-4C01-A1B5-C572-7DA7240A5B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361371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直線コネクタ 215">
                <a:extLst>
                  <a:ext uri="{FF2B5EF4-FFF2-40B4-BE49-F238E27FC236}">
                    <a16:creationId xmlns:a16="http://schemas.microsoft.com/office/drawing/2014/main" id="{D4540660-88C9-542C-4682-A680E3B225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606235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直線コネクタ 216">
                <a:extLst>
                  <a:ext uri="{FF2B5EF4-FFF2-40B4-BE49-F238E27FC236}">
                    <a16:creationId xmlns:a16="http://schemas.microsoft.com/office/drawing/2014/main" id="{668B8779-D125-5A2B-D3D9-698E0D0027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795309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直線コネクタ 217">
                <a:extLst>
                  <a:ext uri="{FF2B5EF4-FFF2-40B4-BE49-F238E27FC236}">
                    <a16:creationId xmlns:a16="http://schemas.microsoft.com/office/drawing/2014/main" id="{1BD5693D-50D9-A61D-B652-37BAA5D95E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1966696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直線コネクタ 218">
                <a:extLst>
                  <a:ext uri="{FF2B5EF4-FFF2-40B4-BE49-F238E27FC236}">
                    <a16:creationId xmlns:a16="http://schemas.microsoft.com/office/drawing/2014/main" id="{880E2576-CC51-5E4A-43CC-DF37E8D37A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5633" y="2150879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8" name="テキスト ボックス 227">
            <a:extLst>
              <a:ext uri="{FF2B5EF4-FFF2-40B4-BE49-F238E27FC236}">
                <a16:creationId xmlns:a16="http://schemas.microsoft.com/office/drawing/2014/main" id="{70F968C8-77EA-19C6-A764-C47AAAF7FC89}"/>
              </a:ext>
            </a:extLst>
          </p:cNvPr>
          <p:cNvSpPr txBox="1"/>
          <p:nvPr/>
        </p:nvSpPr>
        <p:spPr>
          <a:xfrm>
            <a:off x="2713740" y="2736760"/>
            <a:ext cx="7152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Marker size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9" name="正方形/長方形 228">
            <a:extLst>
              <a:ext uri="{FF2B5EF4-FFF2-40B4-BE49-F238E27FC236}">
                <a16:creationId xmlns:a16="http://schemas.microsoft.com/office/drawing/2014/main" id="{222ACC8A-33FD-9C59-27C8-E48733E7E166}"/>
              </a:ext>
            </a:extLst>
          </p:cNvPr>
          <p:cNvSpPr/>
          <p:nvPr/>
        </p:nvSpPr>
        <p:spPr>
          <a:xfrm>
            <a:off x="2324004" y="3527521"/>
            <a:ext cx="401584" cy="204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0" name="テキスト ボックス 229">
            <a:extLst>
              <a:ext uri="{FF2B5EF4-FFF2-40B4-BE49-F238E27FC236}">
                <a16:creationId xmlns:a16="http://schemas.microsoft.com/office/drawing/2014/main" id="{9EBFC0CD-B54A-5BE5-AB2A-2F60789EE5BB}"/>
              </a:ext>
            </a:extLst>
          </p:cNvPr>
          <p:cNvSpPr txBox="1"/>
          <p:nvPr/>
        </p:nvSpPr>
        <p:spPr>
          <a:xfrm>
            <a:off x="799438" y="3732237"/>
            <a:ext cx="2081390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      LC    PT-</a:t>
            </a:r>
            <a:r>
              <a:rPr kumimoji="1" lang="en-US" altLang="ja-JP" sz="4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  LC   PT-</a:t>
            </a:r>
            <a:r>
              <a:rPr kumimoji="1" lang="en-US" altLang="ja-JP" sz="4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   LC     PT-</a:t>
            </a:r>
            <a:r>
              <a:rPr kumimoji="1" lang="en-US" altLang="ja-JP" sz="4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  LC     PT-</a:t>
            </a:r>
            <a:r>
              <a:rPr kumimoji="1" lang="en-US" altLang="ja-JP" sz="4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  LC     PT-</a:t>
            </a:r>
            <a:r>
              <a:rPr kumimoji="1" lang="en-US" altLang="ja-JP" sz="4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kumimoji="1" lang="ja-JP" altLang="en-US" sz="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952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9B591C9B-CDE6-3781-0398-74DC2FB1F939}"/>
              </a:ext>
            </a:extLst>
          </p:cNvPr>
          <p:cNvSpPr txBox="1"/>
          <p:nvPr/>
        </p:nvSpPr>
        <p:spPr>
          <a:xfrm>
            <a:off x="826530" y="1154902"/>
            <a:ext cx="2182737" cy="253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05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HA (full-length membrane)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AAF4ADC-9080-E25D-BF13-E68D3F6D7A0F}"/>
              </a:ext>
            </a:extLst>
          </p:cNvPr>
          <p:cNvSpPr txBox="1"/>
          <p:nvPr/>
        </p:nvSpPr>
        <p:spPr>
          <a:xfrm>
            <a:off x="147373" y="232748"/>
            <a:ext cx="164871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Supplemental Figure</a:t>
            </a:r>
            <a:r>
              <a:rPr lang="ja-JP" altLang="en-US" sz="7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1" name="グループ化 470">
            <a:extLst>
              <a:ext uri="{FF2B5EF4-FFF2-40B4-BE49-F238E27FC236}">
                <a16:creationId xmlns:a16="http://schemas.microsoft.com/office/drawing/2014/main" id="{0BD14859-51BA-6FC5-E6C7-1DB7CB3A5582}"/>
              </a:ext>
            </a:extLst>
          </p:cNvPr>
          <p:cNvGrpSpPr/>
          <p:nvPr/>
        </p:nvGrpSpPr>
        <p:grpSpPr>
          <a:xfrm>
            <a:off x="818964" y="3415627"/>
            <a:ext cx="5073711" cy="5029871"/>
            <a:chOff x="107765" y="3415627"/>
            <a:chExt cx="5073711" cy="5029871"/>
          </a:xfrm>
        </p:grpSpPr>
        <p:sp>
          <p:nvSpPr>
            <p:cNvPr id="183" name="テキスト ボックス 182">
              <a:extLst>
                <a:ext uri="{FF2B5EF4-FFF2-40B4-BE49-F238E27FC236}">
                  <a16:creationId xmlns:a16="http://schemas.microsoft.com/office/drawing/2014/main" id="{72F7E7D6-0A27-1393-3860-A5E744557B65}"/>
                </a:ext>
              </a:extLst>
            </p:cNvPr>
            <p:cNvSpPr txBox="1"/>
            <p:nvPr/>
          </p:nvSpPr>
          <p:spPr>
            <a:xfrm>
              <a:off x="122123" y="3415627"/>
              <a:ext cx="2182737" cy="253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altLang="ja-JP" sz="1050" kern="100" dirty="0">
                  <a:solidFill>
                    <a:srgbClr val="000000"/>
                  </a:solidFill>
                  <a:latin typeface="Times New Roman" panose="02020603050405020304" pitchFamily="18" charset="0"/>
                  <a:ea typeface="游明朝" panose="02020400000000000000" pitchFamily="18" charset="-128"/>
                  <a:cs typeface="Times New Roman" panose="02020603050405020304" pitchFamily="18" charset="0"/>
                </a:rPr>
                <a:t>ATRAP</a:t>
              </a:r>
              <a:r>
                <a:rPr lang="en-US" altLang="ja-JP" sz="1050" kern="1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游明朝" panose="02020400000000000000" pitchFamily="18" charset="-128"/>
                  <a:cs typeface="Times New Roman" panose="02020603050405020304" pitchFamily="18" charset="0"/>
                </a:rPr>
                <a:t> (full-length membrane)</a:t>
              </a:r>
            </a:p>
          </p:txBody>
        </p:sp>
        <p:grpSp>
          <p:nvGrpSpPr>
            <p:cNvPr id="470" name="グループ化 469">
              <a:extLst>
                <a:ext uri="{FF2B5EF4-FFF2-40B4-BE49-F238E27FC236}">
                  <a16:creationId xmlns:a16="http://schemas.microsoft.com/office/drawing/2014/main" id="{AA641E4E-7467-D2E9-831C-617D2AD5143A}"/>
                </a:ext>
              </a:extLst>
            </p:cNvPr>
            <p:cNvGrpSpPr/>
            <p:nvPr/>
          </p:nvGrpSpPr>
          <p:grpSpPr>
            <a:xfrm>
              <a:off x="107765" y="3780918"/>
              <a:ext cx="5073711" cy="4664580"/>
              <a:chOff x="107765" y="3780918"/>
              <a:chExt cx="5073711" cy="4664580"/>
            </a:xfrm>
          </p:grpSpPr>
          <p:pic>
            <p:nvPicPr>
              <p:cNvPr id="188" name="図 187">
                <a:extLst>
                  <a:ext uri="{FF2B5EF4-FFF2-40B4-BE49-F238E27FC236}">
                    <a16:creationId xmlns:a16="http://schemas.microsoft.com/office/drawing/2014/main" id="{562F2445-0068-3CEB-B8B4-6D9BC5529C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45796" y="3887161"/>
                <a:ext cx="2087219" cy="2060545"/>
              </a:xfrm>
              <a:prstGeom prst="rect">
                <a:avLst/>
              </a:prstGeom>
            </p:spPr>
          </p:pic>
          <p:pic>
            <p:nvPicPr>
              <p:cNvPr id="189" name="図 188">
                <a:extLst>
                  <a:ext uri="{FF2B5EF4-FFF2-40B4-BE49-F238E27FC236}">
                    <a16:creationId xmlns:a16="http://schemas.microsoft.com/office/drawing/2014/main" id="{66D96B71-ECDA-A8E7-7F59-18BA6B7FAD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0268" y="3994532"/>
                <a:ext cx="1987192" cy="1947182"/>
              </a:xfrm>
              <a:prstGeom prst="rect">
                <a:avLst/>
              </a:prstGeom>
            </p:spPr>
          </p:pic>
          <p:pic>
            <p:nvPicPr>
              <p:cNvPr id="239" name="図 238">
                <a:extLst>
                  <a:ext uri="{FF2B5EF4-FFF2-40B4-BE49-F238E27FC236}">
                    <a16:creationId xmlns:a16="http://schemas.microsoft.com/office/drawing/2014/main" id="{5039D955-DE83-271E-D0A2-E560B57A5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8851" y="6542974"/>
                <a:ext cx="2113914" cy="1902524"/>
              </a:xfrm>
              <a:prstGeom prst="rect">
                <a:avLst/>
              </a:prstGeom>
            </p:spPr>
          </p:pic>
          <p:pic>
            <p:nvPicPr>
              <p:cNvPr id="240" name="図 239">
                <a:extLst>
                  <a:ext uri="{FF2B5EF4-FFF2-40B4-BE49-F238E27FC236}">
                    <a16:creationId xmlns:a16="http://schemas.microsoft.com/office/drawing/2014/main" id="{F1CC4173-AB89-2BFA-2A43-F710CFC7B2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3684" r="4943"/>
              <a:stretch/>
            </p:blipFill>
            <p:spPr>
              <a:xfrm>
                <a:off x="2813887" y="6412356"/>
                <a:ext cx="1919954" cy="1987200"/>
              </a:xfrm>
              <a:prstGeom prst="rect">
                <a:avLst/>
              </a:prstGeom>
            </p:spPr>
          </p:pic>
          <p:grpSp>
            <p:nvGrpSpPr>
              <p:cNvPr id="292" name="グループ化 291">
                <a:extLst>
                  <a:ext uri="{FF2B5EF4-FFF2-40B4-BE49-F238E27FC236}">
                    <a16:creationId xmlns:a16="http://schemas.microsoft.com/office/drawing/2014/main" id="{2C4E3686-6A09-6AD6-953C-25BCBC093E70}"/>
                  </a:ext>
                </a:extLst>
              </p:cNvPr>
              <p:cNvGrpSpPr/>
              <p:nvPr/>
            </p:nvGrpSpPr>
            <p:grpSpPr>
              <a:xfrm>
                <a:off x="4444865" y="3780918"/>
                <a:ext cx="736611" cy="2012687"/>
                <a:chOff x="5795387" y="3746856"/>
                <a:chExt cx="736611" cy="2012687"/>
              </a:xfrm>
            </p:grpSpPr>
            <p:sp>
              <p:nvSpPr>
                <p:cNvPr id="293" name="テキスト ボックス 292">
                  <a:extLst>
                    <a:ext uri="{FF2B5EF4-FFF2-40B4-BE49-F238E27FC236}">
                      <a16:creationId xmlns:a16="http://schemas.microsoft.com/office/drawing/2014/main" id="{592CFA21-FD3D-F409-599B-3FF7670A3DC0}"/>
                    </a:ext>
                  </a:extLst>
                </p:cNvPr>
                <p:cNvSpPr txBox="1"/>
                <p:nvPr/>
              </p:nvSpPr>
              <p:spPr>
                <a:xfrm>
                  <a:off x="5795387" y="3746856"/>
                  <a:ext cx="71526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Marker size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94" name="グループ化 293">
                  <a:extLst>
                    <a:ext uri="{FF2B5EF4-FFF2-40B4-BE49-F238E27FC236}">
                      <a16:creationId xmlns:a16="http://schemas.microsoft.com/office/drawing/2014/main" id="{B1AE10C9-1ECA-A5D7-A01F-14865A8DF7A4}"/>
                    </a:ext>
                  </a:extLst>
                </p:cNvPr>
                <p:cNvGrpSpPr/>
                <p:nvPr/>
              </p:nvGrpSpPr>
              <p:grpSpPr>
                <a:xfrm>
                  <a:off x="6110074" y="4180011"/>
                  <a:ext cx="421924" cy="1579532"/>
                  <a:chOff x="6110074" y="4180011"/>
                  <a:chExt cx="421924" cy="1579532"/>
                </a:xfrm>
              </p:grpSpPr>
              <p:grpSp>
                <p:nvGrpSpPr>
                  <p:cNvPr id="295" name="グループ化 294">
                    <a:extLst>
                      <a:ext uri="{FF2B5EF4-FFF2-40B4-BE49-F238E27FC236}">
                        <a16:creationId xmlns:a16="http://schemas.microsoft.com/office/drawing/2014/main" id="{C8C2801D-60E9-2BB7-A8A9-32B3BA6A3D3F}"/>
                      </a:ext>
                    </a:extLst>
                  </p:cNvPr>
                  <p:cNvGrpSpPr/>
                  <p:nvPr/>
                </p:nvGrpSpPr>
                <p:grpSpPr>
                  <a:xfrm>
                    <a:off x="6110074" y="4373233"/>
                    <a:ext cx="421924" cy="1386310"/>
                    <a:chOff x="4080887" y="945345"/>
                    <a:chExt cx="421924" cy="1318094"/>
                  </a:xfrm>
                </p:grpSpPr>
                <p:grpSp>
                  <p:nvGrpSpPr>
                    <p:cNvPr id="299" name="グループ化 298">
                      <a:extLst>
                        <a:ext uri="{FF2B5EF4-FFF2-40B4-BE49-F238E27FC236}">
                          <a16:creationId xmlns:a16="http://schemas.microsoft.com/office/drawing/2014/main" id="{13ED4897-C3F4-1AAD-F4DD-E56DECEC0FF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80887" y="945345"/>
                      <a:ext cx="421924" cy="1318094"/>
                      <a:chOff x="4095515" y="937429"/>
                      <a:chExt cx="421924" cy="1318094"/>
                    </a:xfrm>
                  </p:grpSpPr>
                  <p:sp>
                    <p:nvSpPr>
                      <p:cNvPr id="309" name="テキスト ボックス 308">
                        <a:extLst>
                          <a:ext uri="{FF2B5EF4-FFF2-40B4-BE49-F238E27FC236}">
                            <a16:creationId xmlns:a16="http://schemas.microsoft.com/office/drawing/2014/main" id="{55248F83-C490-832F-9057-664C3E90ACF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095515" y="937429"/>
                        <a:ext cx="370461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137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0" name="テキスト ボックス 309">
                        <a:extLst>
                          <a:ext uri="{FF2B5EF4-FFF2-40B4-BE49-F238E27FC236}">
                            <a16:creationId xmlns:a16="http://schemas.microsoft.com/office/drawing/2014/main" id="{EF717BCA-1C95-326E-301D-6A52F62FA71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048625"/>
                        <a:ext cx="326452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96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1" name="テキスト ボックス 310">
                        <a:extLst>
                          <a:ext uri="{FF2B5EF4-FFF2-40B4-BE49-F238E27FC236}">
                            <a16:creationId xmlns:a16="http://schemas.microsoft.com/office/drawing/2014/main" id="{DBB0470F-A125-555F-B4A7-5A1966214F45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171441"/>
                        <a:ext cx="414469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73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2" name="テキスト ボックス 311">
                        <a:extLst>
                          <a:ext uri="{FF2B5EF4-FFF2-40B4-BE49-F238E27FC236}">
                            <a16:creationId xmlns:a16="http://schemas.microsoft.com/office/drawing/2014/main" id="{FC62F9C5-C66C-50F5-D33D-248DF49750E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339561"/>
                        <a:ext cx="326452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46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3" name="テキスト ボックス 312">
                        <a:extLst>
                          <a:ext uri="{FF2B5EF4-FFF2-40B4-BE49-F238E27FC236}">
                            <a16:creationId xmlns:a16="http://schemas.microsoft.com/office/drawing/2014/main" id="{0D1350D7-9EF3-7973-AE77-FC0BEA19D6E5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560079"/>
                        <a:ext cx="309338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31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4" name="テキスト ボックス 313">
                        <a:extLst>
                          <a:ext uri="{FF2B5EF4-FFF2-40B4-BE49-F238E27FC236}">
                            <a16:creationId xmlns:a16="http://schemas.microsoft.com/office/drawing/2014/main" id="{B818C8D1-EDD3-8968-F38C-1D9C5C9E8E7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703793"/>
                        <a:ext cx="284889" cy="1902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21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5" name="テキスト ボックス 314">
                        <a:extLst>
                          <a:ext uri="{FF2B5EF4-FFF2-40B4-BE49-F238E27FC236}">
                            <a16:creationId xmlns:a16="http://schemas.microsoft.com/office/drawing/2014/main" id="{385E2BA6-385F-022C-58FF-0F71F582E3C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874214"/>
                        <a:ext cx="309338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18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6" name="テキスト ボックス 315">
                        <a:extLst>
                          <a:ext uri="{FF2B5EF4-FFF2-40B4-BE49-F238E27FC236}">
                            <a16:creationId xmlns:a16="http://schemas.microsoft.com/office/drawing/2014/main" id="{D8E4E884-32DE-6853-FBF7-D8B33012069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4043" y="2055468"/>
                        <a:ext cx="325379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6.3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00" name="グループ化 299">
                      <a:extLst>
                        <a:ext uri="{FF2B5EF4-FFF2-40B4-BE49-F238E27FC236}">
                          <a16:creationId xmlns:a16="http://schemas.microsoft.com/office/drawing/2014/main" id="{48DC3FB7-BE40-8B49-BE41-448894ED52E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80996" y="1045370"/>
                      <a:ext cx="81980" cy="1115897"/>
                      <a:chOff x="4095633" y="1034982"/>
                      <a:chExt cx="81980" cy="1115897"/>
                    </a:xfrm>
                  </p:grpSpPr>
                  <p:cxnSp>
                    <p:nvCxnSpPr>
                      <p:cNvPr id="301" name="直線コネクタ 300">
                        <a:extLst>
                          <a:ext uri="{FF2B5EF4-FFF2-40B4-BE49-F238E27FC236}">
                            <a16:creationId xmlns:a16="http://schemas.microsoft.com/office/drawing/2014/main" id="{A64E4732-0343-C63F-CA59-0B03FF16B25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034982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2" name="直線コネクタ 301">
                        <a:extLst>
                          <a:ext uri="{FF2B5EF4-FFF2-40B4-BE49-F238E27FC236}">
                            <a16:creationId xmlns:a16="http://schemas.microsoft.com/office/drawing/2014/main" id="{6C61A92D-140B-AC4B-7666-426FF41A3F5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141406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3" name="直線コネクタ 302">
                        <a:extLst>
                          <a:ext uri="{FF2B5EF4-FFF2-40B4-BE49-F238E27FC236}">
                            <a16:creationId xmlns:a16="http://schemas.microsoft.com/office/drawing/2014/main" id="{15C7D2C7-F8C6-237E-EFEE-8E66A9D4634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260723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4" name="直線コネクタ 303">
                        <a:extLst>
                          <a:ext uri="{FF2B5EF4-FFF2-40B4-BE49-F238E27FC236}">
                            <a16:creationId xmlns:a16="http://schemas.microsoft.com/office/drawing/2014/main" id="{A6076B24-D745-412A-5421-D0AC0253BAB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424746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5" name="直線コネクタ 304">
                        <a:extLst>
                          <a:ext uri="{FF2B5EF4-FFF2-40B4-BE49-F238E27FC236}">
                            <a16:creationId xmlns:a16="http://schemas.microsoft.com/office/drawing/2014/main" id="{28FE4C68-2216-0498-2743-FD98E13BC6A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652915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6" name="直線コネクタ 305">
                        <a:extLst>
                          <a:ext uri="{FF2B5EF4-FFF2-40B4-BE49-F238E27FC236}">
                            <a16:creationId xmlns:a16="http://schemas.microsoft.com/office/drawing/2014/main" id="{F97D185B-9ED3-99CE-8113-4070D95C5F9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806979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7" name="直線コネクタ 306">
                        <a:extLst>
                          <a:ext uri="{FF2B5EF4-FFF2-40B4-BE49-F238E27FC236}">
                            <a16:creationId xmlns:a16="http://schemas.microsoft.com/office/drawing/2014/main" id="{C076E77C-C380-6457-3018-A17E49E10A8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966696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8" name="直線コネクタ 307">
                        <a:extLst>
                          <a:ext uri="{FF2B5EF4-FFF2-40B4-BE49-F238E27FC236}">
                            <a16:creationId xmlns:a16="http://schemas.microsoft.com/office/drawing/2014/main" id="{92450F9D-7774-B172-04C0-D0001D70206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2150879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296" name="グループ化 295">
                    <a:extLst>
                      <a:ext uri="{FF2B5EF4-FFF2-40B4-BE49-F238E27FC236}">
                        <a16:creationId xmlns:a16="http://schemas.microsoft.com/office/drawing/2014/main" id="{59CF2709-0DFC-E528-D3B3-AE3559009656}"/>
                      </a:ext>
                    </a:extLst>
                  </p:cNvPr>
                  <p:cNvGrpSpPr/>
                  <p:nvPr/>
                </p:nvGrpSpPr>
                <p:grpSpPr>
                  <a:xfrm>
                    <a:off x="6110803" y="4180011"/>
                    <a:ext cx="370461" cy="200055"/>
                    <a:chOff x="6110803" y="4180011"/>
                    <a:chExt cx="370461" cy="200055"/>
                  </a:xfrm>
                </p:grpSpPr>
                <p:cxnSp>
                  <p:nvCxnSpPr>
                    <p:cNvPr id="297" name="直線コネクタ 296">
                      <a:extLst>
                        <a:ext uri="{FF2B5EF4-FFF2-40B4-BE49-F238E27FC236}">
                          <a16:creationId xmlns:a16="http://schemas.microsoft.com/office/drawing/2014/main" id="{FBC34A7D-1F21-4B70-097C-AA8868061B7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112449" y="4280039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98" name="テキスト ボックス 297">
                      <a:extLst>
                        <a:ext uri="{FF2B5EF4-FFF2-40B4-BE49-F238E27FC236}">
                          <a16:creationId xmlns:a16="http://schemas.microsoft.com/office/drawing/2014/main" id="{C9EFCD73-DE35-793D-901C-5A01674E12F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10803" y="4180011"/>
                      <a:ext cx="370461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342" name="テキスト ボックス 341">
                <a:extLst>
                  <a:ext uri="{FF2B5EF4-FFF2-40B4-BE49-F238E27FC236}">
                    <a16:creationId xmlns:a16="http://schemas.microsoft.com/office/drawing/2014/main" id="{A368E9BE-1AB9-3414-B465-E055EAE0B27D}"/>
                  </a:ext>
                </a:extLst>
              </p:cNvPr>
              <p:cNvSpPr txBox="1"/>
              <p:nvPr/>
            </p:nvSpPr>
            <p:spPr>
              <a:xfrm>
                <a:off x="667216" y="5465845"/>
                <a:ext cx="152311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WT   </a:t>
                </a:r>
                <a:r>
                  <a:rPr kumimoji="1" lang="en-US" altLang="ja-JP" sz="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kumimoji="1" lang="en-US" altLang="ja-JP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KO    WT   </a:t>
                </a:r>
                <a:r>
                  <a:rPr kumimoji="1" lang="en-US" altLang="ja-JP" sz="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kumimoji="1" lang="en-US" altLang="ja-JP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KO</a:t>
                </a:r>
                <a:r>
                  <a:rPr lang="ja-JP" altLang="en-US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kumimoji="1" lang="en-US" altLang="ja-JP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WT    </a:t>
                </a:r>
                <a:r>
                  <a:rPr kumimoji="1" lang="en-US" altLang="ja-JP" sz="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kumimoji="1" lang="en-US" altLang="ja-JP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KO</a:t>
                </a:r>
                <a:endParaRPr kumimoji="1" lang="ja-JP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43" name="グループ化 342">
                <a:extLst>
                  <a:ext uri="{FF2B5EF4-FFF2-40B4-BE49-F238E27FC236}">
                    <a16:creationId xmlns:a16="http://schemas.microsoft.com/office/drawing/2014/main" id="{A431FE52-7740-84CE-EA5F-12B92F9AF915}"/>
                  </a:ext>
                </a:extLst>
              </p:cNvPr>
              <p:cNvGrpSpPr/>
              <p:nvPr/>
            </p:nvGrpSpPr>
            <p:grpSpPr>
              <a:xfrm>
                <a:off x="4434706" y="6212546"/>
                <a:ext cx="723013" cy="2005874"/>
                <a:chOff x="5808985" y="3753664"/>
                <a:chExt cx="723013" cy="2005874"/>
              </a:xfrm>
            </p:grpSpPr>
            <p:sp>
              <p:nvSpPr>
                <p:cNvPr id="344" name="テキスト ボックス 343">
                  <a:extLst>
                    <a:ext uri="{FF2B5EF4-FFF2-40B4-BE49-F238E27FC236}">
                      <a16:creationId xmlns:a16="http://schemas.microsoft.com/office/drawing/2014/main" id="{2E523F79-E091-3EBA-B021-803D61C2ED11}"/>
                    </a:ext>
                  </a:extLst>
                </p:cNvPr>
                <p:cNvSpPr txBox="1"/>
                <p:nvPr/>
              </p:nvSpPr>
              <p:spPr>
                <a:xfrm>
                  <a:off x="5808985" y="3753664"/>
                  <a:ext cx="71526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Marker size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45" name="グループ化 344">
                  <a:extLst>
                    <a:ext uri="{FF2B5EF4-FFF2-40B4-BE49-F238E27FC236}">
                      <a16:creationId xmlns:a16="http://schemas.microsoft.com/office/drawing/2014/main" id="{E50D9CFA-BD4C-DC8E-3F3A-9635F425F19C}"/>
                    </a:ext>
                  </a:extLst>
                </p:cNvPr>
                <p:cNvGrpSpPr/>
                <p:nvPr/>
              </p:nvGrpSpPr>
              <p:grpSpPr>
                <a:xfrm>
                  <a:off x="6099481" y="4136476"/>
                  <a:ext cx="432517" cy="1623062"/>
                  <a:chOff x="6099481" y="4136476"/>
                  <a:chExt cx="432517" cy="1623062"/>
                </a:xfrm>
              </p:grpSpPr>
              <p:grpSp>
                <p:nvGrpSpPr>
                  <p:cNvPr id="346" name="グループ化 345">
                    <a:extLst>
                      <a:ext uri="{FF2B5EF4-FFF2-40B4-BE49-F238E27FC236}">
                        <a16:creationId xmlns:a16="http://schemas.microsoft.com/office/drawing/2014/main" id="{E6F5E60E-69AD-E1ED-92EF-B4B4C201B38C}"/>
                      </a:ext>
                    </a:extLst>
                  </p:cNvPr>
                  <p:cNvGrpSpPr/>
                  <p:nvPr/>
                </p:nvGrpSpPr>
                <p:grpSpPr>
                  <a:xfrm>
                    <a:off x="6099481" y="4348851"/>
                    <a:ext cx="432517" cy="1410687"/>
                    <a:chOff x="4070294" y="922164"/>
                    <a:chExt cx="432517" cy="1341275"/>
                  </a:xfrm>
                </p:grpSpPr>
                <p:grpSp>
                  <p:nvGrpSpPr>
                    <p:cNvPr id="350" name="グループ化 349">
                      <a:extLst>
                        <a:ext uri="{FF2B5EF4-FFF2-40B4-BE49-F238E27FC236}">
                          <a16:creationId xmlns:a16="http://schemas.microsoft.com/office/drawing/2014/main" id="{37CF711D-DBD2-5DA3-8D4A-4AC6C3EAA48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70294" y="922164"/>
                      <a:ext cx="432517" cy="1341275"/>
                      <a:chOff x="4084922" y="914248"/>
                      <a:chExt cx="432517" cy="1341275"/>
                    </a:xfrm>
                  </p:grpSpPr>
                  <p:sp>
                    <p:nvSpPr>
                      <p:cNvPr id="360" name="テキスト ボックス 359">
                        <a:extLst>
                          <a:ext uri="{FF2B5EF4-FFF2-40B4-BE49-F238E27FC236}">
                            <a16:creationId xmlns:a16="http://schemas.microsoft.com/office/drawing/2014/main" id="{70A7336C-3FF3-6397-495F-73D7DA84994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084922" y="914248"/>
                        <a:ext cx="370461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137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61" name="テキスト ボックス 360">
                        <a:extLst>
                          <a:ext uri="{FF2B5EF4-FFF2-40B4-BE49-F238E27FC236}">
                            <a16:creationId xmlns:a16="http://schemas.microsoft.com/office/drawing/2014/main" id="{8431DE91-17F9-6FD5-2399-426682196D5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040647"/>
                        <a:ext cx="326452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96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62" name="テキスト ボックス 361">
                        <a:extLst>
                          <a:ext uri="{FF2B5EF4-FFF2-40B4-BE49-F238E27FC236}">
                            <a16:creationId xmlns:a16="http://schemas.microsoft.com/office/drawing/2014/main" id="{177BA329-DFF1-75E6-632F-5A9862F825A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147313"/>
                        <a:ext cx="414469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73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63" name="テキスト ボックス 362">
                        <a:extLst>
                          <a:ext uri="{FF2B5EF4-FFF2-40B4-BE49-F238E27FC236}">
                            <a16:creationId xmlns:a16="http://schemas.microsoft.com/office/drawing/2014/main" id="{FD65DC85-65EE-7845-7BEE-17D94B1A84E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330061"/>
                        <a:ext cx="326452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46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64" name="テキスト ボックス 363">
                        <a:extLst>
                          <a:ext uri="{FF2B5EF4-FFF2-40B4-BE49-F238E27FC236}">
                            <a16:creationId xmlns:a16="http://schemas.microsoft.com/office/drawing/2014/main" id="{306DD0F1-56B0-7E34-86BD-EC2A49F843E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561627"/>
                        <a:ext cx="309338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31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65" name="テキスト ボックス 364">
                        <a:extLst>
                          <a:ext uri="{FF2B5EF4-FFF2-40B4-BE49-F238E27FC236}">
                            <a16:creationId xmlns:a16="http://schemas.microsoft.com/office/drawing/2014/main" id="{A1B75321-F49C-D40F-9B7C-E2B166971B2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718845"/>
                        <a:ext cx="284889" cy="1902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21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66" name="テキスト ボックス 365">
                        <a:extLst>
                          <a:ext uri="{FF2B5EF4-FFF2-40B4-BE49-F238E27FC236}">
                            <a16:creationId xmlns:a16="http://schemas.microsoft.com/office/drawing/2014/main" id="{9636B638-03C8-8C24-A9D0-9A9F777C2EE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877571"/>
                        <a:ext cx="309338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18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67" name="テキスト ボックス 366">
                        <a:extLst>
                          <a:ext uri="{FF2B5EF4-FFF2-40B4-BE49-F238E27FC236}">
                            <a16:creationId xmlns:a16="http://schemas.microsoft.com/office/drawing/2014/main" id="{0A05B349-B547-ADB1-7D90-E3FA8E04F39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4043" y="2055468"/>
                        <a:ext cx="325379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6.3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51" name="グループ化 350">
                      <a:extLst>
                        <a:ext uri="{FF2B5EF4-FFF2-40B4-BE49-F238E27FC236}">
                          <a16:creationId xmlns:a16="http://schemas.microsoft.com/office/drawing/2014/main" id="{28750B37-58DF-B9AB-199A-23109A92C3C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70364" y="1016687"/>
                      <a:ext cx="87296" cy="1144580"/>
                      <a:chOff x="4085001" y="1006299"/>
                      <a:chExt cx="87296" cy="1144580"/>
                    </a:xfrm>
                  </p:grpSpPr>
                  <p:cxnSp>
                    <p:nvCxnSpPr>
                      <p:cNvPr id="352" name="直線コネクタ 351">
                        <a:extLst>
                          <a:ext uri="{FF2B5EF4-FFF2-40B4-BE49-F238E27FC236}">
                            <a16:creationId xmlns:a16="http://schemas.microsoft.com/office/drawing/2014/main" id="{EB27B52F-5835-04F1-3B77-5C66D30D43E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006299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3" name="直線コネクタ 352">
                        <a:extLst>
                          <a:ext uri="{FF2B5EF4-FFF2-40B4-BE49-F238E27FC236}">
                            <a16:creationId xmlns:a16="http://schemas.microsoft.com/office/drawing/2014/main" id="{D1DC2FAD-41CD-D42B-E220-90F8D19B043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131732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4" name="直線コネクタ 353">
                        <a:extLst>
                          <a:ext uri="{FF2B5EF4-FFF2-40B4-BE49-F238E27FC236}">
                            <a16:creationId xmlns:a16="http://schemas.microsoft.com/office/drawing/2014/main" id="{7DE1B4C1-76A8-DE87-A830-626F0D7016E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233197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5" name="直線コネクタ 354">
                        <a:extLst>
                          <a:ext uri="{FF2B5EF4-FFF2-40B4-BE49-F238E27FC236}">
                            <a16:creationId xmlns:a16="http://schemas.microsoft.com/office/drawing/2014/main" id="{AA500459-8A57-F3C0-FFFE-27824EB53E6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421731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6" name="直線コネクタ 355">
                        <a:extLst>
                          <a:ext uri="{FF2B5EF4-FFF2-40B4-BE49-F238E27FC236}">
                            <a16:creationId xmlns:a16="http://schemas.microsoft.com/office/drawing/2014/main" id="{A1DBD656-A01A-07B5-E56C-A039580ACAE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85001" y="1656125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7" name="直線コネクタ 356">
                        <a:extLst>
                          <a:ext uri="{FF2B5EF4-FFF2-40B4-BE49-F238E27FC236}">
                            <a16:creationId xmlns:a16="http://schemas.microsoft.com/office/drawing/2014/main" id="{6C987019-34F5-284D-29C5-9897C5F0355F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806905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8" name="直線コネクタ 357">
                        <a:extLst>
                          <a:ext uri="{FF2B5EF4-FFF2-40B4-BE49-F238E27FC236}">
                            <a16:creationId xmlns:a16="http://schemas.microsoft.com/office/drawing/2014/main" id="{149D18AF-BE6F-E575-89F4-8DC44061C8D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961641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9" name="直線コネクタ 358">
                        <a:extLst>
                          <a:ext uri="{FF2B5EF4-FFF2-40B4-BE49-F238E27FC236}">
                            <a16:creationId xmlns:a16="http://schemas.microsoft.com/office/drawing/2014/main" id="{EE01D2B8-7C4E-88E9-F390-6F8DA1F0015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2150879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347" name="グループ化 346">
                    <a:extLst>
                      <a:ext uri="{FF2B5EF4-FFF2-40B4-BE49-F238E27FC236}">
                        <a16:creationId xmlns:a16="http://schemas.microsoft.com/office/drawing/2014/main" id="{330B55DC-36F0-6323-FAC8-6ECCA021EB9F}"/>
                      </a:ext>
                    </a:extLst>
                  </p:cNvPr>
                  <p:cNvGrpSpPr/>
                  <p:nvPr/>
                </p:nvGrpSpPr>
                <p:grpSpPr>
                  <a:xfrm>
                    <a:off x="6099874" y="4136476"/>
                    <a:ext cx="370461" cy="200055"/>
                    <a:chOff x="6099874" y="4136476"/>
                    <a:chExt cx="370461" cy="200055"/>
                  </a:xfrm>
                </p:grpSpPr>
                <p:cxnSp>
                  <p:nvCxnSpPr>
                    <p:cNvPr id="348" name="直線コネクタ 347">
                      <a:extLst>
                        <a:ext uri="{FF2B5EF4-FFF2-40B4-BE49-F238E27FC236}">
                          <a16:creationId xmlns:a16="http://schemas.microsoft.com/office/drawing/2014/main" id="{B522C5A1-E055-464D-67BB-D3D7ED64C0D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9874" y="4247138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49" name="テキスト ボックス 348">
                      <a:extLst>
                        <a:ext uri="{FF2B5EF4-FFF2-40B4-BE49-F238E27FC236}">
                          <a16:creationId xmlns:a16="http://schemas.microsoft.com/office/drawing/2014/main" id="{673B8924-26E7-5DD6-176D-5C18CA3431A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99874" y="4136476"/>
                      <a:ext cx="370461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394" name="テキスト ボックス 393">
                <a:extLst>
                  <a:ext uri="{FF2B5EF4-FFF2-40B4-BE49-F238E27FC236}">
                    <a16:creationId xmlns:a16="http://schemas.microsoft.com/office/drawing/2014/main" id="{15E88DAA-EB7C-7C15-AC0F-D78743A9C430}"/>
                  </a:ext>
                </a:extLst>
              </p:cNvPr>
              <p:cNvSpPr txBox="1"/>
              <p:nvPr/>
            </p:nvSpPr>
            <p:spPr>
              <a:xfrm>
                <a:off x="558801" y="7535220"/>
                <a:ext cx="152311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WT   </a:t>
                </a:r>
                <a:r>
                  <a:rPr kumimoji="1" lang="en-US" altLang="ja-JP" sz="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kumimoji="1" lang="en-US" altLang="ja-JP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KO    WT   </a:t>
                </a:r>
                <a:r>
                  <a:rPr kumimoji="1" lang="en-US" altLang="ja-JP" sz="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kumimoji="1" lang="en-US" altLang="ja-JP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KO</a:t>
                </a:r>
                <a:r>
                  <a:rPr lang="ja-JP" altLang="en-US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kumimoji="1" lang="en-US" altLang="ja-JP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WT   </a:t>
                </a:r>
                <a:r>
                  <a:rPr kumimoji="1" lang="en-US" altLang="ja-JP" sz="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kumimoji="1" lang="en-US" altLang="ja-JP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KO</a:t>
                </a:r>
                <a:endParaRPr kumimoji="1" lang="ja-JP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テキスト ボックス 394">
                <a:extLst>
                  <a:ext uri="{FF2B5EF4-FFF2-40B4-BE49-F238E27FC236}">
                    <a16:creationId xmlns:a16="http://schemas.microsoft.com/office/drawing/2014/main" id="{4CB7A934-5AFB-BC93-CCBC-448A383B3EA4}"/>
                  </a:ext>
                </a:extLst>
              </p:cNvPr>
              <p:cNvSpPr txBox="1"/>
              <p:nvPr/>
            </p:nvSpPr>
            <p:spPr>
              <a:xfrm>
                <a:off x="107765" y="5945592"/>
                <a:ext cx="2182737" cy="253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altLang="ja-JP" sz="1050" kern="1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游明朝" panose="02020400000000000000" pitchFamily="18" charset="-128"/>
                    <a:cs typeface="Times New Roman" panose="02020603050405020304" pitchFamily="18" charset="0"/>
                  </a:rPr>
                  <a:t>GAPDH</a:t>
                </a:r>
                <a:r>
                  <a:rPr lang="en-US" altLang="ja-JP" sz="1050" kern="1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游明朝" panose="02020400000000000000" pitchFamily="18" charset="-128"/>
                    <a:cs typeface="Times New Roman" panose="02020603050405020304" pitchFamily="18" charset="0"/>
                  </a:rPr>
                  <a:t> (full-length membrane)</a:t>
                </a:r>
              </a:p>
            </p:txBody>
          </p:sp>
          <p:grpSp>
            <p:nvGrpSpPr>
              <p:cNvPr id="396" name="グループ化 395">
                <a:extLst>
                  <a:ext uri="{FF2B5EF4-FFF2-40B4-BE49-F238E27FC236}">
                    <a16:creationId xmlns:a16="http://schemas.microsoft.com/office/drawing/2014/main" id="{FCFA7CFC-8553-4CB0-6595-9CAD1062CDF1}"/>
                  </a:ext>
                </a:extLst>
              </p:cNvPr>
              <p:cNvGrpSpPr/>
              <p:nvPr/>
            </p:nvGrpSpPr>
            <p:grpSpPr>
              <a:xfrm>
                <a:off x="1806142" y="3781212"/>
                <a:ext cx="736611" cy="2012687"/>
                <a:chOff x="5795387" y="3746856"/>
                <a:chExt cx="736611" cy="2012687"/>
              </a:xfrm>
            </p:grpSpPr>
            <p:sp>
              <p:nvSpPr>
                <p:cNvPr id="397" name="テキスト ボックス 396">
                  <a:extLst>
                    <a:ext uri="{FF2B5EF4-FFF2-40B4-BE49-F238E27FC236}">
                      <a16:creationId xmlns:a16="http://schemas.microsoft.com/office/drawing/2014/main" id="{791397B0-EA38-CD6F-5799-2B15D2F80B48}"/>
                    </a:ext>
                  </a:extLst>
                </p:cNvPr>
                <p:cNvSpPr txBox="1"/>
                <p:nvPr/>
              </p:nvSpPr>
              <p:spPr>
                <a:xfrm>
                  <a:off x="5795387" y="3746856"/>
                  <a:ext cx="71526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Marker size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98" name="グループ化 397">
                  <a:extLst>
                    <a:ext uri="{FF2B5EF4-FFF2-40B4-BE49-F238E27FC236}">
                      <a16:creationId xmlns:a16="http://schemas.microsoft.com/office/drawing/2014/main" id="{85A15A04-69F0-5E71-B533-000F3B53B265}"/>
                    </a:ext>
                  </a:extLst>
                </p:cNvPr>
                <p:cNvGrpSpPr/>
                <p:nvPr/>
              </p:nvGrpSpPr>
              <p:grpSpPr>
                <a:xfrm>
                  <a:off x="6110074" y="4180011"/>
                  <a:ext cx="421924" cy="1579532"/>
                  <a:chOff x="6110074" y="4180011"/>
                  <a:chExt cx="421924" cy="1579532"/>
                </a:xfrm>
              </p:grpSpPr>
              <p:grpSp>
                <p:nvGrpSpPr>
                  <p:cNvPr id="399" name="グループ化 398">
                    <a:extLst>
                      <a:ext uri="{FF2B5EF4-FFF2-40B4-BE49-F238E27FC236}">
                        <a16:creationId xmlns:a16="http://schemas.microsoft.com/office/drawing/2014/main" id="{5B3CC845-6FB0-D801-8CCB-BF7A13E21CFA}"/>
                      </a:ext>
                    </a:extLst>
                  </p:cNvPr>
                  <p:cNvGrpSpPr/>
                  <p:nvPr/>
                </p:nvGrpSpPr>
                <p:grpSpPr>
                  <a:xfrm>
                    <a:off x="6110074" y="4373233"/>
                    <a:ext cx="421924" cy="1386310"/>
                    <a:chOff x="4080887" y="945345"/>
                    <a:chExt cx="421924" cy="1318094"/>
                  </a:xfrm>
                </p:grpSpPr>
                <p:grpSp>
                  <p:nvGrpSpPr>
                    <p:cNvPr id="403" name="グループ化 402">
                      <a:extLst>
                        <a:ext uri="{FF2B5EF4-FFF2-40B4-BE49-F238E27FC236}">
                          <a16:creationId xmlns:a16="http://schemas.microsoft.com/office/drawing/2014/main" id="{332551E6-68DB-FFCF-E39B-4475CEC98CA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80887" y="945345"/>
                      <a:ext cx="421924" cy="1318094"/>
                      <a:chOff x="4095515" y="937429"/>
                      <a:chExt cx="421924" cy="1318094"/>
                    </a:xfrm>
                  </p:grpSpPr>
                  <p:sp>
                    <p:nvSpPr>
                      <p:cNvPr id="413" name="テキスト ボックス 412">
                        <a:extLst>
                          <a:ext uri="{FF2B5EF4-FFF2-40B4-BE49-F238E27FC236}">
                            <a16:creationId xmlns:a16="http://schemas.microsoft.com/office/drawing/2014/main" id="{29A07311-7688-E07C-2F17-9F92488BEDC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095515" y="937429"/>
                        <a:ext cx="370461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137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4" name="テキスト ボックス 413">
                        <a:extLst>
                          <a:ext uri="{FF2B5EF4-FFF2-40B4-BE49-F238E27FC236}">
                            <a16:creationId xmlns:a16="http://schemas.microsoft.com/office/drawing/2014/main" id="{1A2EE604-EC3C-45BB-DB4A-EB3F010180F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048625"/>
                        <a:ext cx="326452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96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5" name="テキスト ボックス 414">
                        <a:extLst>
                          <a:ext uri="{FF2B5EF4-FFF2-40B4-BE49-F238E27FC236}">
                            <a16:creationId xmlns:a16="http://schemas.microsoft.com/office/drawing/2014/main" id="{CC3FEC42-6356-33A8-591C-312A3CB5314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171441"/>
                        <a:ext cx="414469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73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6" name="テキスト ボックス 415">
                        <a:extLst>
                          <a:ext uri="{FF2B5EF4-FFF2-40B4-BE49-F238E27FC236}">
                            <a16:creationId xmlns:a16="http://schemas.microsoft.com/office/drawing/2014/main" id="{61F15FE3-6562-B446-388A-32C73D5D61B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339561"/>
                        <a:ext cx="326452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46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7" name="テキスト ボックス 416">
                        <a:extLst>
                          <a:ext uri="{FF2B5EF4-FFF2-40B4-BE49-F238E27FC236}">
                            <a16:creationId xmlns:a16="http://schemas.microsoft.com/office/drawing/2014/main" id="{8012CACC-576A-DC83-A2EA-61B4254E214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560079"/>
                        <a:ext cx="309338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31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8" name="テキスト ボックス 417">
                        <a:extLst>
                          <a:ext uri="{FF2B5EF4-FFF2-40B4-BE49-F238E27FC236}">
                            <a16:creationId xmlns:a16="http://schemas.microsoft.com/office/drawing/2014/main" id="{2730B557-5ED5-F3EC-FD25-5B849A0348A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703793"/>
                        <a:ext cx="284889" cy="1902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21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9" name="テキスト ボックス 418">
                        <a:extLst>
                          <a:ext uri="{FF2B5EF4-FFF2-40B4-BE49-F238E27FC236}">
                            <a16:creationId xmlns:a16="http://schemas.microsoft.com/office/drawing/2014/main" id="{F5A8E97C-A896-0835-52F3-D1CF972E280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874214"/>
                        <a:ext cx="309338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18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20" name="テキスト ボックス 419">
                        <a:extLst>
                          <a:ext uri="{FF2B5EF4-FFF2-40B4-BE49-F238E27FC236}">
                            <a16:creationId xmlns:a16="http://schemas.microsoft.com/office/drawing/2014/main" id="{DDB472E7-BFAF-A90A-85DC-4606997200A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4043" y="2055468"/>
                        <a:ext cx="325379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6.3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04" name="グループ化 403">
                      <a:extLst>
                        <a:ext uri="{FF2B5EF4-FFF2-40B4-BE49-F238E27FC236}">
                          <a16:creationId xmlns:a16="http://schemas.microsoft.com/office/drawing/2014/main" id="{A3BB34E5-8DF7-C858-92AE-91A61F3040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80996" y="1045370"/>
                      <a:ext cx="81980" cy="1115897"/>
                      <a:chOff x="4095633" y="1034982"/>
                      <a:chExt cx="81980" cy="1115897"/>
                    </a:xfrm>
                  </p:grpSpPr>
                  <p:cxnSp>
                    <p:nvCxnSpPr>
                      <p:cNvPr id="405" name="直線コネクタ 404">
                        <a:extLst>
                          <a:ext uri="{FF2B5EF4-FFF2-40B4-BE49-F238E27FC236}">
                            <a16:creationId xmlns:a16="http://schemas.microsoft.com/office/drawing/2014/main" id="{664D7F5D-05D7-A98D-1687-2E07A7480D7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034982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06" name="直線コネクタ 405">
                        <a:extLst>
                          <a:ext uri="{FF2B5EF4-FFF2-40B4-BE49-F238E27FC236}">
                            <a16:creationId xmlns:a16="http://schemas.microsoft.com/office/drawing/2014/main" id="{4478DF98-5355-4A2D-47CE-F89E3D45A41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141406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07" name="直線コネクタ 406">
                        <a:extLst>
                          <a:ext uri="{FF2B5EF4-FFF2-40B4-BE49-F238E27FC236}">
                            <a16:creationId xmlns:a16="http://schemas.microsoft.com/office/drawing/2014/main" id="{F296EA20-3C41-80DF-FBE6-682E5EC7CB5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260723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08" name="直線コネクタ 407">
                        <a:extLst>
                          <a:ext uri="{FF2B5EF4-FFF2-40B4-BE49-F238E27FC236}">
                            <a16:creationId xmlns:a16="http://schemas.microsoft.com/office/drawing/2014/main" id="{F32A1B63-AC15-B6C0-4622-2C8AEA477D3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424746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09" name="直線コネクタ 408">
                        <a:extLst>
                          <a:ext uri="{FF2B5EF4-FFF2-40B4-BE49-F238E27FC236}">
                            <a16:creationId xmlns:a16="http://schemas.microsoft.com/office/drawing/2014/main" id="{2433AE3D-BA9B-3FE8-E3C8-A1E57716C3A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652915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10" name="直線コネクタ 409">
                        <a:extLst>
                          <a:ext uri="{FF2B5EF4-FFF2-40B4-BE49-F238E27FC236}">
                            <a16:creationId xmlns:a16="http://schemas.microsoft.com/office/drawing/2014/main" id="{2BDC6799-B8BD-CB6C-5721-6D8FBA1736E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806979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11" name="直線コネクタ 410">
                        <a:extLst>
                          <a:ext uri="{FF2B5EF4-FFF2-40B4-BE49-F238E27FC236}">
                            <a16:creationId xmlns:a16="http://schemas.microsoft.com/office/drawing/2014/main" id="{389D01ED-6590-9FBC-6C91-B1A253707CD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1966696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12" name="直線コネクタ 411">
                        <a:extLst>
                          <a:ext uri="{FF2B5EF4-FFF2-40B4-BE49-F238E27FC236}">
                            <a16:creationId xmlns:a16="http://schemas.microsoft.com/office/drawing/2014/main" id="{364A06EE-F139-723F-B5EB-C731B3EA3BB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5633" y="2150879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400" name="グループ化 399">
                    <a:extLst>
                      <a:ext uri="{FF2B5EF4-FFF2-40B4-BE49-F238E27FC236}">
                        <a16:creationId xmlns:a16="http://schemas.microsoft.com/office/drawing/2014/main" id="{665E75C1-7E11-2AF4-347B-0B78BAEE0A56}"/>
                      </a:ext>
                    </a:extLst>
                  </p:cNvPr>
                  <p:cNvGrpSpPr/>
                  <p:nvPr/>
                </p:nvGrpSpPr>
                <p:grpSpPr>
                  <a:xfrm>
                    <a:off x="6110803" y="4180011"/>
                    <a:ext cx="370461" cy="200055"/>
                    <a:chOff x="6110803" y="4180011"/>
                    <a:chExt cx="370461" cy="200055"/>
                  </a:xfrm>
                </p:grpSpPr>
                <p:cxnSp>
                  <p:nvCxnSpPr>
                    <p:cNvPr id="401" name="直線コネクタ 400">
                      <a:extLst>
                        <a:ext uri="{FF2B5EF4-FFF2-40B4-BE49-F238E27FC236}">
                          <a16:creationId xmlns:a16="http://schemas.microsoft.com/office/drawing/2014/main" id="{B35D7E2D-E554-84FA-AAE3-BBFF552FB4A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112449" y="4280039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02" name="テキスト ボックス 401">
                      <a:extLst>
                        <a:ext uri="{FF2B5EF4-FFF2-40B4-BE49-F238E27FC236}">
                          <a16:creationId xmlns:a16="http://schemas.microsoft.com/office/drawing/2014/main" id="{74E04641-34B9-D309-31FA-9EDF23BE762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10803" y="4180011"/>
                      <a:ext cx="370461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445" name="グループ化 444">
                <a:extLst>
                  <a:ext uri="{FF2B5EF4-FFF2-40B4-BE49-F238E27FC236}">
                    <a16:creationId xmlns:a16="http://schemas.microsoft.com/office/drawing/2014/main" id="{19F360B4-5215-D836-46F1-5A41A23E999F}"/>
                  </a:ext>
                </a:extLst>
              </p:cNvPr>
              <p:cNvGrpSpPr/>
              <p:nvPr/>
            </p:nvGrpSpPr>
            <p:grpSpPr>
              <a:xfrm>
                <a:off x="1728161" y="6212546"/>
                <a:ext cx="723013" cy="2005874"/>
                <a:chOff x="5808985" y="3753664"/>
                <a:chExt cx="723013" cy="2005874"/>
              </a:xfrm>
            </p:grpSpPr>
            <p:sp>
              <p:nvSpPr>
                <p:cNvPr id="446" name="テキスト ボックス 445">
                  <a:extLst>
                    <a:ext uri="{FF2B5EF4-FFF2-40B4-BE49-F238E27FC236}">
                      <a16:creationId xmlns:a16="http://schemas.microsoft.com/office/drawing/2014/main" id="{D4D8FE4B-6EAE-0DE2-1E3D-BC0CE893C65C}"/>
                    </a:ext>
                  </a:extLst>
                </p:cNvPr>
                <p:cNvSpPr txBox="1"/>
                <p:nvPr/>
              </p:nvSpPr>
              <p:spPr>
                <a:xfrm>
                  <a:off x="5808985" y="3753664"/>
                  <a:ext cx="71526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Marker size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47" name="グループ化 446">
                  <a:extLst>
                    <a:ext uri="{FF2B5EF4-FFF2-40B4-BE49-F238E27FC236}">
                      <a16:creationId xmlns:a16="http://schemas.microsoft.com/office/drawing/2014/main" id="{CF649BEC-DE77-5BCF-FAB1-DD5139477273}"/>
                    </a:ext>
                  </a:extLst>
                </p:cNvPr>
                <p:cNvGrpSpPr/>
                <p:nvPr/>
              </p:nvGrpSpPr>
              <p:grpSpPr>
                <a:xfrm>
                  <a:off x="6099481" y="4136476"/>
                  <a:ext cx="432517" cy="1623062"/>
                  <a:chOff x="6099481" y="4136476"/>
                  <a:chExt cx="432517" cy="1623062"/>
                </a:xfrm>
              </p:grpSpPr>
              <p:grpSp>
                <p:nvGrpSpPr>
                  <p:cNvPr id="448" name="グループ化 447">
                    <a:extLst>
                      <a:ext uri="{FF2B5EF4-FFF2-40B4-BE49-F238E27FC236}">
                        <a16:creationId xmlns:a16="http://schemas.microsoft.com/office/drawing/2014/main" id="{E2549DA1-6608-72F1-0306-399AB9C53AFA}"/>
                      </a:ext>
                    </a:extLst>
                  </p:cNvPr>
                  <p:cNvGrpSpPr/>
                  <p:nvPr/>
                </p:nvGrpSpPr>
                <p:grpSpPr>
                  <a:xfrm>
                    <a:off x="6099481" y="4348851"/>
                    <a:ext cx="432517" cy="1410687"/>
                    <a:chOff x="4070294" y="922164"/>
                    <a:chExt cx="432517" cy="1341275"/>
                  </a:xfrm>
                </p:grpSpPr>
                <p:grpSp>
                  <p:nvGrpSpPr>
                    <p:cNvPr id="452" name="グループ化 451">
                      <a:extLst>
                        <a:ext uri="{FF2B5EF4-FFF2-40B4-BE49-F238E27FC236}">
                          <a16:creationId xmlns:a16="http://schemas.microsoft.com/office/drawing/2014/main" id="{68182871-46B5-5BD8-ED3C-D9407FC3C2A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70294" y="922164"/>
                      <a:ext cx="432517" cy="1341275"/>
                      <a:chOff x="4084922" y="914248"/>
                      <a:chExt cx="432517" cy="1341275"/>
                    </a:xfrm>
                  </p:grpSpPr>
                  <p:sp>
                    <p:nvSpPr>
                      <p:cNvPr id="462" name="テキスト ボックス 461">
                        <a:extLst>
                          <a:ext uri="{FF2B5EF4-FFF2-40B4-BE49-F238E27FC236}">
                            <a16:creationId xmlns:a16="http://schemas.microsoft.com/office/drawing/2014/main" id="{0C7E1C7D-0569-6912-2AD2-32764B48102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084922" y="914248"/>
                        <a:ext cx="370461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137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63" name="テキスト ボックス 462">
                        <a:extLst>
                          <a:ext uri="{FF2B5EF4-FFF2-40B4-BE49-F238E27FC236}">
                            <a16:creationId xmlns:a16="http://schemas.microsoft.com/office/drawing/2014/main" id="{5B04CA58-07F9-0D64-A1F6-F3AEB6B3D8E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040647"/>
                        <a:ext cx="326452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96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64" name="テキスト ボックス 463">
                        <a:extLst>
                          <a:ext uri="{FF2B5EF4-FFF2-40B4-BE49-F238E27FC236}">
                            <a16:creationId xmlns:a16="http://schemas.microsoft.com/office/drawing/2014/main" id="{99CD2E9E-CBA3-7383-C328-9D9288FC3BC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147313"/>
                        <a:ext cx="414469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73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65" name="テキスト ボックス 464">
                        <a:extLst>
                          <a:ext uri="{FF2B5EF4-FFF2-40B4-BE49-F238E27FC236}">
                            <a16:creationId xmlns:a16="http://schemas.microsoft.com/office/drawing/2014/main" id="{A8522744-D8E7-3D2B-EB14-67F50B87392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330061"/>
                        <a:ext cx="326452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46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66" name="テキスト ボックス 465">
                        <a:extLst>
                          <a:ext uri="{FF2B5EF4-FFF2-40B4-BE49-F238E27FC236}">
                            <a16:creationId xmlns:a16="http://schemas.microsoft.com/office/drawing/2014/main" id="{099E7754-D029-DB25-95BA-3406FC39ECD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561627"/>
                        <a:ext cx="309338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31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67" name="テキスト ボックス 466">
                        <a:extLst>
                          <a:ext uri="{FF2B5EF4-FFF2-40B4-BE49-F238E27FC236}">
                            <a16:creationId xmlns:a16="http://schemas.microsoft.com/office/drawing/2014/main" id="{1D4DC0DD-F437-C5AB-BEDF-A442502C595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718845"/>
                        <a:ext cx="284889" cy="1902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21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68" name="テキスト ボックス 467">
                        <a:extLst>
                          <a:ext uri="{FF2B5EF4-FFF2-40B4-BE49-F238E27FC236}">
                            <a16:creationId xmlns:a16="http://schemas.microsoft.com/office/drawing/2014/main" id="{27EFB6CE-2253-963D-D843-6EB0EDCED97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2970" y="1877571"/>
                        <a:ext cx="309338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18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69" name="テキスト ボックス 468">
                        <a:extLst>
                          <a:ext uri="{FF2B5EF4-FFF2-40B4-BE49-F238E27FC236}">
                            <a16:creationId xmlns:a16="http://schemas.microsoft.com/office/drawing/2014/main" id="{D7D67A08-F61F-0F25-63B4-8D7EB01086F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04043" y="2055468"/>
                        <a:ext cx="325379" cy="2000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en-US" altLang="ja-JP" sz="7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6.3</a:t>
                        </a:r>
                        <a:endParaRPr kumimoji="1" lang="ja-JP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53" name="グループ化 452">
                      <a:extLst>
                        <a:ext uri="{FF2B5EF4-FFF2-40B4-BE49-F238E27FC236}">
                          <a16:creationId xmlns:a16="http://schemas.microsoft.com/office/drawing/2014/main" id="{22B332B0-BBB7-C7A9-2EEE-DDBC6B17E4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70364" y="1016687"/>
                      <a:ext cx="87296" cy="1144580"/>
                      <a:chOff x="4085001" y="1006299"/>
                      <a:chExt cx="87296" cy="1144580"/>
                    </a:xfrm>
                  </p:grpSpPr>
                  <p:cxnSp>
                    <p:nvCxnSpPr>
                      <p:cNvPr id="454" name="直線コネクタ 453">
                        <a:extLst>
                          <a:ext uri="{FF2B5EF4-FFF2-40B4-BE49-F238E27FC236}">
                            <a16:creationId xmlns:a16="http://schemas.microsoft.com/office/drawing/2014/main" id="{EBD6282C-728F-1711-B504-DB9C1491465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006299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55" name="直線コネクタ 454">
                        <a:extLst>
                          <a:ext uri="{FF2B5EF4-FFF2-40B4-BE49-F238E27FC236}">
                            <a16:creationId xmlns:a16="http://schemas.microsoft.com/office/drawing/2014/main" id="{F99DA7C2-1A3E-E07B-1514-63C6DBCE222F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131732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56" name="直線コネクタ 455">
                        <a:extLst>
                          <a:ext uri="{FF2B5EF4-FFF2-40B4-BE49-F238E27FC236}">
                            <a16:creationId xmlns:a16="http://schemas.microsoft.com/office/drawing/2014/main" id="{DFE67E76-A475-D113-D9E1-D59C657E014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233197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57" name="直線コネクタ 456">
                        <a:extLst>
                          <a:ext uri="{FF2B5EF4-FFF2-40B4-BE49-F238E27FC236}">
                            <a16:creationId xmlns:a16="http://schemas.microsoft.com/office/drawing/2014/main" id="{31A64473-A53E-271A-F901-2CC97334A94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421731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58" name="直線コネクタ 457">
                        <a:extLst>
                          <a:ext uri="{FF2B5EF4-FFF2-40B4-BE49-F238E27FC236}">
                            <a16:creationId xmlns:a16="http://schemas.microsoft.com/office/drawing/2014/main" id="{7892D3EC-FFDD-6464-0A26-1FDFC4A424E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85001" y="1656125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59" name="直線コネクタ 458">
                        <a:extLst>
                          <a:ext uri="{FF2B5EF4-FFF2-40B4-BE49-F238E27FC236}">
                            <a16:creationId xmlns:a16="http://schemas.microsoft.com/office/drawing/2014/main" id="{825073E7-B1F6-0F6F-AA03-8F17764CB45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806905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0" name="直線コネクタ 459">
                        <a:extLst>
                          <a:ext uri="{FF2B5EF4-FFF2-40B4-BE49-F238E27FC236}">
                            <a16:creationId xmlns:a16="http://schemas.microsoft.com/office/drawing/2014/main" id="{045748FF-FA2B-BEF8-3A86-F01CB8ACF0E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1961641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1" name="直線コネクタ 460">
                        <a:extLst>
                          <a:ext uri="{FF2B5EF4-FFF2-40B4-BE49-F238E27FC236}">
                            <a16:creationId xmlns:a16="http://schemas.microsoft.com/office/drawing/2014/main" id="{66A6B009-3803-7855-683B-0E1FB4D7FD8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090317" y="2150879"/>
                        <a:ext cx="8198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449" name="グループ化 448">
                    <a:extLst>
                      <a:ext uri="{FF2B5EF4-FFF2-40B4-BE49-F238E27FC236}">
                        <a16:creationId xmlns:a16="http://schemas.microsoft.com/office/drawing/2014/main" id="{A4E5B139-F9A1-40A6-A3B3-FF0A27D413B0}"/>
                      </a:ext>
                    </a:extLst>
                  </p:cNvPr>
                  <p:cNvGrpSpPr/>
                  <p:nvPr/>
                </p:nvGrpSpPr>
                <p:grpSpPr>
                  <a:xfrm>
                    <a:off x="6099874" y="4136476"/>
                    <a:ext cx="370461" cy="200055"/>
                    <a:chOff x="6099874" y="4136476"/>
                    <a:chExt cx="370461" cy="200055"/>
                  </a:xfrm>
                </p:grpSpPr>
                <p:cxnSp>
                  <p:nvCxnSpPr>
                    <p:cNvPr id="450" name="直線コネクタ 449">
                      <a:extLst>
                        <a:ext uri="{FF2B5EF4-FFF2-40B4-BE49-F238E27FC236}">
                          <a16:creationId xmlns:a16="http://schemas.microsoft.com/office/drawing/2014/main" id="{17315095-97A7-48E0-C19F-2E593A8F830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9874" y="4247138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51" name="テキスト ボックス 450">
                      <a:extLst>
                        <a:ext uri="{FF2B5EF4-FFF2-40B4-BE49-F238E27FC236}">
                          <a16:creationId xmlns:a16="http://schemas.microsoft.com/office/drawing/2014/main" id="{70D18EFE-6B9D-CD1E-7CFC-59F16EAB655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99874" y="4136476"/>
                      <a:ext cx="370461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546" name="グループ化 545">
            <a:extLst>
              <a:ext uri="{FF2B5EF4-FFF2-40B4-BE49-F238E27FC236}">
                <a16:creationId xmlns:a16="http://schemas.microsoft.com/office/drawing/2014/main" id="{C39EAAB6-4106-E749-C3DF-1E8B10855570}"/>
              </a:ext>
            </a:extLst>
          </p:cNvPr>
          <p:cNvGrpSpPr/>
          <p:nvPr/>
        </p:nvGrpSpPr>
        <p:grpSpPr>
          <a:xfrm>
            <a:off x="866961" y="1319910"/>
            <a:ext cx="5249012" cy="2075969"/>
            <a:chOff x="9477803" y="1250096"/>
            <a:chExt cx="5249012" cy="2075969"/>
          </a:xfrm>
        </p:grpSpPr>
        <p:pic>
          <p:nvPicPr>
            <p:cNvPr id="472" name="図 471">
              <a:extLst>
                <a:ext uri="{FF2B5EF4-FFF2-40B4-BE49-F238E27FC236}">
                  <a16:creationId xmlns:a16="http://schemas.microsoft.com/office/drawing/2014/main" id="{B010C5A1-8329-E188-2324-B181A57A8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05806" y="1491257"/>
              <a:ext cx="1987200" cy="1834808"/>
            </a:xfrm>
            <a:prstGeom prst="rect">
              <a:avLst/>
            </a:prstGeom>
          </p:spPr>
        </p:pic>
        <p:grpSp>
          <p:nvGrpSpPr>
            <p:cNvPr id="473" name="グループ化 472">
              <a:extLst>
                <a:ext uri="{FF2B5EF4-FFF2-40B4-BE49-F238E27FC236}">
                  <a16:creationId xmlns:a16="http://schemas.microsoft.com/office/drawing/2014/main" id="{5510569B-E34A-8265-5C3A-A563A4CE2571}"/>
                </a:ext>
              </a:extLst>
            </p:cNvPr>
            <p:cNvGrpSpPr/>
            <p:nvPr/>
          </p:nvGrpSpPr>
          <p:grpSpPr>
            <a:xfrm>
              <a:off x="13670145" y="1250096"/>
              <a:ext cx="1056670" cy="1906865"/>
              <a:chOff x="6845451" y="606930"/>
              <a:chExt cx="951296" cy="2836469"/>
            </a:xfrm>
          </p:grpSpPr>
          <p:sp>
            <p:nvSpPr>
              <p:cNvPr id="474" name="テキスト ボックス 473">
                <a:extLst>
                  <a:ext uri="{FF2B5EF4-FFF2-40B4-BE49-F238E27FC236}">
                    <a16:creationId xmlns:a16="http://schemas.microsoft.com/office/drawing/2014/main" id="{4D319D4D-103C-DAF4-9871-A28505B8635F}"/>
                  </a:ext>
                </a:extLst>
              </p:cNvPr>
              <p:cNvSpPr txBox="1"/>
              <p:nvPr/>
            </p:nvSpPr>
            <p:spPr>
              <a:xfrm>
                <a:off x="6845451" y="606930"/>
                <a:ext cx="643932" cy="3204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Marker size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75" name="グループ化 474">
                <a:extLst>
                  <a:ext uri="{FF2B5EF4-FFF2-40B4-BE49-F238E27FC236}">
                    <a16:creationId xmlns:a16="http://schemas.microsoft.com/office/drawing/2014/main" id="{289B3A41-39F5-5264-DFB5-D23E68199BB7}"/>
                  </a:ext>
                </a:extLst>
              </p:cNvPr>
              <p:cNvGrpSpPr/>
              <p:nvPr/>
            </p:nvGrpSpPr>
            <p:grpSpPr>
              <a:xfrm>
                <a:off x="7226051" y="1248187"/>
                <a:ext cx="570696" cy="2195212"/>
                <a:chOff x="7224722" y="1248187"/>
                <a:chExt cx="433329" cy="2195212"/>
              </a:xfrm>
            </p:grpSpPr>
            <p:grpSp>
              <p:nvGrpSpPr>
                <p:cNvPr id="476" name="グループ化 475">
                  <a:extLst>
                    <a:ext uri="{FF2B5EF4-FFF2-40B4-BE49-F238E27FC236}">
                      <a16:creationId xmlns:a16="http://schemas.microsoft.com/office/drawing/2014/main" id="{20C21B66-E937-A64B-244B-55D6C806CE8A}"/>
                    </a:ext>
                  </a:extLst>
                </p:cNvPr>
                <p:cNvGrpSpPr/>
                <p:nvPr/>
              </p:nvGrpSpPr>
              <p:grpSpPr>
                <a:xfrm>
                  <a:off x="7224722" y="1518123"/>
                  <a:ext cx="433329" cy="1925276"/>
                  <a:chOff x="4080996" y="882025"/>
                  <a:chExt cx="433329" cy="1391824"/>
                </a:xfrm>
              </p:grpSpPr>
              <p:grpSp>
                <p:nvGrpSpPr>
                  <p:cNvPr id="479" name="グループ化 478">
                    <a:extLst>
                      <a:ext uri="{FF2B5EF4-FFF2-40B4-BE49-F238E27FC236}">
                        <a16:creationId xmlns:a16="http://schemas.microsoft.com/office/drawing/2014/main" id="{7FEA011C-88AF-D680-2D5C-6D337D6FF897}"/>
                      </a:ext>
                    </a:extLst>
                  </p:cNvPr>
                  <p:cNvGrpSpPr/>
                  <p:nvPr/>
                </p:nvGrpSpPr>
                <p:grpSpPr>
                  <a:xfrm>
                    <a:off x="4098206" y="882025"/>
                    <a:ext cx="416119" cy="1391824"/>
                    <a:chOff x="4112834" y="874109"/>
                    <a:chExt cx="416119" cy="1391824"/>
                  </a:xfrm>
                </p:grpSpPr>
                <p:sp>
                  <p:nvSpPr>
                    <p:cNvPr id="489" name="テキスト ボックス 488">
                      <a:extLst>
                        <a:ext uri="{FF2B5EF4-FFF2-40B4-BE49-F238E27FC236}">
                          <a16:creationId xmlns:a16="http://schemas.microsoft.com/office/drawing/2014/main" id="{387AC939-AA38-B446-E555-75F00C6F2D8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2834" y="874109"/>
                      <a:ext cx="370461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90" name="テキスト ボックス 489">
                      <a:extLst>
                        <a:ext uri="{FF2B5EF4-FFF2-40B4-BE49-F238E27FC236}">
                          <a16:creationId xmlns:a16="http://schemas.microsoft.com/office/drawing/2014/main" id="{589E9E8E-53F4-9BB0-576D-5F440F07F07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22707" y="990797"/>
                      <a:ext cx="326452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91" name="テキスト ボックス 490">
                      <a:extLst>
                        <a:ext uri="{FF2B5EF4-FFF2-40B4-BE49-F238E27FC236}">
                          <a16:creationId xmlns:a16="http://schemas.microsoft.com/office/drawing/2014/main" id="{5A35AB09-ECCA-3328-C109-C5D54D043EF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4484" y="1104041"/>
                      <a:ext cx="414469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92" name="テキスト ボックス 491">
                      <a:extLst>
                        <a:ext uri="{FF2B5EF4-FFF2-40B4-BE49-F238E27FC236}">
                          <a16:creationId xmlns:a16="http://schemas.microsoft.com/office/drawing/2014/main" id="{210F84EF-9AFF-F5BE-0009-C929BC3C545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6124" y="1286297"/>
                      <a:ext cx="326452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93" name="テキスト ボックス 492">
                      <a:extLst>
                        <a:ext uri="{FF2B5EF4-FFF2-40B4-BE49-F238E27FC236}">
                          <a16:creationId xmlns:a16="http://schemas.microsoft.com/office/drawing/2014/main" id="{7D1BB354-ECC6-DFBD-4367-945055CCC88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2837" y="1518739"/>
                      <a:ext cx="309338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94" name="テキスト ボックス 493">
                      <a:extLst>
                        <a:ext uri="{FF2B5EF4-FFF2-40B4-BE49-F238E27FC236}">
                          <a16:creationId xmlns:a16="http://schemas.microsoft.com/office/drawing/2014/main" id="{8A75109D-5A84-88F3-2084-03ECFD14EE0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6122" y="1676483"/>
                      <a:ext cx="284889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95" name="テキスト ボックス 494">
                      <a:extLst>
                        <a:ext uri="{FF2B5EF4-FFF2-40B4-BE49-F238E27FC236}">
                          <a16:creationId xmlns:a16="http://schemas.microsoft.com/office/drawing/2014/main" id="{D75FBABB-1E60-3FA1-1B5B-1B14E7683E3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4485" y="1850666"/>
                      <a:ext cx="309338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96" name="テキスト ボックス 495">
                      <a:extLst>
                        <a:ext uri="{FF2B5EF4-FFF2-40B4-BE49-F238E27FC236}">
                          <a16:creationId xmlns:a16="http://schemas.microsoft.com/office/drawing/2014/main" id="{6B2E3023-719D-6F36-876D-D5C0C26D911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22135" y="2050804"/>
                      <a:ext cx="325379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6.3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480" name="グループ化 479">
                    <a:extLst>
                      <a:ext uri="{FF2B5EF4-FFF2-40B4-BE49-F238E27FC236}">
                        <a16:creationId xmlns:a16="http://schemas.microsoft.com/office/drawing/2014/main" id="{85429291-BBAB-E187-063C-AE86BEBA5248}"/>
                      </a:ext>
                    </a:extLst>
                  </p:cNvPr>
                  <p:cNvGrpSpPr/>
                  <p:nvPr/>
                </p:nvGrpSpPr>
                <p:grpSpPr>
                  <a:xfrm>
                    <a:off x="4080996" y="992245"/>
                    <a:ext cx="81980" cy="1169022"/>
                    <a:chOff x="4095633" y="981857"/>
                    <a:chExt cx="81980" cy="1169022"/>
                  </a:xfrm>
                </p:grpSpPr>
                <p:cxnSp>
                  <p:nvCxnSpPr>
                    <p:cNvPr id="481" name="直線コネクタ 480">
                      <a:extLst>
                        <a:ext uri="{FF2B5EF4-FFF2-40B4-BE49-F238E27FC236}">
                          <a16:creationId xmlns:a16="http://schemas.microsoft.com/office/drawing/2014/main" id="{CF5FC03E-53FF-F370-AB10-6DED83B83EA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981857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2" name="直線コネクタ 481">
                      <a:extLst>
                        <a:ext uri="{FF2B5EF4-FFF2-40B4-BE49-F238E27FC236}">
                          <a16:creationId xmlns:a16="http://schemas.microsoft.com/office/drawing/2014/main" id="{51728825-034B-127A-F04E-98C745FFC14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099460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3" name="直線コネクタ 482">
                      <a:extLst>
                        <a:ext uri="{FF2B5EF4-FFF2-40B4-BE49-F238E27FC236}">
                          <a16:creationId xmlns:a16="http://schemas.microsoft.com/office/drawing/2014/main" id="{6844CB4B-484F-0208-50CC-2C2B4DC1421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207126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4" name="直線コネクタ 483">
                      <a:extLst>
                        <a:ext uri="{FF2B5EF4-FFF2-40B4-BE49-F238E27FC236}">
                          <a16:creationId xmlns:a16="http://schemas.microsoft.com/office/drawing/2014/main" id="{5900F770-5381-9E64-A29B-B685DAF70BC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386553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5" name="直線コネクタ 484">
                      <a:extLst>
                        <a:ext uri="{FF2B5EF4-FFF2-40B4-BE49-F238E27FC236}">
                          <a16:creationId xmlns:a16="http://schemas.microsoft.com/office/drawing/2014/main" id="{910391C8-4F54-1478-F8D2-87E5B0E77F5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621761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6" name="直線コネクタ 485">
                      <a:extLst>
                        <a:ext uri="{FF2B5EF4-FFF2-40B4-BE49-F238E27FC236}">
                          <a16:creationId xmlns:a16="http://schemas.microsoft.com/office/drawing/2014/main" id="{35F12DF3-80F3-F67D-BAAA-82D0EBE5B79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777634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7" name="直線コネクタ 486">
                      <a:extLst>
                        <a:ext uri="{FF2B5EF4-FFF2-40B4-BE49-F238E27FC236}">
                          <a16:creationId xmlns:a16="http://schemas.microsoft.com/office/drawing/2014/main" id="{48488089-6C22-4AAE-4349-7059D863250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952556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8" name="直線コネクタ 487">
                      <a:extLst>
                        <a:ext uri="{FF2B5EF4-FFF2-40B4-BE49-F238E27FC236}">
                          <a16:creationId xmlns:a16="http://schemas.microsoft.com/office/drawing/2014/main" id="{709C80AD-A280-9D83-721D-4921DE61F76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2150879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477" name="直線コネクタ 476">
                  <a:extLst>
                    <a:ext uri="{FF2B5EF4-FFF2-40B4-BE49-F238E27FC236}">
                      <a16:creationId xmlns:a16="http://schemas.microsoft.com/office/drawing/2014/main" id="{BB99DF56-30DC-E784-53FF-45487BD52C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25578" y="1398529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8" name="テキスト ボックス 477">
                  <a:extLst>
                    <a:ext uri="{FF2B5EF4-FFF2-40B4-BE49-F238E27FC236}">
                      <a16:creationId xmlns:a16="http://schemas.microsoft.com/office/drawing/2014/main" id="{E9BEED26-44B9-64F1-8B05-AAE6FE1B410B}"/>
                    </a:ext>
                  </a:extLst>
                </p:cNvPr>
                <p:cNvSpPr txBox="1"/>
                <p:nvPr/>
              </p:nvSpPr>
              <p:spPr>
                <a:xfrm>
                  <a:off x="7245060" y="1248187"/>
                  <a:ext cx="370461" cy="297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249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pic>
          <p:nvPicPr>
            <p:cNvPr id="497" name="図 496">
              <a:extLst>
                <a:ext uri="{FF2B5EF4-FFF2-40B4-BE49-F238E27FC236}">
                  <a16:creationId xmlns:a16="http://schemas.microsoft.com/office/drawing/2014/main" id="{E892F7BE-919F-65FF-86C1-53782B99B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77803" y="1519976"/>
              <a:ext cx="2152092" cy="1729997"/>
            </a:xfrm>
            <a:prstGeom prst="rect">
              <a:avLst/>
            </a:prstGeom>
          </p:spPr>
        </p:pic>
        <p:grpSp>
          <p:nvGrpSpPr>
            <p:cNvPr id="522" name="グループ化 521">
              <a:extLst>
                <a:ext uri="{FF2B5EF4-FFF2-40B4-BE49-F238E27FC236}">
                  <a16:creationId xmlns:a16="http://schemas.microsoft.com/office/drawing/2014/main" id="{1449ADC7-5712-68B5-F41D-60C0BB674EFC}"/>
                </a:ext>
              </a:extLst>
            </p:cNvPr>
            <p:cNvGrpSpPr/>
            <p:nvPr/>
          </p:nvGrpSpPr>
          <p:grpSpPr>
            <a:xfrm>
              <a:off x="11138218" y="1292242"/>
              <a:ext cx="902555" cy="1864719"/>
              <a:chOff x="6984198" y="669623"/>
              <a:chExt cx="812549" cy="2773776"/>
            </a:xfrm>
          </p:grpSpPr>
          <p:sp>
            <p:nvSpPr>
              <p:cNvPr id="523" name="テキスト ボックス 522">
                <a:extLst>
                  <a:ext uri="{FF2B5EF4-FFF2-40B4-BE49-F238E27FC236}">
                    <a16:creationId xmlns:a16="http://schemas.microsoft.com/office/drawing/2014/main" id="{E3881592-94F6-99BE-DE5C-8B840BB1885C}"/>
                  </a:ext>
                </a:extLst>
              </p:cNvPr>
              <p:cNvSpPr txBox="1"/>
              <p:nvPr/>
            </p:nvSpPr>
            <p:spPr>
              <a:xfrm>
                <a:off x="6984198" y="669623"/>
                <a:ext cx="643932" cy="3204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Marker size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24" name="グループ化 523">
                <a:extLst>
                  <a:ext uri="{FF2B5EF4-FFF2-40B4-BE49-F238E27FC236}">
                    <a16:creationId xmlns:a16="http://schemas.microsoft.com/office/drawing/2014/main" id="{461CCD07-5303-25BB-0B2D-1FDAB2F4BAAD}"/>
                  </a:ext>
                </a:extLst>
              </p:cNvPr>
              <p:cNvGrpSpPr/>
              <p:nvPr/>
            </p:nvGrpSpPr>
            <p:grpSpPr>
              <a:xfrm>
                <a:off x="7226051" y="1248187"/>
                <a:ext cx="570696" cy="2195212"/>
                <a:chOff x="7224722" y="1248187"/>
                <a:chExt cx="433329" cy="2195212"/>
              </a:xfrm>
            </p:grpSpPr>
            <p:grpSp>
              <p:nvGrpSpPr>
                <p:cNvPr id="525" name="グループ化 524">
                  <a:extLst>
                    <a:ext uri="{FF2B5EF4-FFF2-40B4-BE49-F238E27FC236}">
                      <a16:creationId xmlns:a16="http://schemas.microsoft.com/office/drawing/2014/main" id="{E1395A5C-7C7B-9CF1-4F8D-78DFFF49EF3E}"/>
                    </a:ext>
                  </a:extLst>
                </p:cNvPr>
                <p:cNvGrpSpPr/>
                <p:nvPr/>
              </p:nvGrpSpPr>
              <p:grpSpPr>
                <a:xfrm>
                  <a:off x="7224722" y="1518123"/>
                  <a:ext cx="433329" cy="1925276"/>
                  <a:chOff x="4080996" y="882025"/>
                  <a:chExt cx="433329" cy="1391824"/>
                </a:xfrm>
              </p:grpSpPr>
              <p:grpSp>
                <p:nvGrpSpPr>
                  <p:cNvPr id="528" name="グループ化 527">
                    <a:extLst>
                      <a:ext uri="{FF2B5EF4-FFF2-40B4-BE49-F238E27FC236}">
                        <a16:creationId xmlns:a16="http://schemas.microsoft.com/office/drawing/2014/main" id="{4FFF3E70-74C0-AAB8-2A6D-D5EB98F4BDEC}"/>
                      </a:ext>
                    </a:extLst>
                  </p:cNvPr>
                  <p:cNvGrpSpPr/>
                  <p:nvPr/>
                </p:nvGrpSpPr>
                <p:grpSpPr>
                  <a:xfrm>
                    <a:off x="4098206" y="882025"/>
                    <a:ext cx="416119" cy="1391824"/>
                    <a:chOff x="4112834" y="874109"/>
                    <a:chExt cx="416119" cy="1391824"/>
                  </a:xfrm>
                </p:grpSpPr>
                <p:sp>
                  <p:nvSpPr>
                    <p:cNvPr id="538" name="テキスト ボックス 537">
                      <a:extLst>
                        <a:ext uri="{FF2B5EF4-FFF2-40B4-BE49-F238E27FC236}">
                          <a16:creationId xmlns:a16="http://schemas.microsoft.com/office/drawing/2014/main" id="{EADD9AFD-EC9E-E4EA-EED1-EF62D7BDD22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2834" y="874109"/>
                      <a:ext cx="370461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39" name="テキスト ボックス 538">
                      <a:extLst>
                        <a:ext uri="{FF2B5EF4-FFF2-40B4-BE49-F238E27FC236}">
                          <a16:creationId xmlns:a16="http://schemas.microsoft.com/office/drawing/2014/main" id="{53CC7BDC-1F76-6EB9-C3E4-9B1F4A098B7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22707" y="990797"/>
                      <a:ext cx="326452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40" name="テキスト ボックス 539">
                      <a:extLst>
                        <a:ext uri="{FF2B5EF4-FFF2-40B4-BE49-F238E27FC236}">
                          <a16:creationId xmlns:a16="http://schemas.microsoft.com/office/drawing/2014/main" id="{C3234EEF-5B0A-9092-F140-05704C09552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4484" y="1104041"/>
                      <a:ext cx="414469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41" name="テキスト ボックス 540">
                      <a:extLst>
                        <a:ext uri="{FF2B5EF4-FFF2-40B4-BE49-F238E27FC236}">
                          <a16:creationId xmlns:a16="http://schemas.microsoft.com/office/drawing/2014/main" id="{309F6AD3-2795-809C-19D3-82AC2B073CE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6124" y="1286297"/>
                      <a:ext cx="326452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42" name="テキスト ボックス 541">
                      <a:extLst>
                        <a:ext uri="{FF2B5EF4-FFF2-40B4-BE49-F238E27FC236}">
                          <a16:creationId xmlns:a16="http://schemas.microsoft.com/office/drawing/2014/main" id="{26F058AF-501E-C96F-3A17-2B17D0377E4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2837" y="1518739"/>
                      <a:ext cx="309338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43" name="テキスト ボックス 542">
                      <a:extLst>
                        <a:ext uri="{FF2B5EF4-FFF2-40B4-BE49-F238E27FC236}">
                          <a16:creationId xmlns:a16="http://schemas.microsoft.com/office/drawing/2014/main" id="{7F425E18-0CA7-6E5C-0A25-86B35A7BBE5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6122" y="1676483"/>
                      <a:ext cx="284889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44" name="テキスト ボックス 543">
                      <a:extLst>
                        <a:ext uri="{FF2B5EF4-FFF2-40B4-BE49-F238E27FC236}">
                          <a16:creationId xmlns:a16="http://schemas.microsoft.com/office/drawing/2014/main" id="{7B2F1882-F886-A279-C2DC-28CC925FB41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14485" y="1850666"/>
                      <a:ext cx="309338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45" name="テキスト ボックス 544">
                      <a:extLst>
                        <a:ext uri="{FF2B5EF4-FFF2-40B4-BE49-F238E27FC236}">
                          <a16:creationId xmlns:a16="http://schemas.microsoft.com/office/drawing/2014/main" id="{D19A8E13-BB47-462E-F0AA-5B914113D5C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22135" y="2050804"/>
                      <a:ext cx="325379" cy="2151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6.3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529" name="グループ化 528">
                    <a:extLst>
                      <a:ext uri="{FF2B5EF4-FFF2-40B4-BE49-F238E27FC236}">
                        <a16:creationId xmlns:a16="http://schemas.microsoft.com/office/drawing/2014/main" id="{26AB7E10-4F52-BA48-D0A2-49FD2EBAEC83}"/>
                      </a:ext>
                    </a:extLst>
                  </p:cNvPr>
                  <p:cNvGrpSpPr/>
                  <p:nvPr/>
                </p:nvGrpSpPr>
                <p:grpSpPr>
                  <a:xfrm>
                    <a:off x="4080996" y="992245"/>
                    <a:ext cx="81980" cy="1169022"/>
                    <a:chOff x="4095633" y="981857"/>
                    <a:chExt cx="81980" cy="1169022"/>
                  </a:xfrm>
                </p:grpSpPr>
                <p:cxnSp>
                  <p:nvCxnSpPr>
                    <p:cNvPr id="530" name="直線コネクタ 529">
                      <a:extLst>
                        <a:ext uri="{FF2B5EF4-FFF2-40B4-BE49-F238E27FC236}">
                          <a16:creationId xmlns:a16="http://schemas.microsoft.com/office/drawing/2014/main" id="{192027A8-FE59-7A2A-C005-4AFABC974D6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981857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1" name="直線コネクタ 530">
                      <a:extLst>
                        <a:ext uri="{FF2B5EF4-FFF2-40B4-BE49-F238E27FC236}">
                          <a16:creationId xmlns:a16="http://schemas.microsoft.com/office/drawing/2014/main" id="{91E989A0-4D04-CF1A-7B61-F31A6EE2581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099460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2" name="直線コネクタ 531">
                      <a:extLst>
                        <a:ext uri="{FF2B5EF4-FFF2-40B4-BE49-F238E27FC236}">
                          <a16:creationId xmlns:a16="http://schemas.microsoft.com/office/drawing/2014/main" id="{BD34CFF1-D16A-C0DB-3B65-389E62EBDCD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207126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3" name="直線コネクタ 532">
                      <a:extLst>
                        <a:ext uri="{FF2B5EF4-FFF2-40B4-BE49-F238E27FC236}">
                          <a16:creationId xmlns:a16="http://schemas.microsoft.com/office/drawing/2014/main" id="{A3C14080-1955-B3FB-6F59-E5FD6E980D0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386553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4" name="直線コネクタ 533">
                      <a:extLst>
                        <a:ext uri="{FF2B5EF4-FFF2-40B4-BE49-F238E27FC236}">
                          <a16:creationId xmlns:a16="http://schemas.microsoft.com/office/drawing/2014/main" id="{52B688A2-41E7-8242-7ACB-3F2C3467674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621761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5" name="直線コネクタ 534">
                      <a:extLst>
                        <a:ext uri="{FF2B5EF4-FFF2-40B4-BE49-F238E27FC236}">
                          <a16:creationId xmlns:a16="http://schemas.microsoft.com/office/drawing/2014/main" id="{1E47E583-6ECE-EC05-1F19-573D7F02A30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777634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6" name="直線コネクタ 535">
                      <a:extLst>
                        <a:ext uri="{FF2B5EF4-FFF2-40B4-BE49-F238E27FC236}">
                          <a16:creationId xmlns:a16="http://schemas.microsoft.com/office/drawing/2014/main" id="{35CAB849-B6C3-9D0F-83B7-595429E553E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1952556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7" name="直線コネクタ 536">
                      <a:extLst>
                        <a:ext uri="{FF2B5EF4-FFF2-40B4-BE49-F238E27FC236}">
                          <a16:creationId xmlns:a16="http://schemas.microsoft.com/office/drawing/2014/main" id="{3BC6B618-B033-E944-193A-01FB11834C0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5633" y="2150879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526" name="直線コネクタ 525">
                  <a:extLst>
                    <a:ext uri="{FF2B5EF4-FFF2-40B4-BE49-F238E27FC236}">
                      <a16:creationId xmlns:a16="http://schemas.microsoft.com/office/drawing/2014/main" id="{DB2757A2-4966-9ED5-2E03-AC0119FF23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25578" y="1398529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7" name="テキスト ボックス 526">
                  <a:extLst>
                    <a:ext uri="{FF2B5EF4-FFF2-40B4-BE49-F238E27FC236}">
                      <a16:creationId xmlns:a16="http://schemas.microsoft.com/office/drawing/2014/main" id="{90B12EAA-4AAA-481D-F3A8-24FF5C279036}"/>
                    </a:ext>
                  </a:extLst>
                </p:cNvPr>
                <p:cNvSpPr txBox="1"/>
                <p:nvPr/>
              </p:nvSpPr>
              <p:spPr>
                <a:xfrm>
                  <a:off x="7245057" y="1248187"/>
                  <a:ext cx="370461" cy="297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249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571" name="テキスト ボックス 570">
            <a:extLst>
              <a:ext uri="{FF2B5EF4-FFF2-40B4-BE49-F238E27FC236}">
                <a16:creationId xmlns:a16="http://schemas.microsoft.com/office/drawing/2014/main" id="{58907554-8CE2-3383-1C69-49FEE5E8576B}"/>
              </a:ext>
            </a:extLst>
          </p:cNvPr>
          <p:cNvSpPr txBox="1"/>
          <p:nvPr/>
        </p:nvSpPr>
        <p:spPr>
          <a:xfrm>
            <a:off x="1207674" y="2825651"/>
            <a:ext cx="19036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LC           </a:t>
            </a:r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LC</a:t>
            </a: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LC</a:t>
            </a: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LC</a:t>
            </a: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LC</a:t>
            </a: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     PT-</a:t>
            </a:r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      PT-</a:t>
            </a:r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       PT-</a:t>
            </a:r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      PT-</a:t>
            </a:r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      PT-</a:t>
            </a:r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endParaRPr kumimoji="1" lang="ja-JP" alt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474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A09A3789-FB06-47FE-8890-415F3ACAC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762" y="4010375"/>
            <a:ext cx="1758481" cy="18792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9E6F54EF-5532-F25F-FC06-827CADFD0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751" y="4004075"/>
            <a:ext cx="1857600" cy="18791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7E2F9F8-6D8B-A9B2-D523-D48B22B68B2F}"/>
              </a:ext>
            </a:extLst>
          </p:cNvPr>
          <p:cNvSpPr txBox="1"/>
          <p:nvPr/>
        </p:nvSpPr>
        <p:spPr>
          <a:xfrm>
            <a:off x="147373" y="232748"/>
            <a:ext cx="164871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Supplemental Figure</a:t>
            </a:r>
            <a:r>
              <a:rPr lang="ja-JP" altLang="en-US" sz="7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S5</a:t>
            </a:r>
            <a:endParaRPr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オブジェクト 6">
            <a:extLst>
              <a:ext uri="{FF2B5EF4-FFF2-40B4-BE49-F238E27FC236}">
                <a16:creationId xmlns:a16="http://schemas.microsoft.com/office/drawing/2014/main" id="{5F1642B5-295C-EC04-DD0B-7537E903B5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4999" y="1190625"/>
          <a:ext cx="1601788" cy="209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2552282" imgH="3336557" progId="Prism10.Document">
                  <p:embed/>
                </p:oleObj>
              </mc:Choice>
              <mc:Fallback>
                <p:oleObj name="Prism 10" r:id="rId4" imgW="2552282" imgH="3336557" progId="Prism10.Document">
                  <p:embed/>
                  <p:pic>
                    <p:nvPicPr>
                      <p:cNvPr id="7" name="オブジェクト 6">
                        <a:extLst>
                          <a:ext uri="{FF2B5EF4-FFF2-40B4-BE49-F238E27FC236}">
                            <a16:creationId xmlns:a16="http://schemas.microsoft.com/office/drawing/2014/main" id="{5F1642B5-295C-EC04-DD0B-7537E903B5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4999" y="1190625"/>
                        <a:ext cx="1601788" cy="2093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445A2C0-D5FB-6771-15C9-B3166FD18A31}"/>
              </a:ext>
            </a:extLst>
          </p:cNvPr>
          <p:cNvSpPr txBox="1"/>
          <p:nvPr/>
        </p:nvSpPr>
        <p:spPr>
          <a:xfrm rot="16200000">
            <a:off x="-528700" y="2361550"/>
            <a:ext cx="22731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Relative renal </a:t>
            </a:r>
            <a:r>
              <a:rPr lang="en-US" altLang="ja-JP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SGLT2</a:t>
            </a:r>
            <a:r>
              <a:rPr kumimoji="1" lang="en-US" altLang="ja-JP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/ flotillin level (%)</a:t>
            </a:r>
            <a:r>
              <a:rPr kumimoji="1" lang="ja-JP" altLang="en-US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</a:t>
            </a:r>
            <a:endParaRPr kumimoji="1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528BE75-28CC-B835-64E9-319BB2FFD9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5857" y="1581426"/>
            <a:ext cx="1824292" cy="189574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01E1E13-593C-9956-709D-4FEDEDF3A9C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486"/>
          <a:stretch/>
        </p:blipFill>
        <p:spPr>
          <a:xfrm>
            <a:off x="2404880" y="1581426"/>
            <a:ext cx="1781424" cy="1895723"/>
          </a:xfrm>
          <a:prstGeom prst="rect">
            <a:avLst/>
          </a:prstGeom>
        </p:spPr>
      </p:pic>
      <p:grpSp>
        <p:nvGrpSpPr>
          <p:cNvPr id="98" name="グループ化 97">
            <a:extLst>
              <a:ext uri="{FF2B5EF4-FFF2-40B4-BE49-F238E27FC236}">
                <a16:creationId xmlns:a16="http://schemas.microsoft.com/office/drawing/2014/main" id="{58E5FC7E-CC30-8B36-1DB5-838F5EFF6284}"/>
              </a:ext>
            </a:extLst>
          </p:cNvPr>
          <p:cNvGrpSpPr/>
          <p:nvPr/>
        </p:nvGrpSpPr>
        <p:grpSpPr>
          <a:xfrm>
            <a:off x="5822507" y="1379655"/>
            <a:ext cx="723013" cy="2005872"/>
            <a:chOff x="5808985" y="3753664"/>
            <a:chExt cx="723013" cy="2005872"/>
          </a:xfrm>
        </p:grpSpPr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0B11FBB2-3DB0-E632-E746-86106F424D29}"/>
                </a:ext>
              </a:extLst>
            </p:cNvPr>
            <p:cNvSpPr txBox="1"/>
            <p:nvPr/>
          </p:nvSpPr>
          <p:spPr>
            <a:xfrm>
              <a:off x="5808985" y="3753664"/>
              <a:ext cx="7152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Marker size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0" name="グループ化 99">
              <a:extLst>
                <a:ext uri="{FF2B5EF4-FFF2-40B4-BE49-F238E27FC236}">
                  <a16:creationId xmlns:a16="http://schemas.microsoft.com/office/drawing/2014/main" id="{5E5669A3-A2D4-DF5F-5347-FC55CFE44237}"/>
                </a:ext>
              </a:extLst>
            </p:cNvPr>
            <p:cNvGrpSpPr/>
            <p:nvPr/>
          </p:nvGrpSpPr>
          <p:grpSpPr>
            <a:xfrm>
              <a:off x="6098517" y="4136476"/>
              <a:ext cx="433481" cy="1623060"/>
              <a:chOff x="6098517" y="4136476"/>
              <a:chExt cx="433481" cy="1623060"/>
            </a:xfrm>
          </p:grpSpPr>
          <p:grpSp>
            <p:nvGrpSpPr>
              <p:cNvPr id="101" name="グループ化 100">
                <a:extLst>
                  <a:ext uri="{FF2B5EF4-FFF2-40B4-BE49-F238E27FC236}">
                    <a16:creationId xmlns:a16="http://schemas.microsoft.com/office/drawing/2014/main" id="{F3EC0A3D-B06C-4D2A-F018-A2AB597182EB}"/>
                  </a:ext>
                </a:extLst>
              </p:cNvPr>
              <p:cNvGrpSpPr/>
              <p:nvPr/>
            </p:nvGrpSpPr>
            <p:grpSpPr>
              <a:xfrm>
                <a:off x="6098517" y="4304399"/>
                <a:ext cx="433481" cy="1455137"/>
                <a:chOff x="4069330" y="879899"/>
                <a:chExt cx="433481" cy="1383540"/>
              </a:xfrm>
            </p:grpSpPr>
            <p:grpSp>
              <p:nvGrpSpPr>
                <p:cNvPr id="105" name="グループ化 104">
                  <a:extLst>
                    <a:ext uri="{FF2B5EF4-FFF2-40B4-BE49-F238E27FC236}">
                      <a16:creationId xmlns:a16="http://schemas.microsoft.com/office/drawing/2014/main" id="{6DD72D6E-1DBA-7824-7A31-C982CDE41B72}"/>
                    </a:ext>
                  </a:extLst>
                </p:cNvPr>
                <p:cNvGrpSpPr/>
                <p:nvPr/>
              </p:nvGrpSpPr>
              <p:grpSpPr>
                <a:xfrm>
                  <a:off x="4070294" y="879899"/>
                  <a:ext cx="432517" cy="1383540"/>
                  <a:chOff x="4084922" y="871983"/>
                  <a:chExt cx="432517" cy="1383540"/>
                </a:xfrm>
              </p:grpSpPr>
              <p:sp>
                <p:nvSpPr>
                  <p:cNvPr id="115" name="テキスト ボックス 114">
                    <a:extLst>
                      <a:ext uri="{FF2B5EF4-FFF2-40B4-BE49-F238E27FC236}">
                        <a16:creationId xmlns:a16="http://schemas.microsoft.com/office/drawing/2014/main" id="{0E6AC661-A86E-A6C4-4407-4EEA3C7BE66B}"/>
                      </a:ext>
                    </a:extLst>
                  </p:cNvPr>
                  <p:cNvSpPr txBox="1"/>
                  <p:nvPr/>
                </p:nvSpPr>
                <p:spPr>
                  <a:xfrm>
                    <a:off x="4084922" y="871983"/>
                    <a:ext cx="370461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137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6" name="テキスト ボックス 115">
                    <a:extLst>
                      <a:ext uri="{FF2B5EF4-FFF2-40B4-BE49-F238E27FC236}">
                        <a16:creationId xmlns:a16="http://schemas.microsoft.com/office/drawing/2014/main" id="{5C1BE48B-41E2-B9F2-37E8-77E4FE447DC1}"/>
                      </a:ext>
                    </a:extLst>
                  </p:cNvPr>
                  <p:cNvSpPr txBox="1"/>
                  <p:nvPr/>
                </p:nvSpPr>
                <p:spPr>
                  <a:xfrm>
                    <a:off x="4096620" y="953102"/>
                    <a:ext cx="32645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7" name="テキスト ボックス 116">
                    <a:extLst>
                      <a:ext uri="{FF2B5EF4-FFF2-40B4-BE49-F238E27FC236}">
                        <a16:creationId xmlns:a16="http://schemas.microsoft.com/office/drawing/2014/main" id="{B8C86228-3D30-BBF7-4B08-E143D2E00E41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044674"/>
                    <a:ext cx="414469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73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8" name="テキスト ボックス 117">
                    <a:extLst>
                      <a:ext uri="{FF2B5EF4-FFF2-40B4-BE49-F238E27FC236}">
                        <a16:creationId xmlns:a16="http://schemas.microsoft.com/office/drawing/2014/main" id="{9AD7D9B0-83B9-FEA4-EF2E-F69FF0247692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317989"/>
                    <a:ext cx="32645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9" name="テキスト ボックス 118">
                    <a:extLst>
                      <a:ext uri="{FF2B5EF4-FFF2-40B4-BE49-F238E27FC236}">
                        <a16:creationId xmlns:a16="http://schemas.microsoft.com/office/drawing/2014/main" id="{8D8FDF09-84DB-7127-C948-7CCF35AA4150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516344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0" name="テキスト ボックス 119">
                    <a:extLst>
                      <a:ext uri="{FF2B5EF4-FFF2-40B4-BE49-F238E27FC236}">
                        <a16:creationId xmlns:a16="http://schemas.microsoft.com/office/drawing/2014/main" id="{62AF664B-5E1E-A5E5-004A-4C5FDF26167D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703752"/>
                    <a:ext cx="284889" cy="1902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1" name="テキスト ボックス 120">
                    <a:extLst>
                      <a:ext uri="{FF2B5EF4-FFF2-40B4-BE49-F238E27FC236}">
                        <a16:creationId xmlns:a16="http://schemas.microsoft.com/office/drawing/2014/main" id="{7FAE2918-F853-94C4-547E-28C6777C1D90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877571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18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2" name="テキスト ボックス 121">
                    <a:extLst>
                      <a:ext uri="{FF2B5EF4-FFF2-40B4-BE49-F238E27FC236}">
                        <a16:creationId xmlns:a16="http://schemas.microsoft.com/office/drawing/2014/main" id="{1831C0A0-07AA-2240-4C7F-C5F49E4FDCBF}"/>
                      </a:ext>
                    </a:extLst>
                  </p:cNvPr>
                  <p:cNvSpPr txBox="1"/>
                  <p:nvPr/>
                </p:nvSpPr>
                <p:spPr>
                  <a:xfrm>
                    <a:off x="4104043" y="2055468"/>
                    <a:ext cx="325379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6.3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06" name="グループ化 105">
                  <a:extLst>
                    <a:ext uri="{FF2B5EF4-FFF2-40B4-BE49-F238E27FC236}">
                      <a16:creationId xmlns:a16="http://schemas.microsoft.com/office/drawing/2014/main" id="{E6B08011-611D-EACC-60D0-7EAFA5E01227}"/>
                    </a:ext>
                  </a:extLst>
                </p:cNvPr>
                <p:cNvGrpSpPr/>
                <p:nvPr/>
              </p:nvGrpSpPr>
              <p:grpSpPr>
                <a:xfrm>
                  <a:off x="4069330" y="977440"/>
                  <a:ext cx="88330" cy="1183827"/>
                  <a:chOff x="4083967" y="967052"/>
                  <a:chExt cx="88330" cy="1183827"/>
                </a:xfrm>
              </p:grpSpPr>
              <p:cxnSp>
                <p:nvCxnSpPr>
                  <p:cNvPr id="107" name="直線コネクタ 106">
                    <a:extLst>
                      <a:ext uri="{FF2B5EF4-FFF2-40B4-BE49-F238E27FC236}">
                        <a16:creationId xmlns:a16="http://schemas.microsoft.com/office/drawing/2014/main" id="{0B7B4E97-BDA7-3972-9658-EC5139109D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3967" y="967052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直線コネクタ 107">
                    <a:extLst>
                      <a:ext uri="{FF2B5EF4-FFF2-40B4-BE49-F238E27FC236}">
                        <a16:creationId xmlns:a16="http://schemas.microsoft.com/office/drawing/2014/main" id="{158FBF7A-A8D8-D492-E288-26DF8633A72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1041169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直線コネクタ 108">
                    <a:extLst>
                      <a:ext uri="{FF2B5EF4-FFF2-40B4-BE49-F238E27FC236}">
                        <a16:creationId xmlns:a16="http://schemas.microsoft.com/office/drawing/2014/main" id="{636D606A-211C-4786-8360-C8B8F88B64F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1139615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直線コネクタ 109">
                    <a:extLst>
                      <a:ext uri="{FF2B5EF4-FFF2-40B4-BE49-F238E27FC236}">
                        <a16:creationId xmlns:a16="http://schemas.microsoft.com/office/drawing/2014/main" id="{ACAF25B3-8AA8-8ECE-70A7-517DCA8BF5F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1415692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直線コネクタ 110">
                    <a:extLst>
                      <a:ext uri="{FF2B5EF4-FFF2-40B4-BE49-F238E27FC236}">
                        <a16:creationId xmlns:a16="http://schemas.microsoft.com/office/drawing/2014/main" id="{E659BBE5-8AAE-33F7-9EF2-74D28B22759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5001" y="1607825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直線コネクタ 111">
                    <a:extLst>
                      <a:ext uri="{FF2B5EF4-FFF2-40B4-BE49-F238E27FC236}">
                        <a16:creationId xmlns:a16="http://schemas.microsoft.com/office/drawing/2014/main" id="{7C0B41FC-1850-9277-9A64-179DE51D6C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1791813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コネクタ 112">
                    <a:extLst>
                      <a:ext uri="{FF2B5EF4-FFF2-40B4-BE49-F238E27FC236}">
                        <a16:creationId xmlns:a16="http://schemas.microsoft.com/office/drawing/2014/main" id="{7C4ACF2A-684E-3694-5D8B-33C29D943EE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1961641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コネクタ 113">
                    <a:extLst>
                      <a:ext uri="{FF2B5EF4-FFF2-40B4-BE49-F238E27FC236}">
                        <a16:creationId xmlns:a16="http://schemas.microsoft.com/office/drawing/2014/main" id="{4E199559-BBFF-A5FB-E353-91B99F067BD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2150879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02" name="グループ化 101">
                <a:extLst>
                  <a:ext uri="{FF2B5EF4-FFF2-40B4-BE49-F238E27FC236}">
                    <a16:creationId xmlns:a16="http://schemas.microsoft.com/office/drawing/2014/main" id="{24D09A9E-E858-84A4-C8AF-5153A55BA28B}"/>
                  </a:ext>
                </a:extLst>
              </p:cNvPr>
              <p:cNvGrpSpPr/>
              <p:nvPr/>
            </p:nvGrpSpPr>
            <p:grpSpPr>
              <a:xfrm>
                <a:off x="6099874" y="4136476"/>
                <a:ext cx="370461" cy="200055"/>
                <a:chOff x="6099874" y="4136476"/>
                <a:chExt cx="370461" cy="200055"/>
              </a:xfrm>
            </p:grpSpPr>
            <p:cxnSp>
              <p:nvCxnSpPr>
                <p:cNvPr id="103" name="直線コネクタ 102">
                  <a:extLst>
                    <a:ext uri="{FF2B5EF4-FFF2-40B4-BE49-F238E27FC236}">
                      <a16:creationId xmlns:a16="http://schemas.microsoft.com/office/drawing/2014/main" id="{3598662C-14AE-E220-18A3-BB698066B6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9874" y="4247138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テキスト ボックス 103">
                  <a:extLst>
                    <a:ext uri="{FF2B5EF4-FFF2-40B4-BE49-F238E27FC236}">
                      <a16:creationId xmlns:a16="http://schemas.microsoft.com/office/drawing/2014/main" id="{9AC14CDC-605E-8091-7023-5C166A54498D}"/>
                    </a:ext>
                  </a:extLst>
                </p:cNvPr>
                <p:cNvSpPr txBox="1"/>
                <p:nvPr/>
              </p:nvSpPr>
              <p:spPr>
                <a:xfrm>
                  <a:off x="6099874" y="4136476"/>
                  <a:ext cx="370461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249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274" name="グループ化 273">
            <a:extLst>
              <a:ext uri="{FF2B5EF4-FFF2-40B4-BE49-F238E27FC236}">
                <a16:creationId xmlns:a16="http://schemas.microsoft.com/office/drawing/2014/main" id="{FEE8F968-881D-B847-BAE8-B3B376763F64}"/>
              </a:ext>
            </a:extLst>
          </p:cNvPr>
          <p:cNvGrpSpPr/>
          <p:nvPr/>
        </p:nvGrpSpPr>
        <p:grpSpPr>
          <a:xfrm>
            <a:off x="3729934" y="1376917"/>
            <a:ext cx="723013" cy="2005872"/>
            <a:chOff x="5808985" y="3753664"/>
            <a:chExt cx="723013" cy="2005872"/>
          </a:xfrm>
        </p:grpSpPr>
        <p:sp>
          <p:nvSpPr>
            <p:cNvPr id="275" name="テキスト ボックス 274">
              <a:extLst>
                <a:ext uri="{FF2B5EF4-FFF2-40B4-BE49-F238E27FC236}">
                  <a16:creationId xmlns:a16="http://schemas.microsoft.com/office/drawing/2014/main" id="{4AEA9696-D8C7-0111-83CB-B655775FD23C}"/>
                </a:ext>
              </a:extLst>
            </p:cNvPr>
            <p:cNvSpPr txBox="1"/>
            <p:nvPr/>
          </p:nvSpPr>
          <p:spPr>
            <a:xfrm>
              <a:off x="5808985" y="3753664"/>
              <a:ext cx="7152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Marker size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76" name="グループ化 275">
              <a:extLst>
                <a:ext uri="{FF2B5EF4-FFF2-40B4-BE49-F238E27FC236}">
                  <a16:creationId xmlns:a16="http://schemas.microsoft.com/office/drawing/2014/main" id="{BABE8B2C-FE94-B64A-1748-80CD3DE27AA3}"/>
                </a:ext>
              </a:extLst>
            </p:cNvPr>
            <p:cNvGrpSpPr/>
            <p:nvPr/>
          </p:nvGrpSpPr>
          <p:grpSpPr>
            <a:xfrm>
              <a:off x="6098517" y="4136476"/>
              <a:ext cx="433481" cy="1623060"/>
              <a:chOff x="6098517" y="4136476"/>
              <a:chExt cx="433481" cy="1623060"/>
            </a:xfrm>
          </p:grpSpPr>
          <p:grpSp>
            <p:nvGrpSpPr>
              <p:cNvPr id="277" name="グループ化 276">
                <a:extLst>
                  <a:ext uri="{FF2B5EF4-FFF2-40B4-BE49-F238E27FC236}">
                    <a16:creationId xmlns:a16="http://schemas.microsoft.com/office/drawing/2014/main" id="{8DC01DBC-5332-65CF-F4AE-099009EBA062}"/>
                  </a:ext>
                </a:extLst>
              </p:cNvPr>
              <p:cNvGrpSpPr/>
              <p:nvPr/>
            </p:nvGrpSpPr>
            <p:grpSpPr>
              <a:xfrm>
                <a:off x="6098517" y="4304399"/>
                <a:ext cx="433481" cy="1455137"/>
                <a:chOff x="4069330" y="879899"/>
                <a:chExt cx="433481" cy="1383540"/>
              </a:xfrm>
            </p:grpSpPr>
            <p:grpSp>
              <p:nvGrpSpPr>
                <p:cNvPr id="281" name="グループ化 280">
                  <a:extLst>
                    <a:ext uri="{FF2B5EF4-FFF2-40B4-BE49-F238E27FC236}">
                      <a16:creationId xmlns:a16="http://schemas.microsoft.com/office/drawing/2014/main" id="{66878288-B528-665B-C94F-812342C3C172}"/>
                    </a:ext>
                  </a:extLst>
                </p:cNvPr>
                <p:cNvGrpSpPr/>
                <p:nvPr/>
              </p:nvGrpSpPr>
              <p:grpSpPr>
                <a:xfrm>
                  <a:off x="4070294" y="879899"/>
                  <a:ext cx="432517" cy="1383540"/>
                  <a:chOff x="4084922" y="871983"/>
                  <a:chExt cx="432517" cy="1383540"/>
                </a:xfrm>
              </p:grpSpPr>
              <p:sp>
                <p:nvSpPr>
                  <p:cNvPr id="291" name="テキスト ボックス 290">
                    <a:extLst>
                      <a:ext uri="{FF2B5EF4-FFF2-40B4-BE49-F238E27FC236}">
                        <a16:creationId xmlns:a16="http://schemas.microsoft.com/office/drawing/2014/main" id="{4BA10D10-2006-FE52-622E-7C61B60767EE}"/>
                      </a:ext>
                    </a:extLst>
                  </p:cNvPr>
                  <p:cNvSpPr txBox="1"/>
                  <p:nvPr/>
                </p:nvSpPr>
                <p:spPr>
                  <a:xfrm>
                    <a:off x="4084922" y="871983"/>
                    <a:ext cx="370461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137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2" name="テキスト ボックス 291">
                    <a:extLst>
                      <a:ext uri="{FF2B5EF4-FFF2-40B4-BE49-F238E27FC236}">
                        <a16:creationId xmlns:a16="http://schemas.microsoft.com/office/drawing/2014/main" id="{04A6A30A-D786-7C3F-458D-44E3B58DAE54}"/>
                      </a:ext>
                    </a:extLst>
                  </p:cNvPr>
                  <p:cNvSpPr txBox="1"/>
                  <p:nvPr/>
                </p:nvSpPr>
                <p:spPr>
                  <a:xfrm>
                    <a:off x="4096620" y="953102"/>
                    <a:ext cx="32645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3" name="テキスト ボックス 292">
                    <a:extLst>
                      <a:ext uri="{FF2B5EF4-FFF2-40B4-BE49-F238E27FC236}">
                        <a16:creationId xmlns:a16="http://schemas.microsoft.com/office/drawing/2014/main" id="{324AABA4-6BE4-B452-3FC2-5B7F400EEE61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044674"/>
                    <a:ext cx="414469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73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4" name="テキスト ボックス 293">
                    <a:extLst>
                      <a:ext uri="{FF2B5EF4-FFF2-40B4-BE49-F238E27FC236}">
                        <a16:creationId xmlns:a16="http://schemas.microsoft.com/office/drawing/2014/main" id="{86B5DA30-A9DA-D8B6-DB70-9612C7187998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317989"/>
                    <a:ext cx="32645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5" name="テキスト ボックス 294">
                    <a:extLst>
                      <a:ext uri="{FF2B5EF4-FFF2-40B4-BE49-F238E27FC236}">
                        <a16:creationId xmlns:a16="http://schemas.microsoft.com/office/drawing/2014/main" id="{E2ACB1E4-DA87-6751-1F69-1B8CFB632625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516344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6" name="テキスト ボックス 295">
                    <a:extLst>
                      <a:ext uri="{FF2B5EF4-FFF2-40B4-BE49-F238E27FC236}">
                        <a16:creationId xmlns:a16="http://schemas.microsoft.com/office/drawing/2014/main" id="{1E6AFDCE-9C16-D109-F263-63C2F87D0390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703752"/>
                    <a:ext cx="284889" cy="1902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7" name="テキスト ボックス 296">
                    <a:extLst>
                      <a:ext uri="{FF2B5EF4-FFF2-40B4-BE49-F238E27FC236}">
                        <a16:creationId xmlns:a16="http://schemas.microsoft.com/office/drawing/2014/main" id="{E2F6987F-EB6F-7740-3398-57DB737E14A0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877571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18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8" name="テキスト ボックス 297">
                    <a:extLst>
                      <a:ext uri="{FF2B5EF4-FFF2-40B4-BE49-F238E27FC236}">
                        <a16:creationId xmlns:a16="http://schemas.microsoft.com/office/drawing/2014/main" id="{05C6B3D7-CF2C-17D5-1DF5-E68C20BF9097}"/>
                      </a:ext>
                    </a:extLst>
                  </p:cNvPr>
                  <p:cNvSpPr txBox="1"/>
                  <p:nvPr/>
                </p:nvSpPr>
                <p:spPr>
                  <a:xfrm>
                    <a:off x="4104043" y="2055468"/>
                    <a:ext cx="325379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6.3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82" name="グループ化 281">
                  <a:extLst>
                    <a:ext uri="{FF2B5EF4-FFF2-40B4-BE49-F238E27FC236}">
                      <a16:creationId xmlns:a16="http://schemas.microsoft.com/office/drawing/2014/main" id="{53C5335D-D854-6F41-0A28-2F275F30EA1D}"/>
                    </a:ext>
                  </a:extLst>
                </p:cNvPr>
                <p:cNvGrpSpPr/>
                <p:nvPr/>
              </p:nvGrpSpPr>
              <p:grpSpPr>
                <a:xfrm>
                  <a:off x="4069330" y="977440"/>
                  <a:ext cx="88330" cy="1183827"/>
                  <a:chOff x="4083967" y="967052"/>
                  <a:chExt cx="88330" cy="1183827"/>
                </a:xfrm>
              </p:grpSpPr>
              <p:cxnSp>
                <p:nvCxnSpPr>
                  <p:cNvPr id="283" name="直線コネクタ 282">
                    <a:extLst>
                      <a:ext uri="{FF2B5EF4-FFF2-40B4-BE49-F238E27FC236}">
                        <a16:creationId xmlns:a16="http://schemas.microsoft.com/office/drawing/2014/main" id="{3A2E5188-8AA7-B140-9ABF-CEF858B7259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3967" y="967052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4" name="直線コネクタ 283">
                    <a:extLst>
                      <a:ext uri="{FF2B5EF4-FFF2-40B4-BE49-F238E27FC236}">
                        <a16:creationId xmlns:a16="http://schemas.microsoft.com/office/drawing/2014/main" id="{A9888982-DE25-A3C0-EC61-91C9287A9E7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1041169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5" name="直線コネクタ 284">
                    <a:extLst>
                      <a:ext uri="{FF2B5EF4-FFF2-40B4-BE49-F238E27FC236}">
                        <a16:creationId xmlns:a16="http://schemas.microsoft.com/office/drawing/2014/main" id="{8437B9A1-C97B-7952-35A4-7A38CEEAF86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1139615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6" name="直線コネクタ 285">
                    <a:extLst>
                      <a:ext uri="{FF2B5EF4-FFF2-40B4-BE49-F238E27FC236}">
                        <a16:creationId xmlns:a16="http://schemas.microsoft.com/office/drawing/2014/main" id="{D098A99B-44CF-7877-C0E2-A72A6B20299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1415692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7" name="直線コネクタ 286">
                    <a:extLst>
                      <a:ext uri="{FF2B5EF4-FFF2-40B4-BE49-F238E27FC236}">
                        <a16:creationId xmlns:a16="http://schemas.microsoft.com/office/drawing/2014/main" id="{6A6B9CFB-C706-B097-9CAD-5BEC66356A3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5001" y="1607825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8" name="直線コネクタ 287">
                    <a:extLst>
                      <a:ext uri="{FF2B5EF4-FFF2-40B4-BE49-F238E27FC236}">
                        <a16:creationId xmlns:a16="http://schemas.microsoft.com/office/drawing/2014/main" id="{70A1DE75-A102-B32D-78E0-1B9E006C1D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1791813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9" name="直線コネクタ 288">
                    <a:extLst>
                      <a:ext uri="{FF2B5EF4-FFF2-40B4-BE49-F238E27FC236}">
                        <a16:creationId xmlns:a16="http://schemas.microsoft.com/office/drawing/2014/main" id="{37556EFF-D4F2-C4FB-3B1F-2955D06294D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1961641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0" name="直線コネクタ 289">
                    <a:extLst>
                      <a:ext uri="{FF2B5EF4-FFF2-40B4-BE49-F238E27FC236}">
                        <a16:creationId xmlns:a16="http://schemas.microsoft.com/office/drawing/2014/main" id="{88161A18-B56F-E108-6509-57E3E03327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0317" y="2150879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78" name="グループ化 277">
                <a:extLst>
                  <a:ext uri="{FF2B5EF4-FFF2-40B4-BE49-F238E27FC236}">
                    <a16:creationId xmlns:a16="http://schemas.microsoft.com/office/drawing/2014/main" id="{CD7CD507-7354-17F1-0C8B-266CFD9018DF}"/>
                  </a:ext>
                </a:extLst>
              </p:cNvPr>
              <p:cNvGrpSpPr/>
              <p:nvPr/>
            </p:nvGrpSpPr>
            <p:grpSpPr>
              <a:xfrm>
                <a:off x="6099874" y="4136476"/>
                <a:ext cx="370461" cy="200055"/>
                <a:chOff x="6099874" y="4136476"/>
                <a:chExt cx="370461" cy="200055"/>
              </a:xfrm>
            </p:grpSpPr>
            <p:cxnSp>
              <p:nvCxnSpPr>
                <p:cNvPr id="279" name="直線コネクタ 278">
                  <a:extLst>
                    <a:ext uri="{FF2B5EF4-FFF2-40B4-BE49-F238E27FC236}">
                      <a16:creationId xmlns:a16="http://schemas.microsoft.com/office/drawing/2014/main" id="{6DD19588-FAE6-3458-4791-F8DA80BFA6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9874" y="4247138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0" name="テキスト ボックス 279">
                  <a:extLst>
                    <a:ext uri="{FF2B5EF4-FFF2-40B4-BE49-F238E27FC236}">
                      <a16:creationId xmlns:a16="http://schemas.microsoft.com/office/drawing/2014/main" id="{01CEA788-4276-469F-7793-4FF7A7500798}"/>
                    </a:ext>
                  </a:extLst>
                </p:cNvPr>
                <p:cNvSpPr txBox="1"/>
                <p:nvPr/>
              </p:nvSpPr>
              <p:spPr>
                <a:xfrm>
                  <a:off x="6099874" y="4136476"/>
                  <a:ext cx="370461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249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349" name="テキスト ボックス 348">
            <a:extLst>
              <a:ext uri="{FF2B5EF4-FFF2-40B4-BE49-F238E27FC236}">
                <a16:creationId xmlns:a16="http://schemas.microsoft.com/office/drawing/2014/main" id="{8C996F83-4F47-9F28-D994-8D3B144B59AC}"/>
              </a:ext>
            </a:extLst>
          </p:cNvPr>
          <p:cNvSpPr txBox="1"/>
          <p:nvPr/>
        </p:nvSpPr>
        <p:spPr>
          <a:xfrm>
            <a:off x="2356221" y="1177946"/>
            <a:ext cx="2182737" cy="253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050" kern="1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SGLT2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(full-length membrane)</a:t>
            </a:r>
          </a:p>
        </p:txBody>
      </p:sp>
      <p:grpSp>
        <p:nvGrpSpPr>
          <p:cNvPr id="362" name="グループ化 361">
            <a:extLst>
              <a:ext uri="{FF2B5EF4-FFF2-40B4-BE49-F238E27FC236}">
                <a16:creationId xmlns:a16="http://schemas.microsoft.com/office/drawing/2014/main" id="{8EA8EAF4-D0C5-8FA5-AA8E-B19DC966038B}"/>
              </a:ext>
            </a:extLst>
          </p:cNvPr>
          <p:cNvGrpSpPr/>
          <p:nvPr/>
        </p:nvGrpSpPr>
        <p:grpSpPr>
          <a:xfrm>
            <a:off x="2356724" y="6060678"/>
            <a:ext cx="4213468" cy="2362396"/>
            <a:chOff x="2356724" y="2872978"/>
            <a:chExt cx="4213468" cy="2362396"/>
          </a:xfrm>
        </p:grpSpPr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91BF6997-1690-42CB-8C70-3B4F79CB5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-672"/>
            <a:stretch/>
          </p:blipFill>
          <p:spPr>
            <a:xfrm>
              <a:off x="2535452" y="3475545"/>
              <a:ext cx="1671871" cy="1759829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CC13B54D-70EC-B32F-5969-7E6AE7CEF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295857" y="3253295"/>
              <a:ext cx="1843345" cy="1933845"/>
            </a:xfrm>
            <a:prstGeom prst="rect">
              <a:avLst/>
            </a:prstGeom>
          </p:spPr>
        </p:pic>
        <p:grpSp>
          <p:nvGrpSpPr>
            <p:cNvPr id="299" name="グループ化 298">
              <a:extLst>
                <a:ext uri="{FF2B5EF4-FFF2-40B4-BE49-F238E27FC236}">
                  <a16:creationId xmlns:a16="http://schemas.microsoft.com/office/drawing/2014/main" id="{377CC34A-54D0-2D7F-CA7E-3A3C8B33B193}"/>
                </a:ext>
              </a:extLst>
            </p:cNvPr>
            <p:cNvGrpSpPr/>
            <p:nvPr/>
          </p:nvGrpSpPr>
          <p:grpSpPr>
            <a:xfrm>
              <a:off x="5847179" y="3041491"/>
              <a:ext cx="723013" cy="2043972"/>
              <a:chOff x="5808985" y="3715564"/>
              <a:chExt cx="723013" cy="2043972"/>
            </a:xfrm>
          </p:grpSpPr>
          <p:sp>
            <p:nvSpPr>
              <p:cNvPr id="300" name="テキスト ボックス 299">
                <a:extLst>
                  <a:ext uri="{FF2B5EF4-FFF2-40B4-BE49-F238E27FC236}">
                    <a16:creationId xmlns:a16="http://schemas.microsoft.com/office/drawing/2014/main" id="{CFAF0913-8A14-A570-1016-8CF80E43F19F}"/>
                  </a:ext>
                </a:extLst>
              </p:cNvPr>
              <p:cNvSpPr txBox="1"/>
              <p:nvPr/>
            </p:nvSpPr>
            <p:spPr>
              <a:xfrm>
                <a:off x="5808985" y="3715564"/>
                <a:ext cx="71526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Marker size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01" name="グループ化 300">
                <a:extLst>
                  <a:ext uri="{FF2B5EF4-FFF2-40B4-BE49-F238E27FC236}">
                    <a16:creationId xmlns:a16="http://schemas.microsoft.com/office/drawing/2014/main" id="{0998BE2B-E54F-9946-9D90-62D8E8A2979C}"/>
                  </a:ext>
                </a:extLst>
              </p:cNvPr>
              <p:cNvGrpSpPr/>
              <p:nvPr/>
            </p:nvGrpSpPr>
            <p:grpSpPr>
              <a:xfrm>
                <a:off x="6098517" y="4136476"/>
                <a:ext cx="433481" cy="1623060"/>
                <a:chOff x="6098517" y="4136476"/>
                <a:chExt cx="433481" cy="1623060"/>
              </a:xfrm>
            </p:grpSpPr>
            <p:grpSp>
              <p:nvGrpSpPr>
                <p:cNvPr id="302" name="グループ化 301">
                  <a:extLst>
                    <a:ext uri="{FF2B5EF4-FFF2-40B4-BE49-F238E27FC236}">
                      <a16:creationId xmlns:a16="http://schemas.microsoft.com/office/drawing/2014/main" id="{CC8665E5-4F4F-CABA-EDE9-6943D1DE799C}"/>
                    </a:ext>
                  </a:extLst>
                </p:cNvPr>
                <p:cNvGrpSpPr/>
                <p:nvPr/>
              </p:nvGrpSpPr>
              <p:grpSpPr>
                <a:xfrm>
                  <a:off x="6098517" y="4304399"/>
                  <a:ext cx="433481" cy="1455137"/>
                  <a:chOff x="4069330" y="879899"/>
                  <a:chExt cx="433481" cy="1383540"/>
                </a:xfrm>
              </p:grpSpPr>
              <p:grpSp>
                <p:nvGrpSpPr>
                  <p:cNvPr id="306" name="グループ化 305">
                    <a:extLst>
                      <a:ext uri="{FF2B5EF4-FFF2-40B4-BE49-F238E27FC236}">
                        <a16:creationId xmlns:a16="http://schemas.microsoft.com/office/drawing/2014/main" id="{34CC1AB4-B4D7-84D8-1C29-9559EBE3C670}"/>
                      </a:ext>
                    </a:extLst>
                  </p:cNvPr>
                  <p:cNvGrpSpPr/>
                  <p:nvPr/>
                </p:nvGrpSpPr>
                <p:grpSpPr>
                  <a:xfrm>
                    <a:off x="4070294" y="879899"/>
                    <a:ext cx="432517" cy="1383540"/>
                    <a:chOff x="4084922" y="871983"/>
                    <a:chExt cx="432517" cy="1383540"/>
                  </a:xfrm>
                </p:grpSpPr>
                <p:sp>
                  <p:nvSpPr>
                    <p:cNvPr id="316" name="テキスト ボックス 315">
                      <a:extLst>
                        <a:ext uri="{FF2B5EF4-FFF2-40B4-BE49-F238E27FC236}">
                          <a16:creationId xmlns:a16="http://schemas.microsoft.com/office/drawing/2014/main" id="{6FBE2EA5-1493-3DCC-2DF4-A99321DE9F7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84922" y="871983"/>
                      <a:ext cx="370461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7" name="テキスト ボックス 316">
                      <a:extLst>
                        <a:ext uri="{FF2B5EF4-FFF2-40B4-BE49-F238E27FC236}">
                          <a16:creationId xmlns:a16="http://schemas.microsoft.com/office/drawing/2014/main" id="{067AAAFC-586F-D2B1-FC16-B2908EB7131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96620" y="953102"/>
                      <a:ext cx="326452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8" name="テキスト ボックス 317">
                      <a:extLst>
                        <a:ext uri="{FF2B5EF4-FFF2-40B4-BE49-F238E27FC236}">
                          <a16:creationId xmlns:a16="http://schemas.microsoft.com/office/drawing/2014/main" id="{DAD762CA-ACB4-D1DB-8545-617A6CACEAE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2970" y="1044674"/>
                      <a:ext cx="414469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9" name="テキスト ボックス 318">
                      <a:extLst>
                        <a:ext uri="{FF2B5EF4-FFF2-40B4-BE49-F238E27FC236}">
                          <a16:creationId xmlns:a16="http://schemas.microsoft.com/office/drawing/2014/main" id="{750440FC-FCC5-50E8-71C6-D6C5CA10139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2970" y="1317989"/>
                      <a:ext cx="326452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20" name="テキスト ボックス 319">
                      <a:extLst>
                        <a:ext uri="{FF2B5EF4-FFF2-40B4-BE49-F238E27FC236}">
                          <a16:creationId xmlns:a16="http://schemas.microsoft.com/office/drawing/2014/main" id="{49A547B7-6A7B-74EF-AF21-503678C7949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2970" y="1516344"/>
                      <a:ext cx="309338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21" name="テキスト ボックス 320">
                      <a:extLst>
                        <a:ext uri="{FF2B5EF4-FFF2-40B4-BE49-F238E27FC236}">
                          <a16:creationId xmlns:a16="http://schemas.microsoft.com/office/drawing/2014/main" id="{CA5D9975-D29C-CBC0-6B93-BD7521CBD42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2970" y="1703752"/>
                      <a:ext cx="284889" cy="19021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22" name="テキスト ボックス 321">
                      <a:extLst>
                        <a:ext uri="{FF2B5EF4-FFF2-40B4-BE49-F238E27FC236}">
                          <a16:creationId xmlns:a16="http://schemas.microsoft.com/office/drawing/2014/main" id="{4360E02B-A8F2-1F64-AC95-A00E3A069C8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2970" y="1877571"/>
                      <a:ext cx="309338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23" name="テキスト ボックス 322">
                      <a:extLst>
                        <a:ext uri="{FF2B5EF4-FFF2-40B4-BE49-F238E27FC236}">
                          <a16:creationId xmlns:a16="http://schemas.microsoft.com/office/drawing/2014/main" id="{B500697D-5AAB-D385-B094-356C935AAB6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4043" y="2055468"/>
                      <a:ext cx="325379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6.3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07" name="グループ化 306">
                    <a:extLst>
                      <a:ext uri="{FF2B5EF4-FFF2-40B4-BE49-F238E27FC236}">
                        <a16:creationId xmlns:a16="http://schemas.microsoft.com/office/drawing/2014/main" id="{FCF07928-8BC5-C6F3-E9F3-2692C02402EC}"/>
                      </a:ext>
                    </a:extLst>
                  </p:cNvPr>
                  <p:cNvGrpSpPr/>
                  <p:nvPr/>
                </p:nvGrpSpPr>
                <p:grpSpPr>
                  <a:xfrm>
                    <a:off x="4069330" y="977440"/>
                    <a:ext cx="88330" cy="1183827"/>
                    <a:chOff x="4083967" y="967052"/>
                    <a:chExt cx="88330" cy="1183827"/>
                  </a:xfrm>
                </p:grpSpPr>
                <p:cxnSp>
                  <p:nvCxnSpPr>
                    <p:cNvPr id="308" name="直線コネクタ 307">
                      <a:extLst>
                        <a:ext uri="{FF2B5EF4-FFF2-40B4-BE49-F238E27FC236}">
                          <a16:creationId xmlns:a16="http://schemas.microsoft.com/office/drawing/2014/main" id="{CBD526AF-9896-B3C0-1DA7-BBEB6AAD46A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83967" y="967052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9" name="直線コネクタ 308">
                      <a:extLst>
                        <a:ext uri="{FF2B5EF4-FFF2-40B4-BE49-F238E27FC236}">
                          <a16:creationId xmlns:a16="http://schemas.microsoft.com/office/drawing/2014/main" id="{3A251753-B688-E534-57C3-F10805F13A2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1041169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0" name="直線コネクタ 309">
                      <a:extLst>
                        <a:ext uri="{FF2B5EF4-FFF2-40B4-BE49-F238E27FC236}">
                          <a16:creationId xmlns:a16="http://schemas.microsoft.com/office/drawing/2014/main" id="{E2E45EEB-4FA4-67F9-4450-0F884837580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1139615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1" name="直線コネクタ 310">
                      <a:extLst>
                        <a:ext uri="{FF2B5EF4-FFF2-40B4-BE49-F238E27FC236}">
                          <a16:creationId xmlns:a16="http://schemas.microsoft.com/office/drawing/2014/main" id="{998395E8-33B1-0490-F56F-C271B654B0D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1415692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2" name="直線コネクタ 311">
                      <a:extLst>
                        <a:ext uri="{FF2B5EF4-FFF2-40B4-BE49-F238E27FC236}">
                          <a16:creationId xmlns:a16="http://schemas.microsoft.com/office/drawing/2014/main" id="{34C61735-7D13-034C-E3C5-C3057A36A5E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85001" y="1607825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3" name="直線コネクタ 312">
                      <a:extLst>
                        <a:ext uri="{FF2B5EF4-FFF2-40B4-BE49-F238E27FC236}">
                          <a16:creationId xmlns:a16="http://schemas.microsoft.com/office/drawing/2014/main" id="{508D707F-0A52-758E-4B72-6DD6C3E4A13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1791813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4" name="直線コネクタ 313">
                      <a:extLst>
                        <a:ext uri="{FF2B5EF4-FFF2-40B4-BE49-F238E27FC236}">
                          <a16:creationId xmlns:a16="http://schemas.microsoft.com/office/drawing/2014/main" id="{05936F92-9BC3-D3EF-B5C8-B7AF38A134E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1961641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5" name="直線コネクタ 314">
                      <a:extLst>
                        <a:ext uri="{FF2B5EF4-FFF2-40B4-BE49-F238E27FC236}">
                          <a16:creationId xmlns:a16="http://schemas.microsoft.com/office/drawing/2014/main" id="{2E24EF89-7A59-8FCE-95AC-250E776BA11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2150879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03" name="グループ化 302">
                  <a:extLst>
                    <a:ext uri="{FF2B5EF4-FFF2-40B4-BE49-F238E27FC236}">
                      <a16:creationId xmlns:a16="http://schemas.microsoft.com/office/drawing/2014/main" id="{6C765AB3-2E8C-CB4A-8ED8-39CC4BCD5FEC}"/>
                    </a:ext>
                  </a:extLst>
                </p:cNvPr>
                <p:cNvGrpSpPr/>
                <p:nvPr/>
              </p:nvGrpSpPr>
              <p:grpSpPr>
                <a:xfrm>
                  <a:off x="6099874" y="4136476"/>
                  <a:ext cx="370461" cy="200055"/>
                  <a:chOff x="6099874" y="4136476"/>
                  <a:chExt cx="370461" cy="200055"/>
                </a:xfrm>
              </p:grpSpPr>
              <p:cxnSp>
                <p:nvCxnSpPr>
                  <p:cNvPr id="304" name="直線コネクタ 303">
                    <a:extLst>
                      <a:ext uri="{FF2B5EF4-FFF2-40B4-BE49-F238E27FC236}">
                        <a16:creationId xmlns:a16="http://schemas.microsoft.com/office/drawing/2014/main" id="{668F3FE6-279C-3789-C3E6-37AF03D4D13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099874" y="4247138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05" name="テキスト ボックス 304">
                    <a:extLst>
                      <a:ext uri="{FF2B5EF4-FFF2-40B4-BE49-F238E27FC236}">
                        <a16:creationId xmlns:a16="http://schemas.microsoft.com/office/drawing/2014/main" id="{2BAA6FA8-317F-F25A-B5C6-30918E04C473}"/>
                      </a:ext>
                    </a:extLst>
                  </p:cNvPr>
                  <p:cNvSpPr txBox="1"/>
                  <p:nvPr/>
                </p:nvSpPr>
                <p:spPr>
                  <a:xfrm>
                    <a:off x="6099874" y="4136476"/>
                    <a:ext cx="370461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249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324" name="グループ化 323">
              <a:extLst>
                <a:ext uri="{FF2B5EF4-FFF2-40B4-BE49-F238E27FC236}">
                  <a16:creationId xmlns:a16="http://schemas.microsoft.com/office/drawing/2014/main" id="{A44D16B6-C412-6183-5718-B40D206FCB61}"/>
                </a:ext>
              </a:extLst>
            </p:cNvPr>
            <p:cNvGrpSpPr/>
            <p:nvPr/>
          </p:nvGrpSpPr>
          <p:grpSpPr>
            <a:xfrm>
              <a:off x="3673750" y="3066652"/>
              <a:ext cx="723013" cy="2018572"/>
              <a:chOff x="5808985" y="3740964"/>
              <a:chExt cx="723013" cy="2018572"/>
            </a:xfrm>
          </p:grpSpPr>
          <p:sp>
            <p:nvSpPr>
              <p:cNvPr id="325" name="テキスト ボックス 324">
                <a:extLst>
                  <a:ext uri="{FF2B5EF4-FFF2-40B4-BE49-F238E27FC236}">
                    <a16:creationId xmlns:a16="http://schemas.microsoft.com/office/drawing/2014/main" id="{491340DF-9067-BFBE-5ADE-6B7C32DD548E}"/>
                  </a:ext>
                </a:extLst>
              </p:cNvPr>
              <p:cNvSpPr txBox="1"/>
              <p:nvPr/>
            </p:nvSpPr>
            <p:spPr>
              <a:xfrm>
                <a:off x="5808985" y="3740964"/>
                <a:ext cx="71526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Marker size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26" name="グループ化 325">
                <a:extLst>
                  <a:ext uri="{FF2B5EF4-FFF2-40B4-BE49-F238E27FC236}">
                    <a16:creationId xmlns:a16="http://schemas.microsoft.com/office/drawing/2014/main" id="{40BF9C3B-460D-7CDB-57E8-64EDDDBAAD96}"/>
                  </a:ext>
                </a:extLst>
              </p:cNvPr>
              <p:cNvGrpSpPr/>
              <p:nvPr/>
            </p:nvGrpSpPr>
            <p:grpSpPr>
              <a:xfrm>
                <a:off x="6098517" y="4136476"/>
                <a:ext cx="433481" cy="1623060"/>
                <a:chOff x="6098517" y="4136476"/>
                <a:chExt cx="433481" cy="1623060"/>
              </a:xfrm>
            </p:grpSpPr>
            <p:grpSp>
              <p:nvGrpSpPr>
                <p:cNvPr id="327" name="グループ化 326">
                  <a:extLst>
                    <a:ext uri="{FF2B5EF4-FFF2-40B4-BE49-F238E27FC236}">
                      <a16:creationId xmlns:a16="http://schemas.microsoft.com/office/drawing/2014/main" id="{C492C0F5-026A-64D1-8387-588C7A668635}"/>
                    </a:ext>
                  </a:extLst>
                </p:cNvPr>
                <p:cNvGrpSpPr/>
                <p:nvPr/>
              </p:nvGrpSpPr>
              <p:grpSpPr>
                <a:xfrm>
                  <a:off x="6098517" y="4304399"/>
                  <a:ext cx="433481" cy="1455137"/>
                  <a:chOff x="4069330" y="879899"/>
                  <a:chExt cx="433481" cy="1383540"/>
                </a:xfrm>
              </p:grpSpPr>
              <p:grpSp>
                <p:nvGrpSpPr>
                  <p:cNvPr id="331" name="グループ化 330">
                    <a:extLst>
                      <a:ext uri="{FF2B5EF4-FFF2-40B4-BE49-F238E27FC236}">
                        <a16:creationId xmlns:a16="http://schemas.microsoft.com/office/drawing/2014/main" id="{D7075E09-B4C8-4577-85D2-5F0F9548694F}"/>
                      </a:ext>
                    </a:extLst>
                  </p:cNvPr>
                  <p:cNvGrpSpPr/>
                  <p:nvPr/>
                </p:nvGrpSpPr>
                <p:grpSpPr>
                  <a:xfrm>
                    <a:off x="4070294" y="879899"/>
                    <a:ext cx="432517" cy="1383540"/>
                    <a:chOff x="4084922" y="871983"/>
                    <a:chExt cx="432517" cy="1383540"/>
                  </a:xfrm>
                </p:grpSpPr>
                <p:sp>
                  <p:nvSpPr>
                    <p:cNvPr id="341" name="テキスト ボックス 340">
                      <a:extLst>
                        <a:ext uri="{FF2B5EF4-FFF2-40B4-BE49-F238E27FC236}">
                          <a16:creationId xmlns:a16="http://schemas.microsoft.com/office/drawing/2014/main" id="{8DA065CD-DFE2-0F27-705A-0A6141B7C79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84922" y="871983"/>
                      <a:ext cx="370461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2" name="テキスト ボックス 341">
                      <a:extLst>
                        <a:ext uri="{FF2B5EF4-FFF2-40B4-BE49-F238E27FC236}">
                          <a16:creationId xmlns:a16="http://schemas.microsoft.com/office/drawing/2014/main" id="{239CDA48-15BD-6511-C7E2-9C62005CB76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96620" y="953102"/>
                      <a:ext cx="326452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3" name="テキスト ボックス 342">
                      <a:extLst>
                        <a:ext uri="{FF2B5EF4-FFF2-40B4-BE49-F238E27FC236}">
                          <a16:creationId xmlns:a16="http://schemas.microsoft.com/office/drawing/2014/main" id="{166EFF34-DD8B-459D-1454-D1A8F72D06A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2970" y="1044674"/>
                      <a:ext cx="414469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4" name="テキスト ボックス 343">
                      <a:extLst>
                        <a:ext uri="{FF2B5EF4-FFF2-40B4-BE49-F238E27FC236}">
                          <a16:creationId xmlns:a16="http://schemas.microsoft.com/office/drawing/2014/main" id="{5F7CBAA3-3348-E04B-2985-8CF246C0265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2970" y="1317989"/>
                      <a:ext cx="326452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5" name="テキスト ボックス 344">
                      <a:extLst>
                        <a:ext uri="{FF2B5EF4-FFF2-40B4-BE49-F238E27FC236}">
                          <a16:creationId xmlns:a16="http://schemas.microsoft.com/office/drawing/2014/main" id="{16F5D1A9-FA71-29D6-0F7A-A477E00EF7F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2970" y="1516344"/>
                      <a:ext cx="309338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6" name="テキスト ボックス 345">
                      <a:extLst>
                        <a:ext uri="{FF2B5EF4-FFF2-40B4-BE49-F238E27FC236}">
                          <a16:creationId xmlns:a16="http://schemas.microsoft.com/office/drawing/2014/main" id="{70B3CC21-72CB-3EC7-A4D3-CA0AF4A237F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2970" y="1703752"/>
                      <a:ext cx="284889" cy="19021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7" name="テキスト ボックス 346">
                      <a:extLst>
                        <a:ext uri="{FF2B5EF4-FFF2-40B4-BE49-F238E27FC236}">
                          <a16:creationId xmlns:a16="http://schemas.microsoft.com/office/drawing/2014/main" id="{18067336-F0B7-7B81-54D6-B4CCE817ED0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2970" y="1877571"/>
                      <a:ext cx="309338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8" name="テキスト ボックス 347">
                      <a:extLst>
                        <a:ext uri="{FF2B5EF4-FFF2-40B4-BE49-F238E27FC236}">
                          <a16:creationId xmlns:a16="http://schemas.microsoft.com/office/drawing/2014/main" id="{C63CB564-6613-B18B-002D-166BF64EA93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4043" y="2055468"/>
                      <a:ext cx="325379" cy="2000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6.3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32" name="グループ化 331">
                    <a:extLst>
                      <a:ext uri="{FF2B5EF4-FFF2-40B4-BE49-F238E27FC236}">
                        <a16:creationId xmlns:a16="http://schemas.microsoft.com/office/drawing/2014/main" id="{F3593C5A-5AA3-9111-634D-D993A45F644E}"/>
                      </a:ext>
                    </a:extLst>
                  </p:cNvPr>
                  <p:cNvGrpSpPr/>
                  <p:nvPr/>
                </p:nvGrpSpPr>
                <p:grpSpPr>
                  <a:xfrm>
                    <a:off x="4069330" y="977440"/>
                    <a:ext cx="88330" cy="1183827"/>
                    <a:chOff x="4083967" y="967052"/>
                    <a:chExt cx="88330" cy="1183827"/>
                  </a:xfrm>
                </p:grpSpPr>
                <p:cxnSp>
                  <p:nvCxnSpPr>
                    <p:cNvPr id="333" name="直線コネクタ 332">
                      <a:extLst>
                        <a:ext uri="{FF2B5EF4-FFF2-40B4-BE49-F238E27FC236}">
                          <a16:creationId xmlns:a16="http://schemas.microsoft.com/office/drawing/2014/main" id="{9CA3D662-8FCB-6F71-66D5-8EAF61F5ED2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83967" y="967052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4" name="直線コネクタ 333">
                      <a:extLst>
                        <a:ext uri="{FF2B5EF4-FFF2-40B4-BE49-F238E27FC236}">
                          <a16:creationId xmlns:a16="http://schemas.microsoft.com/office/drawing/2014/main" id="{225B60DF-598A-DB09-A5AF-D276CDA5F1E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1041169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5" name="直線コネクタ 334">
                      <a:extLst>
                        <a:ext uri="{FF2B5EF4-FFF2-40B4-BE49-F238E27FC236}">
                          <a16:creationId xmlns:a16="http://schemas.microsoft.com/office/drawing/2014/main" id="{4C9AE4B8-63CA-34BE-2842-5095108E1EF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1139615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6" name="直線コネクタ 335">
                      <a:extLst>
                        <a:ext uri="{FF2B5EF4-FFF2-40B4-BE49-F238E27FC236}">
                          <a16:creationId xmlns:a16="http://schemas.microsoft.com/office/drawing/2014/main" id="{7A21E45D-3FBC-9730-036D-04EED67F5A5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1415692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7" name="直線コネクタ 336">
                      <a:extLst>
                        <a:ext uri="{FF2B5EF4-FFF2-40B4-BE49-F238E27FC236}">
                          <a16:creationId xmlns:a16="http://schemas.microsoft.com/office/drawing/2014/main" id="{D6D15C62-4564-D8D1-AD9D-65C397A4E2F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85001" y="1607825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8" name="直線コネクタ 337">
                      <a:extLst>
                        <a:ext uri="{FF2B5EF4-FFF2-40B4-BE49-F238E27FC236}">
                          <a16:creationId xmlns:a16="http://schemas.microsoft.com/office/drawing/2014/main" id="{BAF53827-7358-F4C2-05BC-6B7A1974717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1791813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9" name="直線コネクタ 338">
                      <a:extLst>
                        <a:ext uri="{FF2B5EF4-FFF2-40B4-BE49-F238E27FC236}">
                          <a16:creationId xmlns:a16="http://schemas.microsoft.com/office/drawing/2014/main" id="{51EF3344-FA54-9ACF-5690-9F4F2299B50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1961641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0" name="直線コネクタ 339">
                      <a:extLst>
                        <a:ext uri="{FF2B5EF4-FFF2-40B4-BE49-F238E27FC236}">
                          <a16:creationId xmlns:a16="http://schemas.microsoft.com/office/drawing/2014/main" id="{1D74F89B-6C99-5B6F-32DE-DE2FB3D984E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090317" y="2150879"/>
                      <a:ext cx="8198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28" name="グループ化 327">
                  <a:extLst>
                    <a:ext uri="{FF2B5EF4-FFF2-40B4-BE49-F238E27FC236}">
                      <a16:creationId xmlns:a16="http://schemas.microsoft.com/office/drawing/2014/main" id="{84B06AB9-CFA4-2002-2CA0-17A9540C0BDC}"/>
                    </a:ext>
                  </a:extLst>
                </p:cNvPr>
                <p:cNvGrpSpPr/>
                <p:nvPr/>
              </p:nvGrpSpPr>
              <p:grpSpPr>
                <a:xfrm>
                  <a:off x="6099874" y="4136476"/>
                  <a:ext cx="370461" cy="200055"/>
                  <a:chOff x="6099874" y="4136476"/>
                  <a:chExt cx="370461" cy="200055"/>
                </a:xfrm>
              </p:grpSpPr>
              <p:cxnSp>
                <p:nvCxnSpPr>
                  <p:cNvPr id="329" name="直線コネクタ 328">
                    <a:extLst>
                      <a:ext uri="{FF2B5EF4-FFF2-40B4-BE49-F238E27FC236}">
                        <a16:creationId xmlns:a16="http://schemas.microsoft.com/office/drawing/2014/main" id="{DA09C998-D170-D0E9-0CCB-071E18C16A8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099874" y="4247138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0" name="テキスト ボックス 329">
                    <a:extLst>
                      <a:ext uri="{FF2B5EF4-FFF2-40B4-BE49-F238E27FC236}">
                        <a16:creationId xmlns:a16="http://schemas.microsoft.com/office/drawing/2014/main" id="{7A063683-F18B-B764-87EC-3010AF5671F6}"/>
                      </a:ext>
                    </a:extLst>
                  </p:cNvPr>
                  <p:cNvSpPr txBox="1"/>
                  <p:nvPr/>
                </p:nvSpPr>
                <p:spPr>
                  <a:xfrm>
                    <a:off x="6099874" y="4136476"/>
                    <a:ext cx="370461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249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350" name="テキスト ボックス 349">
              <a:extLst>
                <a:ext uri="{FF2B5EF4-FFF2-40B4-BE49-F238E27FC236}">
                  <a16:creationId xmlns:a16="http://schemas.microsoft.com/office/drawing/2014/main" id="{8348C0B7-F417-0C7A-F552-86D99D32F77F}"/>
                </a:ext>
              </a:extLst>
            </p:cNvPr>
            <p:cNvSpPr txBox="1"/>
            <p:nvPr/>
          </p:nvSpPr>
          <p:spPr>
            <a:xfrm>
              <a:off x="2356724" y="2872978"/>
              <a:ext cx="2182737" cy="253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altLang="ja-JP" sz="1050" kern="100" dirty="0">
                  <a:solidFill>
                    <a:srgbClr val="000000"/>
                  </a:solidFill>
                  <a:latin typeface="Times New Roman" panose="02020603050405020304" pitchFamily="18" charset="0"/>
                  <a:ea typeface="游明朝" panose="02020400000000000000" pitchFamily="18" charset="-128"/>
                  <a:cs typeface="Times New Roman" panose="02020603050405020304" pitchFamily="18" charset="0"/>
                </a:rPr>
                <a:t>Flotillin-2</a:t>
              </a:r>
              <a:r>
                <a:rPr lang="en-US" altLang="ja-JP" sz="1050" kern="1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游明朝" panose="02020400000000000000" pitchFamily="18" charset="-128"/>
                  <a:cs typeface="Times New Roman" panose="02020603050405020304" pitchFamily="18" charset="0"/>
                </a:rPr>
                <a:t> (full-length membrane)</a:t>
              </a:r>
            </a:p>
          </p:txBody>
        </p:sp>
      </p:grpSp>
      <p:grpSp>
        <p:nvGrpSpPr>
          <p:cNvPr id="352" name="グループ化 351">
            <a:extLst>
              <a:ext uri="{FF2B5EF4-FFF2-40B4-BE49-F238E27FC236}">
                <a16:creationId xmlns:a16="http://schemas.microsoft.com/office/drawing/2014/main" id="{A6C376F5-5FE1-DB2C-9C00-D5E63CD47D8A}"/>
              </a:ext>
            </a:extLst>
          </p:cNvPr>
          <p:cNvGrpSpPr/>
          <p:nvPr/>
        </p:nvGrpSpPr>
        <p:grpSpPr>
          <a:xfrm>
            <a:off x="906246" y="3096627"/>
            <a:ext cx="1342034" cy="421034"/>
            <a:chOff x="948581" y="3172827"/>
            <a:chExt cx="1342034" cy="421034"/>
          </a:xfrm>
        </p:grpSpPr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1F89C2C3-8675-E994-9EB5-A3CA9B4EA31F}"/>
                </a:ext>
              </a:extLst>
            </p:cNvPr>
            <p:cNvGrpSpPr/>
            <p:nvPr/>
          </p:nvGrpSpPr>
          <p:grpSpPr>
            <a:xfrm>
              <a:off x="1066890" y="3347640"/>
              <a:ext cx="1128656" cy="246221"/>
              <a:chOff x="3048563" y="2213807"/>
              <a:chExt cx="995241" cy="217116"/>
            </a:xfrm>
          </p:grpSpPr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057EAC83-1F87-3622-D66F-9BA19D2E4571}"/>
                  </a:ext>
                </a:extLst>
              </p:cNvPr>
              <p:cNvGrpSpPr/>
              <p:nvPr/>
            </p:nvGrpSpPr>
            <p:grpSpPr>
              <a:xfrm>
                <a:off x="3048563" y="2235923"/>
                <a:ext cx="955945" cy="976"/>
                <a:chOff x="1455467" y="5394555"/>
                <a:chExt cx="2332650" cy="2382"/>
              </a:xfrm>
            </p:grpSpPr>
            <p:cxnSp>
              <p:nvCxnSpPr>
                <p:cNvPr id="14" name="直線コネクタ 13">
                  <a:extLst>
                    <a:ext uri="{FF2B5EF4-FFF2-40B4-BE49-F238E27FC236}">
                      <a16:creationId xmlns:a16="http://schemas.microsoft.com/office/drawing/2014/main" id="{9A961077-6830-6FD8-DF1A-699CFBCFF0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55467" y="5394555"/>
                  <a:ext cx="94630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線コネクタ 14">
                  <a:extLst>
                    <a:ext uri="{FF2B5EF4-FFF2-40B4-BE49-F238E27FC236}">
                      <a16:creationId xmlns:a16="http://schemas.microsoft.com/office/drawing/2014/main" id="{7995D187-9209-D2DD-D489-701B615857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90308" y="5396937"/>
                  <a:ext cx="99780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BA2010FA-5799-DA82-FC8F-8EBDA33A4AB2}"/>
                  </a:ext>
                </a:extLst>
              </p:cNvPr>
              <p:cNvSpPr txBox="1"/>
              <p:nvPr/>
            </p:nvSpPr>
            <p:spPr>
              <a:xfrm>
                <a:off x="3049818" y="2213807"/>
                <a:ext cx="993986" cy="21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 LC          PT-</a:t>
                </a:r>
                <a:r>
                  <a:rPr kumimoji="1" lang="en-US" altLang="ja-JP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endParaRPr kumimoji="1"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51" name="テキスト ボックス 350">
              <a:extLst>
                <a:ext uri="{FF2B5EF4-FFF2-40B4-BE49-F238E27FC236}">
                  <a16:creationId xmlns:a16="http://schemas.microsoft.com/office/drawing/2014/main" id="{5A5911F9-85EB-932D-A786-C6AAB6CFCC7E}"/>
                </a:ext>
              </a:extLst>
            </p:cNvPr>
            <p:cNvSpPr txBox="1"/>
            <p:nvPr/>
          </p:nvSpPr>
          <p:spPr>
            <a:xfrm>
              <a:off x="948581" y="3172827"/>
              <a:ext cx="13420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Sham </a:t>
              </a:r>
              <a:r>
                <a:rPr kumimoji="1" lang="en-US" altLang="ja-JP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  Sham </a:t>
              </a:r>
              <a:r>
                <a:rPr kumimoji="1" lang="en-US" altLang="ja-JP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088D04A7-B546-8EE9-35B2-21513F7658C0}"/>
              </a:ext>
            </a:extLst>
          </p:cNvPr>
          <p:cNvGrpSpPr/>
          <p:nvPr/>
        </p:nvGrpSpPr>
        <p:grpSpPr>
          <a:xfrm>
            <a:off x="409769" y="3276600"/>
            <a:ext cx="1833371" cy="3247333"/>
            <a:chOff x="2260628" y="2876190"/>
            <a:chExt cx="1645651" cy="2914098"/>
          </a:xfrm>
        </p:grpSpPr>
        <p:graphicFrame>
          <p:nvGraphicFramePr>
            <p:cNvPr id="28" name="オブジェクト 27">
              <a:extLst>
                <a:ext uri="{FF2B5EF4-FFF2-40B4-BE49-F238E27FC236}">
                  <a16:creationId xmlns:a16="http://schemas.microsoft.com/office/drawing/2014/main" id="{A1846091-6D31-CA88-8670-BA92986F6FD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77048" y="3269378"/>
            <a:ext cx="1429231" cy="17892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10" imgW="2512667" imgH="3144292" progId="Prism10.Document">
                    <p:embed/>
                  </p:oleObj>
                </mc:Choice>
                <mc:Fallback>
                  <p:oleObj name="Prism 10" r:id="rId10" imgW="2512667" imgH="3144292" progId="Prism10.Document">
                    <p:embed/>
                    <p:pic>
                      <p:nvPicPr>
                        <p:cNvPr id="28" name="オブジェクト 27">
                          <a:extLst>
                            <a:ext uri="{FF2B5EF4-FFF2-40B4-BE49-F238E27FC236}">
                              <a16:creationId xmlns:a16="http://schemas.microsoft.com/office/drawing/2014/main" id="{A1846091-6D31-CA88-8670-BA92986F6FD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2477048" y="3269378"/>
                          <a:ext cx="1429231" cy="178929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F3F43F76-FA8B-75AC-D945-F67FCE7492BE}"/>
                </a:ext>
              </a:extLst>
            </p:cNvPr>
            <p:cNvSpPr txBox="1"/>
            <p:nvPr/>
          </p:nvSpPr>
          <p:spPr>
            <a:xfrm rot="16200000">
              <a:off x="983150" y="4153668"/>
              <a:ext cx="2914098" cy="3591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000" dirty="0">
                  <a:solidFill>
                    <a:prstClr val="black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Relative renal NHE-3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000" dirty="0">
                  <a:solidFill>
                    <a:prstClr val="black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/ flotillin level (%)</a:t>
              </a:r>
              <a:r>
                <a:rPr kumimoji="1" lang="ja-JP" altLang="en-US" sz="1000" dirty="0">
                  <a:solidFill>
                    <a:prstClr val="black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　</a:t>
              </a:r>
              <a:endPara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353" name="グループ化 352">
            <a:extLst>
              <a:ext uri="{FF2B5EF4-FFF2-40B4-BE49-F238E27FC236}">
                <a16:creationId xmlns:a16="http://schemas.microsoft.com/office/drawing/2014/main" id="{D9EE31A5-7FD5-7F53-B674-97726782AD0F}"/>
              </a:ext>
            </a:extLst>
          </p:cNvPr>
          <p:cNvGrpSpPr/>
          <p:nvPr/>
        </p:nvGrpSpPr>
        <p:grpSpPr>
          <a:xfrm>
            <a:off x="906423" y="5506389"/>
            <a:ext cx="1342034" cy="421034"/>
            <a:chOff x="948581" y="3172827"/>
            <a:chExt cx="1342034" cy="421034"/>
          </a:xfrm>
        </p:grpSpPr>
        <p:grpSp>
          <p:nvGrpSpPr>
            <p:cNvPr id="354" name="グループ化 353">
              <a:extLst>
                <a:ext uri="{FF2B5EF4-FFF2-40B4-BE49-F238E27FC236}">
                  <a16:creationId xmlns:a16="http://schemas.microsoft.com/office/drawing/2014/main" id="{28CEFC09-2130-0F15-234A-97E6FB08D596}"/>
                </a:ext>
              </a:extLst>
            </p:cNvPr>
            <p:cNvGrpSpPr/>
            <p:nvPr/>
          </p:nvGrpSpPr>
          <p:grpSpPr>
            <a:xfrm>
              <a:off x="1066890" y="3347640"/>
              <a:ext cx="1128656" cy="246221"/>
              <a:chOff x="3048563" y="2213807"/>
              <a:chExt cx="995241" cy="217116"/>
            </a:xfrm>
          </p:grpSpPr>
          <p:grpSp>
            <p:nvGrpSpPr>
              <p:cNvPr id="356" name="グループ化 355">
                <a:extLst>
                  <a:ext uri="{FF2B5EF4-FFF2-40B4-BE49-F238E27FC236}">
                    <a16:creationId xmlns:a16="http://schemas.microsoft.com/office/drawing/2014/main" id="{91BDE9F7-1A88-CFF9-C45E-96A00BC59D80}"/>
                  </a:ext>
                </a:extLst>
              </p:cNvPr>
              <p:cNvGrpSpPr/>
              <p:nvPr/>
            </p:nvGrpSpPr>
            <p:grpSpPr>
              <a:xfrm>
                <a:off x="3048563" y="2235923"/>
                <a:ext cx="955945" cy="976"/>
                <a:chOff x="1455467" y="5394555"/>
                <a:chExt cx="2332650" cy="2382"/>
              </a:xfrm>
            </p:grpSpPr>
            <p:cxnSp>
              <p:nvCxnSpPr>
                <p:cNvPr id="358" name="直線コネクタ 357">
                  <a:extLst>
                    <a:ext uri="{FF2B5EF4-FFF2-40B4-BE49-F238E27FC236}">
                      <a16:creationId xmlns:a16="http://schemas.microsoft.com/office/drawing/2014/main" id="{8C4D161B-72AF-2324-EEC5-AA769EAF04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55467" y="5394555"/>
                  <a:ext cx="94630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9" name="直線コネクタ 358">
                  <a:extLst>
                    <a:ext uri="{FF2B5EF4-FFF2-40B4-BE49-F238E27FC236}">
                      <a16:creationId xmlns:a16="http://schemas.microsoft.com/office/drawing/2014/main" id="{7DBD2BE9-B4D3-F8EF-2497-BB11B3566D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90308" y="5396937"/>
                  <a:ext cx="99780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7" name="テキスト ボックス 356">
                <a:extLst>
                  <a:ext uri="{FF2B5EF4-FFF2-40B4-BE49-F238E27FC236}">
                    <a16:creationId xmlns:a16="http://schemas.microsoft.com/office/drawing/2014/main" id="{E95B6227-1690-7B98-2685-9506A0382FA8}"/>
                  </a:ext>
                </a:extLst>
              </p:cNvPr>
              <p:cNvSpPr txBox="1"/>
              <p:nvPr/>
            </p:nvSpPr>
            <p:spPr>
              <a:xfrm>
                <a:off x="3049818" y="2213807"/>
                <a:ext cx="993986" cy="21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 LC          PT-</a:t>
                </a:r>
                <a:r>
                  <a:rPr kumimoji="1" lang="en-US" altLang="ja-JP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endParaRPr kumimoji="1"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55" name="テキスト ボックス 354">
              <a:extLst>
                <a:ext uri="{FF2B5EF4-FFF2-40B4-BE49-F238E27FC236}">
                  <a16:creationId xmlns:a16="http://schemas.microsoft.com/office/drawing/2014/main" id="{7C07D1DF-0361-A010-2BEB-6243D7152E61}"/>
                </a:ext>
              </a:extLst>
            </p:cNvPr>
            <p:cNvSpPr txBox="1"/>
            <p:nvPr/>
          </p:nvSpPr>
          <p:spPr>
            <a:xfrm>
              <a:off x="948581" y="3172827"/>
              <a:ext cx="13420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Sham </a:t>
              </a:r>
              <a:r>
                <a:rPr kumimoji="1" lang="en-US" altLang="ja-JP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  Sham </a:t>
              </a:r>
              <a:r>
                <a:rPr kumimoji="1" lang="en-US" altLang="ja-JP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Nx</a:t>
              </a:r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1" name="テキスト ボックス 360">
            <a:extLst>
              <a:ext uri="{FF2B5EF4-FFF2-40B4-BE49-F238E27FC236}">
                <a16:creationId xmlns:a16="http://schemas.microsoft.com/office/drawing/2014/main" id="{2905F265-3C3F-9B92-497D-91F0ADAFF8C3}"/>
              </a:ext>
            </a:extLst>
          </p:cNvPr>
          <p:cNvSpPr txBox="1"/>
          <p:nvPr/>
        </p:nvSpPr>
        <p:spPr>
          <a:xfrm>
            <a:off x="2356723" y="3592091"/>
            <a:ext cx="2182737" cy="253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05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NHE-3 (full-length membrane)</a:t>
            </a:r>
          </a:p>
        </p:txBody>
      </p:sp>
      <p:grpSp>
        <p:nvGrpSpPr>
          <p:cNvPr id="372" name="グループ化 371">
            <a:extLst>
              <a:ext uri="{FF2B5EF4-FFF2-40B4-BE49-F238E27FC236}">
                <a16:creationId xmlns:a16="http://schemas.microsoft.com/office/drawing/2014/main" id="{DC19607A-5626-E41C-6FBE-0C3FDD080FB9}"/>
              </a:ext>
            </a:extLst>
          </p:cNvPr>
          <p:cNvGrpSpPr/>
          <p:nvPr/>
        </p:nvGrpSpPr>
        <p:grpSpPr>
          <a:xfrm>
            <a:off x="5794105" y="3801166"/>
            <a:ext cx="715260" cy="1922498"/>
            <a:chOff x="5808985" y="3753664"/>
            <a:chExt cx="715260" cy="1922498"/>
          </a:xfrm>
        </p:grpSpPr>
        <p:sp>
          <p:nvSpPr>
            <p:cNvPr id="373" name="テキスト ボックス 372">
              <a:extLst>
                <a:ext uri="{FF2B5EF4-FFF2-40B4-BE49-F238E27FC236}">
                  <a16:creationId xmlns:a16="http://schemas.microsoft.com/office/drawing/2014/main" id="{399F2CB2-2E4D-2DAF-90EB-FF322E5EE3CE}"/>
                </a:ext>
              </a:extLst>
            </p:cNvPr>
            <p:cNvSpPr txBox="1"/>
            <p:nvPr/>
          </p:nvSpPr>
          <p:spPr>
            <a:xfrm>
              <a:off x="5808985" y="3753664"/>
              <a:ext cx="7152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Marker size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4" name="グループ化 373">
              <a:extLst>
                <a:ext uri="{FF2B5EF4-FFF2-40B4-BE49-F238E27FC236}">
                  <a16:creationId xmlns:a16="http://schemas.microsoft.com/office/drawing/2014/main" id="{4CC0B3A3-A9F5-734F-9D17-CEF0ED199792}"/>
                </a:ext>
              </a:extLst>
            </p:cNvPr>
            <p:cNvGrpSpPr/>
            <p:nvPr/>
          </p:nvGrpSpPr>
          <p:grpSpPr>
            <a:xfrm>
              <a:off x="6086781" y="4150124"/>
              <a:ext cx="426167" cy="1526038"/>
              <a:chOff x="6086781" y="4150124"/>
              <a:chExt cx="426167" cy="1526038"/>
            </a:xfrm>
          </p:grpSpPr>
          <p:grpSp>
            <p:nvGrpSpPr>
              <p:cNvPr id="375" name="グループ化 374">
                <a:extLst>
                  <a:ext uri="{FF2B5EF4-FFF2-40B4-BE49-F238E27FC236}">
                    <a16:creationId xmlns:a16="http://schemas.microsoft.com/office/drawing/2014/main" id="{406E683B-2A6A-289E-B8F6-0397349A1AAC}"/>
                  </a:ext>
                </a:extLst>
              </p:cNvPr>
              <p:cNvGrpSpPr/>
              <p:nvPr/>
            </p:nvGrpSpPr>
            <p:grpSpPr>
              <a:xfrm>
                <a:off x="6086781" y="4308520"/>
                <a:ext cx="426167" cy="1367642"/>
                <a:chOff x="4057594" y="883817"/>
                <a:chExt cx="426167" cy="1300348"/>
              </a:xfrm>
            </p:grpSpPr>
            <p:grpSp>
              <p:nvGrpSpPr>
                <p:cNvPr id="379" name="グループ化 378">
                  <a:extLst>
                    <a:ext uri="{FF2B5EF4-FFF2-40B4-BE49-F238E27FC236}">
                      <a16:creationId xmlns:a16="http://schemas.microsoft.com/office/drawing/2014/main" id="{DAC3C7D8-752E-A3BC-6DBD-A3A2E9DCD773}"/>
                    </a:ext>
                  </a:extLst>
                </p:cNvPr>
                <p:cNvGrpSpPr/>
                <p:nvPr/>
              </p:nvGrpSpPr>
              <p:grpSpPr>
                <a:xfrm>
                  <a:off x="4057594" y="883817"/>
                  <a:ext cx="426167" cy="1300348"/>
                  <a:chOff x="4072222" y="875901"/>
                  <a:chExt cx="426167" cy="1300348"/>
                </a:xfrm>
              </p:grpSpPr>
              <p:sp>
                <p:nvSpPr>
                  <p:cNvPr id="389" name="テキスト ボックス 388">
                    <a:extLst>
                      <a:ext uri="{FF2B5EF4-FFF2-40B4-BE49-F238E27FC236}">
                        <a16:creationId xmlns:a16="http://schemas.microsoft.com/office/drawing/2014/main" id="{5DF77C4F-7745-2C4B-5E12-C764B2DBDB66}"/>
                      </a:ext>
                    </a:extLst>
                  </p:cNvPr>
                  <p:cNvSpPr txBox="1"/>
                  <p:nvPr/>
                </p:nvSpPr>
                <p:spPr>
                  <a:xfrm>
                    <a:off x="4072222" y="875901"/>
                    <a:ext cx="370461" cy="190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150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0" name="テキスト ボックス 389">
                    <a:extLst>
                      <a:ext uri="{FF2B5EF4-FFF2-40B4-BE49-F238E27FC236}">
                        <a16:creationId xmlns:a16="http://schemas.microsoft.com/office/drawing/2014/main" id="{36DED17F-327E-6B04-F619-718DFEA76199}"/>
                      </a:ext>
                    </a:extLst>
                  </p:cNvPr>
                  <p:cNvSpPr txBox="1"/>
                  <p:nvPr/>
                </p:nvSpPr>
                <p:spPr>
                  <a:xfrm>
                    <a:off x="4073309" y="989941"/>
                    <a:ext cx="351932" cy="190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102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1" name="テキスト ボックス 390">
                    <a:extLst>
                      <a:ext uri="{FF2B5EF4-FFF2-40B4-BE49-F238E27FC236}">
                        <a16:creationId xmlns:a16="http://schemas.microsoft.com/office/drawing/2014/main" id="{DA88FC12-4232-D22B-72F3-1F904C9E689A}"/>
                      </a:ext>
                    </a:extLst>
                  </p:cNvPr>
                  <p:cNvSpPr txBox="1"/>
                  <p:nvPr/>
                </p:nvSpPr>
                <p:spPr>
                  <a:xfrm>
                    <a:off x="4083920" y="1086937"/>
                    <a:ext cx="414469" cy="190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2" name="テキスト ボックス 391">
                    <a:extLst>
                      <a:ext uri="{FF2B5EF4-FFF2-40B4-BE49-F238E27FC236}">
                        <a16:creationId xmlns:a16="http://schemas.microsoft.com/office/drawing/2014/main" id="{09E0A2A6-385A-BDD7-78EC-9A8898A64FA4}"/>
                      </a:ext>
                    </a:extLst>
                  </p:cNvPr>
                  <p:cNvSpPr txBox="1"/>
                  <p:nvPr/>
                </p:nvSpPr>
                <p:spPr>
                  <a:xfrm>
                    <a:off x="4090270" y="1279872"/>
                    <a:ext cx="326452" cy="190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52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3" name="テキスト ボックス 392">
                    <a:extLst>
                      <a:ext uri="{FF2B5EF4-FFF2-40B4-BE49-F238E27FC236}">
                        <a16:creationId xmlns:a16="http://schemas.microsoft.com/office/drawing/2014/main" id="{01BBE4DB-0B2B-E724-60A4-AB5900A13DBA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609925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4" name="テキスト ボックス 393">
                    <a:extLst>
                      <a:ext uri="{FF2B5EF4-FFF2-40B4-BE49-F238E27FC236}">
                        <a16:creationId xmlns:a16="http://schemas.microsoft.com/office/drawing/2014/main" id="{C516D179-4E83-8EEC-B695-97F1BCC31F8B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703752"/>
                    <a:ext cx="284889" cy="1902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24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5" name="テキスト ボックス 394">
                    <a:extLst>
                      <a:ext uri="{FF2B5EF4-FFF2-40B4-BE49-F238E27FC236}">
                        <a16:creationId xmlns:a16="http://schemas.microsoft.com/office/drawing/2014/main" id="{BEE187E0-8909-465E-BE02-D1D9049A995A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841346"/>
                    <a:ext cx="309338" cy="190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17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6" name="テキスト ボックス 395">
                    <a:extLst>
                      <a:ext uri="{FF2B5EF4-FFF2-40B4-BE49-F238E27FC236}">
                        <a16:creationId xmlns:a16="http://schemas.microsoft.com/office/drawing/2014/main" id="{10EB64B3-7965-DD94-456F-D7F3E3E74941}"/>
                      </a:ext>
                    </a:extLst>
                  </p:cNvPr>
                  <p:cNvSpPr txBox="1"/>
                  <p:nvPr/>
                </p:nvSpPr>
                <p:spPr>
                  <a:xfrm>
                    <a:off x="4104043" y="1986037"/>
                    <a:ext cx="325379" cy="1902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12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80" name="グループ化 379">
                  <a:extLst>
                    <a:ext uri="{FF2B5EF4-FFF2-40B4-BE49-F238E27FC236}">
                      <a16:creationId xmlns:a16="http://schemas.microsoft.com/office/drawing/2014/main" id="{3F3E3C35-5E4F-0F4E-285E-FD976D8135DF}"/>
                    </a:ext>
                  </a:extLst>
                </p:cNvPr>
                <p:cNvGrpSpPr/>
                <p:nvPr/>
              </p:nvGrpSpPr>
              <p:grpSpPr>
                <a:xfrm>
                  <a:off x="4069330" y="978339"/>
                  <a:ext cx="85155" cy="1110474"/>
                  <a:chOff x="4083967" y="967951"/>
                  <a:chExt cx="85155" cy="1110474"/>
                </a:xfrm>
              </p:grpSpPr>
              <p:cxnSp>
                <p:nvCxnSpPr>
                  <p:cNvPr id="381" name="直線コネクタ 380">
                    <a:extLst>
                      <a:ext uri="{FF2B5EF4-FFF2-40B4-BE49-F238E27FC236}">
                        <a16:creationId xmlns:a16="http://schemas.microsoft.com/office/drawing/2014/main" id="{4A47A784-C6AB-7E01-5D3B-CF4F89703A5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3967" y="967951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2" name="直線コネクタ 381">
                    <a:extLst>
                      <a:ext uri="{FF2B5EF4-FFF2-40B4-BE49-F238E27FC236}">
                        <a16:creationId xmlns:a16="http://schemas.microsoft.com/office/drawing/2014/main" id="{B652D5ED-4B5C-326F-B58D-23A3CE754AE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1085639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3" name="直線コネクタ 382">
                    <a:extLst>
                      <a:ext uri="{FF2B5EF4-FFF2-40B4-BE49-F238E27FC236}">
                        <a16:creationId xmlns:a16="http://schemas.microsoft.com/office/drawing/2014/main" id="{9DDE8138-0792-92FC-9E12-88DC5AF8B76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1177958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4" name="直線コネクタ 383">
                    <a:extLst>
                      <a:ext uri="{FF2B5EF4-FFF2-40B4-BE49-F238E27FC236}">
                        <a16:creationId xmlns:a16="http://schemas.microsoft.com/office/drawing/2014/main" id="{6A5BA6DD-1D1B-7A09-046C-A7E42D1198A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1367618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5" name="直線コネクタ 384">
                    <a:extLst>
                      <a:ext uri="{FF2B5EF4-FFF2-40B4-BE49-F238E27FC236}">
                        <a16:creationId xmlns:a16="http://schemas.microsoft.com/office/drawing/2014/main" id="{55A90340-367D-1D1A-D26D-DA84FE1D92B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5001" y="1704426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6" name="直線コネクタ 385">
                    <a:extLst>
                      <a:ext uri="{FF2B5EF4-FFF2-40B4-BE49-F238E27FC236}">
                        <a16:creationId xmlns:a16="http://schemas.microsoft.com/office/drawing/2014/main" id="{8BFAD013-499A-BB33-0E3B-3BFB106C875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1779738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7" name="直線コネクタ 386">
                    <a:extLst>
                      <a:ext uri="{FF2B5EF4-FFF2-40B4-BE49-F238E27FC236}">
                        <a16:creationId xmlns:a16="http://schemas.microsoft.com/office/drawing/2014/main" id="{C6C93064-D507-E216-3732-617510D3264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1928434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8" name="直線コネクタ 387">
                    <a:extLst>
                      <a:ext uri="{FF2B5EF4-FFF2-40B4-BE49-F238E27FC236}">
                        <a16:creationId xmlns:a16="http://schemas.microsoft.com/office/drawing/2014/main" id="{4B25E272-7354-2A2B-44BE-C03FE2B4E6F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2078425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76" name="グループ化 375">
                <a:extLst>
                  <a:ext uri="{FF2B5EF4-FFF2-40B4-BE49-F238E27FC236}">
                    <a16:creationId xmlns:a16="http://schemas.microsoft.com/office/drawing/2014/main" id="{A5D41492-E9E3-E8A0-9B2F-5AB7FFB44580}"/>
                  </a:ext>
                </a:extLst>
              </p:cNvPr>
              <p:cNvGrpSpPr/>
              <p:nvPr/>
            </p:nvGrpSpPr>
            <p:grpSpPr>
              <a:xfrm>
                <a:off x="6099874" y="4150124"/>
                <a:ext cx="379561" cy="200055"/>
                <a:chOff x="6099874" y="4150124"/>
                <a:chExt cx="379561" cy="200055"/>
              </a:xfrm>
            </p:grpSpPr>
            <p:cxnSp>
              <p:nvCxnSpPr>
                <p:cNvPr id="377" name="直線コネクタ 376">
                  <a:extLst>
                    <a:ext uri="{FF2B5EF4-FFF2-40B4-BE49-F238E27FC236}">
                      <a16:creationId xmlns:a16="http://schemas.microsoft.com/office/drawing/2014/main" id="{2B97F752-6316-56C1-17D7-6EB215A04F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9874" y="4247138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8" name="テキスト ボックス 377">
                  <a:extLst>
                    <a:ext uri="{FF2B5EF4-FFF2-40B4-BE49-F238E27FC236}">
                      <a16:creationId xmlns:a16="http://schemas.microsoft.com/office/drawing/2014/main" id="{F34FAD20-2011-1B5E-2945-30D01818DAFC}"/>
                    </a:ext>
                  </a:extLst>
                </p:cNvPr>
                <p:cNvSpPr txBox="1"/>
                <p:nvPr/>
              </p:nvSpPr>
              <p:spPr>
                <a:xfrm>
                  <a:off x="6108974" y="4150124"/>
                  <a:ext cx="370461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225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423" name="二等辺三角形 422">
            <a:extLst>
              <a:ext uri="{FF2B5EF4-FFF2-40B4-BE49-F238E27FC236}">
                <a16:creationId xmlns:a16="http://schemas.microsoft.com/office/drawing/2014/main" id="{57D234CC-866F-785E-B537-F7BCDE0D96F0}"/>
              </a:ext>
            </a:extLst>
          </p:cNvPr>
          <p:cNvSpPr/>
          <p:nvPr/>
        </p:nvSpPr>
        <p:spPr>
          <a:xfrm rot="5400000">
            <a:off x="2554967" y="4666395"/>
            <a:ext cx="102090" cy="79531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4" name="二等辺三角形 423">
            <a:extLst>
              <a:ext uri="{FF2B5EF4-FFF2-40B4-BE49-F238E27FC236}">
                <a16:creationId xmlns:a16="http://schemas.microsoft.com/office/drawing/2014/main" id="{82BD6EEE-70EA-2C6C-8C9F-D25D6C8E16F5}"/>
              </a:ext>
            </a:extLst>
          </p:cNvPr>
          <p:cNvSpPr/>
          <p:nvPr/>
        </p:nvSpPr>
        <p:spPr>
          <a:xfrm rot="5400000">
            <a:off x="2591684" y="2133893"/>
            <a:ext cx="102090" cy="79531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C8874537-F709-64C2-D238-2A8B609DEBA0}"/>
              </a:ext>
            </a:extLst>
          </p:cNvPr>
          <p:cNvCxnSpPr>
            <a:cxnSpLocks/>
          </p:cNvCxnSpPr>
          <p:nvPr/>
        </p:nvCxnSpPr>
        <p:spPr>
          <a:xfrm>
            <a:off x="6087846" y="5068100"/>
            <a:ext cx="819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27F2AAA-3516-B9C4-78A5-883B7966566A}"/>
              </a:ext>
            </a:extLst>
          </p:cNvPr>
          <p:cNvSpPr txBox="1"/>
          <p:nvPr/>
        </p:nvSpPr>
        <p:spPr>
          <a:xfrm>
            <a:off x="6094285" y="4962896"/>
            <a:ext cx="30933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kumimoji="1"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29FFC68-7A33-AB7E-DD78-9D98A025CF63}"/>
              </a:ext>
            </a:extLst>
          </p:cNvPr>
          <p:cNvGrpSpPr/>
          <p:nvPr/>
        </p:nvGrpSpPr>
        <p:grpSpPr>
          <a:xfrm>
            <a:off x="3724005" y="3813866"/>
            <a:ext cx="715260" cy="1922498"/>
            <a:chOff x="5808985" y="3753664"/>
            <a:chExt cx="715260" cy="1922498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D404991F-6666-0260-854E-6D9CB41DE821}"/>
                </a:ext>
              </a:extLst>
            </p:cNvPr>
            <p:cNvSpPr txBox="1"/>
            <p:nvPr/>
          </p:nvSpPr>
          <p:spPr>
            <a:xfrm>
              <a:off x="5808985" y="3753664"/>
              <a:ext cx="7152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Marker size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19841C58-7EDB-0ACC-5E9F-DEA2ECACEC85}"/>
                </a:ext>
              </a:extLst>
            </p:cNvPr>
            <p:cNvGrpSpPr/>
            <p:nvPr/>
          </p:nvGrpSpPr>
          <p:grpSpPr>
            <a:xfrm>
              <a:off x="6086781" y="4150124"/>
              <a:ext cx="426167" cy="1526038"/>
              <a:chOff x="6086781" y="4150124"/>
              <a:chExt cx="426167" cy="1526038"/>
            </a:xfrm>
          </p:grpSpPr>
          <p:grpSp>
            <p:nvGrpSpPr>
              <p:cNvPr id="24" name="グループ化 23">
                <a:extLst>
                  <a:ext uri="{FF2B5EF4-FFF2-40B4-BE49-F238E27FC236}">
                    <a16:creationId xmlns:a16="http://schemas.microsoft.com/office/drawing/2014/main" id="{C996ADB7-81F1-D5D4-3615-B34CF57A524C}"/>
                  </a:ext>
                </a:extLst>
              </p:cNvPr>
              <p:cNvGrpSpPr/>
              <p:nvPr/>
            </p:nvGrpSpPr>
            <p:grpSpPr>
              <a:xfrm>
                <a:off x="6086781" y="4308520"/>
                <a:ext cx="426167" cy="1367642"/>
                <a:chOff x="4057594" y="883817"/>
                <a:chExt cx="426167" cy="1300348"/>
              </a:xfrm>
            </p:grpSpPr>
            <p:grpSp>
              <p:nvGrpSpPr>
                <p:cNvPr id="33" name="グループ化 32">
                  <a:extLst>
                    <a:ext uri="{FF2B5EF4-FFF2-40B4-BE49-F238E27FC236}">
                      <a16:creationId xmlns:a16="http://schemas.microsoft.com/office/drawing/2014/main" id="{BCB167B1-37C5-EDFD-8CA8-ED1C3CB54246}"/>
                    </a:ext>
                  </a:extLst>
                </p:cNvPr>
                <p:cNvGrpSpPr/>
                <p:nvPr/>
              </p:nvGrpSpPr>
              <p:grpSpPr>
                <a:xfrm>
                  <a:off x="4057594" y="883817"/>
                  <a:ext cx="426167" cy="1300348"/>
                  <a:chOff x="4072222" y="875901"/>
                  <a:chExt cx="426167" cy="1300348"/>
                </a:xfrm>
              </p:grpSpPr>
              <p:sp>
                <p:nvSpPr>
                  <p:cNvPr id="43" name="テキスト ボックス 42">
                    <a:extLst>
                      <a:ext uri="{FF2B5EF4-FFF2-40B4-BE49-F238E27FC236}">
                        <a16:creationId xmlns:a16="http://schemas.microsoft.com/office/drawing/2014/main" id="{B057C5F6-4E79-907E-0D16-FEA0472FFBC2}"/>
                      </a:ext>
                    </a:extLst>
                  </p:cNvPr>
                  <p:cNvSpPr txBox="1"/>
                  <p:nvPr/>
                </p:nvSpPr>
                <p:spPr>
                  <a:xfrm>
                    <a:off x="4072222" y="875901"/>
                    <a:ext cx="370461" cy="190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150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4" name="テキスト ボックス 43">
                    <a:extLst>
                      <a:ext uri="{FF2B5EF4-FFF2-40B4-BE49-F238E27FC236}">
                        <a16:creationId xmlns:a16="http://schemas.microsoft.com/office/drawing/2014/main" id="{873F55A8-F3F8-1022-345F-78B479DE0527}"/>
                      </a:ext>
                    </a:extLst>
                  </p:cNvPr>
                  <p:cNvSpPr txBox="1"/>
                  <p:nvPr/>
                </p:nvSpPr>
                <p:spPr>
                  <a:xfrm>
                    <a:off x="4073309" y="989941"/>
                    <a:ext cx="351932" cy="190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102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" name="テキスト ボックス 44">
                    <a:extLst>
                      <a:ext uri="{FF2B5EF4-FFF2-40B4-BE49-F238E27FC236}">
                        <a16:creationId xmlns:a16="http://schemas.microsoft.com/office/drawing/2014/main" id="{F8E953E7-EB8A-5F44-D56C-5B993BB5E21C}"/>
                      </a:ext>
                    </a:extLst>
                  </p:cNvPr>
                  <p:cNvSpPr txBox="1"/>
                  <p:nvPr/>
                </p:nvSpPr>
                <p:spPr>
                  <a:xfrm>
                    <a:off x="4083920" y="1086937"/>
                    <a:ext cx="414469" cy="190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76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" name="テキスト ボックス 45">
                    <a:extLst>
                      <a:ext uri="{FF2B5EF4-FFF2-40B4-BE49-F238E27FC236}">
                        <a16:creationId xmlns:a16="http://schemas.microsoft.com/office/drawing/2014/main" id="{794DE836-963E-460F-5887-E219D63E7E69}"/>
                      </a:ext>
                    </a:extLst>
                  </p:cNvPr>
                  <p:cNvSpPr txBox="1"/>
                  <p:nvPr/>
                </p:nvSpPr>
                <p:spPr>
                  <a:xfrm>
                    <a:off x="4090270" y="1279872"/>
                    <a:ext cx="326452" cy="190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52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7" name="テキスト ボックス 46">
                    <a:extLst>
                      <a:ext uri="{FF2B5EF4-FFF2-40B4-BE49-F238E27FC236}">
                        <a16:creationId xmlns:a16="http://schemas.microsoft.com/office/drawing/2014/main" id="{065BCA16-CA95-A909-17D7-BA1F55B4A089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609925"/>
                    <a:ext cx="309338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31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" name="テキスト ボックス 47">
                    <a:extLst>
                      <a:ext uri="{FF2B5EF4-FFF2-40B4-BE49-F238E27FC236}">
                        <a16:creationId xmlns:a16="http://schemas.microsoft.com/office/drawing/2014/main" id="{B36E07BA-FED1-49AA-1520-6C9965D2896F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703752"/>
                    <a:ext cx="284889" cy="1902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24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" name="テキスト ボックス 48">
                    <a:extLst>
                      <a:ext uri="{FF2B5EF4-FFF2-40B4-BE49-F238E27FC236}">
                        <a16:creationId xmlns:a16="http://schemas.microsoft.com/office/drawing/2014/main" id="{DAD40018-D0F2-7771-DF22-66172A9ABEFB}"/>
                      </a:ext>
                    </a:extLst>
                  </p:cNvPr>
                  <p:cNvSpPr txBox="1"/>
                  <p:nvPr/>
                </p:nvSpPr>
                <p:spPr>
                  <a:xfrm>
                    <a:off x="4102970" y="1841346"/>
                    <a:ext cx="309338" cy="190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17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" name="テキスト ボックス 49">
                    <a:extLst>
                      <a:ext uri="{FF2B5EF4-FFF2-40B4-BE49-F238E27FC236}">
                        <a16:creationId xmlns:a16="http://schemas.microsoft.com/office/drawing/2014/main" id="{E9D417BA-42DD-B51E-C6E2-638121D9ECC9}"/>
                      </a:ext>
                    </a:extLst>
                  </p:cNvPr>
                  <p:cNvSpPr txBox="1"/>
                  <p:nvPr/>
                </p:nvSpPr>
                <p:spPr>
                  <a:xfrm>
                    <a:off x="4104043" y="1986037"/>
                    <a:ext cx="325379" cy="1902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12</a:t>
                    </a:r>
                    <a:endParaRPr kumimoji="1" lang="ja-JP" altLang="en-US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4" name="グループ化 33">
                  <a:extLst>
                    <a:ext uri="{FF2B5EF4-FFF2-40B4-BE49-F238E27FC236}">
                      <a16:creationId xmlns:a16="http://schemas.microsoft.com/office/drawing/2014/main" id="{B673B9A6-5F8B-8797-1033-16350C5B9E6D}"/>
                    </a:ext>
                  </a:extLst>
                </p:cNvPr>
                <p:cNvGrpSpPr/>
                <p:nvPr/>
              </p:nvGrpSpPr>
              <p:grpSpPr>
                <a:xfrm>
                  <a:off x="4069330" y="978339"/>
                  <a:ext cx="85155" cy="1110474"/>
                  <a:chOff x="4083967" y="967951"/>
                  <a:chExt cx="85155" cy="1110474"/>
                </a:xfrm>
              </p:grpSpPr>
              <p:cxnSp>
                <p:nvCxnSpPr>
                  <p:cNvPr id="35" name="直線コネクタ 34">
                    <a:extLst>
                      <a:ext uri="{FF2B5EF4-FFF2-40B4-BE49-F238E27FC236}">
                        <a16:creationId xmlns:a16="http://schemas.microsoft.com/office/drawing/2014/main" id="{1481AD5B-A117-456B-C1FB-FD12CC9BFAF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3967" y="967951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線コネクタ 35">
                    <a:extLst>
                      <a:ext uri="{FF2B5EF4-FFF2-40B4-BE49-F238E27FC236}">
                        <a16:creationId xmlns:a16="http://schemas.microsoft.com/office/drawing/2014/main" id="{92310506-5DCB-A4E6-97F6-53CF6126658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1085639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コネクタ 36">
                    <a:extLst>
                      <a:ext uri="{FF2B5EF4-FFF2-40B4-BE49-F238E27FC236}">
                        <a16:creationId xmlns:a16="http://schemas.microsoft.com/office/drawing/2014/main" id="{ED712457-A4B3-8DC9-A61E-45373D8C8B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1177958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コネクタ 37">
                    <a:extLst>
                      <a:ext uri="{FF2B5EF4-FFF2-40B4-BE49-F238E27FC236}">
                        <a16:creationId xmlns:a16="http://schemas.microsoft.com/office/drawing/2014/main" id="{A89B3157-1B84-8508-B0E2-F0BA20D2701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1367618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コネクタ 38">
                    <a:extLst>
                      <a:ext uri="{FF2B5EF4-FFF2-40B4-BE49-F238E27FC236}">
                        <a16:creationId xmlns:a16="http://schemas.microsoft.com/office/drawing/2014/main" id="{7348E6C9-C244-5506-694B-3C0B224FBD6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5001" y="1704426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コネクタ 39">
                    <a:extLst>
                      <a:ext uri="{FF2B5EF4-FFF2-40B4-BE49-F238E27FC236}">
                        <a16:creationId xmlns:a16="http://schemas.microsoft.com/office/drawing/2014/main" id="{9F242C5F-9B83-B535-4348-9DCF9DE5DF7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1779738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直線コネクタ 40">
                    <a:extLst>
                      <a:ext uri="{FF2B5EF4-FFF2-40B4-BE49-F238E27FC236}">
                        <a16:creationId xmlns:a16="http://schemas.microsoft.com/office/drawing/2014/main" id="{61B452F7-EFE0-146D-A78A-C2BEB71EAF0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1928434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直線コネクタ 41">
                    <a:extLst>
                      <a:ext uri="{FF2B5EF4-FFF2-40B4-BE49-F238E27FC236}">
                        <a16:creationId xmlns:a16="http://schemas.microsoft.com/office/drawing/2014/main" id="{140BE34A-CD14-655C-5833-80429D6345B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7142" y="2078425"/>
                    <a:ext cx="8198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0" name="グループ化 29">
                <a:extLst>
                  <a:ext uri="{FF2B5EF4-FFF2-40B4-BE49-F238E27FC236}">
                    <a16:creationId xmlns:a16="http://schemas.microsoft.com/office/drawing/2014/main" id="{ABCBBC6C-0726-A255-86D2-A002AF04C5B0}"/>
                  </a:ext>
                </a:extLst>
              </p:cNvPr>
              <p:cNvGrpSpPr/>
              <p:nvPr/>
            </p:nvGrpSpPr>
            <p:grpSpPr>
              <a:xfrm>
                <a:off x="6099874" y="4150124"/>
                <a:ext cx="379561" cy="200055"/>
                <a:chOff x="6099874" y="4150124"/>
                <a:chExt cx="379561" cy="200055"/>
              </a:xfrm>
            </p:grpSpPr>
            <p:cxnSp>
              <p:nvCxnSpPr>
                <p:cNvPr id="31" name="直線コネクタ 30">
                  <a:extLst>
                    <a:ext uri="{FF2B5EF4-FFF2-40B4-BE49-F238E27FC236}">
                      <a16:creationId xmlns:a16="http://schemas.microsoft.com/office/drawing/2014/main" id="{FB86F970-25D8-A40E-32FF-335771247F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9874" y="4247138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テキスト ボックス 31">
                  <a:extLst>
                    <a:ext uri="{FF2B5EF4-FFF2-40B4-BE49-F238E27FC236}">
                      <a16:creationId xmlns:a16="http://schemas.microsoft.com/office/drawing/2014/main" id="{572C7192-AFFD-36E8-AC8F-6CDABEB73B4B}"/>
                    </a:ext>
                  </a:extLst>
                </p:cNvPr>
                <p:cNvSpPr txBox="1"/>
                <p:nvPr/>
              </p:nvSpPr>
              <p:spPr>
                <a:xfrm>
                  <a:off x="6108974" y="4150124"/>
                  <a:ext cx="370461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225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B14146-B612-D77C-B832-657B35531585}"/>
              </a:ext>
            </a:extLst>
          </p:cNvPr>
          <p:cNvSpPr txBox="1"/>
          <p:nvPr/>
        </p:nvSpPr>
        <p:spPr>
          <a:xfrm>
            <a:off x="2665339" y="2281170"/>
            <a:ext cx="14255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LS   L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TN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LS   LN</a:t>
            </a:r>
            <a:r>
              <a:rPr lang="ja-JP" altLang="en-US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S   T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20CCC63-C4F0-C830-266F-E321AD96E870}"/>
              </a:ext>
            </a:extLst>
          </p:cNvPr>
          <p:cNvSpPr txBox="1"/>
          <p:nvPr/>
        </p:nvSpPr>
        <p:spPr>
          <a:xfrm>
            <a:off x="2654866" y="4686741"/>
            <a:ext cx="14255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LS   L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TN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LS   LN</a:t>
            </a:r>
            <a:r>
              <a:rPr lang="ja-JP" altLang="en-US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S   T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220591C-3051-4295-1C89-6A0E97BA29BB}"/>
              </a:ext>
            </a:extLst>
          </p:cNvPr>
          <p:cNvSpPr txBox="1"/>
          <p:nvPr/>
        </p:nvSpPr>
        <p:spPr>
          <a:xfrm>
            <a:off x="2631815" y="7377743"/>
            <a:ext cx="14255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LS   L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TN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LS   LN</a:t>
            </a:r>
            <a:r>
              <a:rPr lang="ja-JP" altLang="en-US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S   T</a:t>
            </a:r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32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D0459-C490-1ECC-3A37-4EB0A5251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EF27C3AD-6ADA-29EE-7AC5-F20D497C87F9}"/>
              </a:ext>
            </a:extLst>
          </p:cNvPr>
          <p:cNvGrpSpPr/>
          <p:nvPr/>
        </p:nvGrpSpPr>
        <p:grpSpPr>
          <a:xfrm>
            <a:off x="3208016" y="933923"/>
            <a:ext cx="636021" cy="979880"/>
            <a:chOff x="2710635" y="1072303"/>
            <a:chExt cx="962188" cy="1391878"/>
          </a:xfrm>
        </p:grpSpPr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A7143D97-F66A-AADA-32E4-72D3931A3778}"/>
                </a:ext>
              </a:extLst>
            </p:cNvPr>
            <p:cNvCxnSpPr/>
            <p:nvPr/>
          </p:nvCxnSpPr>
          <p:spPr>
            <a:xfrm>
              <a:off x="2735704" y="1208584"/>
              <a:ext cx="8198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8683EDCB-ABD6-739F-B33D-57E3599381C6}"/>
                </a:ext>
              </a:extLst>
            </p:cNvPr>
            <p:cNvGrpSpPr/>
            <p:nvPr/>
          </p:nvGrpSpPr>
          <p:grpSpPr>
            <a:xfrm>
              <a:off x="2710635" y="1072303"/>
              <a:ext cx="914401" cy="347285"/>
              <a:chOff x="2714383" y="809103"/>
              <a:chExt cx="914401" cy="347285"/>
            </a:xfrm>
          </p:grpSpPr>
          <p:cxnSp>
            <p:nvCxnSpPr>
              <p:cNvPr id="30" name="直線コネクタ 29">
                <a:extLst>
                  <a:ext uri="{FF2B5EF4-FFF2-40B4-BE49-F238E27FC236}">
                    <a16:creationId xmlns:a16="http://schemas.microsoft.com/office/drawing/2014/main" id="{9675B31C-A8F0-5C6F-B48B-BEED1971F6C8}"/>
                  </a:ext>
                </a:extLst>
              </p:cNvPr>
              <p:cNvCxnSpPr/>
              <p:nvPr/>
            </p:nvCxnSpPr>
            <p:spPr>
              <a:xfrm>
                <a:off x="2739452" y="1156388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BAFE830B-522C-ED2B-12F0-DF024CADE866}"/>
                  </a:ext>
                </a:extLst>
              </p:cNvPr>
              <p:cNvSpPr txBox="1"/>
              <p:nvPr/>
            </p:nvSpPr>
            <p:spPr>
              <a:xfrm>
                <a:off x="2714383" y="809103"/>
                <a:ext cx="914401" cy="2000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137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DF6F7024-47F2-C94C-FC4C-01359432EA4B}"/>
                </a:ext>
              </a:extLst>
            </p:cNvPr>
            <p:cNvGrpSpPr/>
            <p:nvPr/>
          </p:nvGrpSpPr>
          <p:grpSpPr>
            <a:xfrm>
              <a:off x="2735704" y="1266174"/>
              <a:ext cx="934582" cy="367762"/>
              <a:chOff x="2739452" y="854042"/>
              <a:chExt cx="934582" cy="367762"/>
            </a:xfrm>
          </p:grpSpPr>
          <p:cxnSp>
            <p:nvCxnSpPr>
              <p:cNvPr id="28" name="直線コネクタ 27">
                <a:extLst>
                  <a:ext uri="{FF2B5EF4-FFF2-40B4-BE49-F238E27FC236}">
                    <a16:creationId xmlns:a16="http://schemas.microsoft.com/office/drawing/2014/main" id="{5520EC69-DD7C-3050-AB1A-31B7E2F3F5F4}"/>
                  </a:ext>
                </a:extLst>
              </p:cNvPr>
              <p:cNvCxnSpPr/>
              <p:nvPr/>
            </p:nvCxnSpPr>
            <p:spPr>
              <a:xfrm>
                <a:off x="2739452" y="1221804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B1A2195C-8F7C-199D-34A0-B88953D1843F}"/>
                  </a:ext>
                </a:extLst>
              </p:cNvPr>
              <p:cNvSpPr txBox="1"/>
              <p:nvPr/>
            </p:nvSpPr>
            <p:spPr>
              <a:xfrm>
                <a:off x="2759635" y="854042"/>
                <a:ext cx="91439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96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F039A7AF-A9CD-2A36-E845-63470185BDB4}"/>
                </a:ext>
              </a:extLst>
            </p:cNvPr>
            <p:cNvSpPr txBox="1"/>
            <p:nvPr/>
          </p:nvSpPr>
          <p:spPr>
            <a:xfrm>
              <a:off x="2758424" y="1497254"/>
              <a:ext cx="91439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700" dirty="0">
                  <a:latin typeface="Arial" panose="020B0604020202020204" pitchFamily="34" charset="0"/>
                  <a:cs typeface="Arial" panose="020B0604020202020204" pitchFamily="34" charset="0"/>
                </a:rPr>
                <a:t>73</a:t>
              </a:r>
              <a:endParaRPr kumimoji="1" lang="ja-JP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F531DD64-723E-0494-3C4C-E59A4CBA485E}"/>
                </a:ext>
              </a:extLst>
            </p:cNvPr>
            <p:cNvGrpSpPr/>
            <p:nvPr/>
          </p:nvGrpSpPr>
          <p:grpSpPr>
            <a:xfrm>
              <a:off x="2735704" y="1819784"/>
              <a:ext cx="930296" cy="200055"/>
              <a:chOff x="2739452" y="1043832"/>
              <a:chExt cx="930296" cy="200055"/>
            </a:xfrm>
          </p:grpSpPr>
          <p:cxnSp>
            <p:nvCxnSpPr>
              <p:cNvPr id="24" name="直線コネクタ 23">
                <a:extLst>
                  <a:ext uri="{FF2B5EF4-FFF2-40B4-BE49-F238E27FC236}">
                    <a16:creationId xmlns:a16="http://schemas.microsoft.com/office/drawing/2014/main" id="{2ED55091-DF58-A29D-6509-28AF5276C33A}"/>
                  </a:ext>
                </a:extLst>
              </p:cNvPr>
              <p:cNvCxnSpPr/>
              <p:nvPr/>
            </p:nvCxnSpPr>
            <p:spPr>
              <a:xfrm>
                <a:off x="2739452" y="1187970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6003F6E7-A8DD-CC8B-844F-B5BD7C3ABA69}"/>
                  </a:ext>
                </a:extLst>
              </p:cNvPr>
              <p:cNvSpPr txBox="1"/>
              <p:nvPr/>
            </p:nvSpPr>
            <p:spPr>
              <a:xfrm>
                <a:off x="2755349" y="1043832"/>
                <a:ext cx="91439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46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91A32B9C-D3E7-13CA-CC86-F40FEF25BFD9}"/>
                </a:ext>
              </a:extLst>
            </p:cNvPr>
            <p:cNvGrpSpPr/>
            <p:nvPr/>
          </p:nvGrpSpPr>
          <p:grpSpPr>
            <a:xfrm>
              <a:off x="2735704" y="2264126"/>
              <a:ext cx="930296" cy="200055"/>
              <a:chOff x="2739452" y="1182454"/>
              <a:chExt cx="930296" cy="200055"/>
            </a:xfrm>
          </p:grpSpPr>
          <p:cxnSp>
            <p:nvCxnSpPr>
              <p:cNvPr id="22" name="直線コネクタ 21">
                <a:extLst>
                  <a:ext uri="{FF2B5EF4-FFF2-40B4-BE49-F238E27FC236}">
                    <a16:creationId xmlns:a16="http://schemas.microsoft.com/office/drawing/2014/main" id="{7430C160-3E3B-3741-2F63-8BD19B274F5F}"/>
                  </a:ext>
                </a:extLst>
              </p:cNvPr>
              <p:cNvCxnSpPr/>
              <p:nvPr/>
            </p:nvCxnSpPr>
            <p:spPr>
              <a:xfrm>
                <a:off x="2739452" y="1326197"/>
                <a:ext cx="819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D5CA7E68-5BC8-1BC7-8338-D08A15188CE4}"/>
                  </a:ext>
                </a:extLst>
              </p:cNvPr>
              <p:cNvSpPr txBox="1"/>
              <p:nvPr/>
            </p:nvSpPr>
            <p:spPr>
              <a:xfrm>
                <a:off x="2755349" y="1182454"/>
                <a:ext cx="91439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  <a:endParaRPr kumimoji="1" lang="ja-JP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82C7C6-4601-3FF8-49BC-B26DCF4BC138}"/>
              </a:ext>
            </a:extLst>
          </p:cNvPr>
          <p:cNvSpPr txBox="1"/>
          <p:nvPr/>
        </p:nvSpPr>
        <p:spPr>
          <a:xfrm>
            <a:off x="147373" y="232748"/>
            <a:ext cx="164871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Supplemental Figure</a:t>
            </a:r>
            <a:r>
              <a:rPr lang="ja-JP" altLang="en-US" sz="7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S6</a:t>
            </a:r>
            <a:endParaRPr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14293F9-91FE-7204-CCC8-4C65AD2B15FC}"/>
              </a:ext>
            </a:extLst>
          </p:cNvPr>
          <p:cNvSpPr txBox="1"/>
          <p:nvPr/>
        </p:nvSpPr>
        <p:spPr>
          <a:xfrm>
            <a:off x="380314" y="492841"/>
            <a:ext cx="4766704" cy="25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05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αENaC (full-length membrane)</a:t>
            </a:r>
            <a:endParaRPr lang="ja-JP" altLang="ja-JP" sz="1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8053EF9-F98B-C0C8-9751-C6D4BDD372C2}"/>
              </a:ext>
            </a:extLst>
          </p:cNvPr>
          <p:cNvSpPr txBox="1"/>
          <p:nvPr/>
        </p:nvSpPr>
        <p:spPr>
          <a:xfrm>
            <a:off x="606552" y="4026735"/>
            <a:ext cx="53302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Full scan of the entire original blots incubated with αENaC and </a:t>
            </a:r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</a:rPr>
              <a:t>Flotillin-2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.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anels are images optimized by </a:t>
            </a:r>
            <a:r>
              <a:rPr lang="en-US" altLang="ja-JP" sz="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ChemiDoc</a:t>
            </a:r>
            <a:r>
              <a:rPr lang="en-US" altLang="ja-JP" sz="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 Touch (Bio-Rad Laboratories). Black box indicates the representative image shown in Fig. 4c. </a:t>
            </a:r>
            <a:endParaRPr lang="ja-JP" altLang="en-US" sz="700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7F18299-1729-9DA2-2701-46C63861B99B}"/>
              </a:ext>
            </a:extLst>
          </p:cNvPr>
          <p:cNvGrpSpPr/>
          <p:nvPr/>
        </p:nvGrpSpPr>
        <p:grpSpPr>
          <a:xfrm>
            <a:off x="478614" y="863925"/>
            <a:ext cx="2741846" cy="1090010"/>
            <a:chOff x="542267" y="863924"/>
            <a:chExt cx="4017067" cy="1596969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7B9F622C-A1E0-6A79-06FC-A01D51FD1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2267" y="863924"/>
              <a:ext cx="4017067" cy="1596969"/>
            </a:xfrm>
            <a:prstGeom prst="rect">
              <a:avLst/>
            </a:prstGeom>
          </p:spPr>
        </p:pic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17733C04-57D0-0C5D-4B9A-588FF4D00C28}"/>
                </a:ext>
              </a:extLst>
            </p:cNvPr>
            <p:cNvSpPr/>
            <p:nvPr/>
          </p:nvSpPr>
          <p:spPr>
            <a:xfrm>
              <a:off x="2627533" y="1409436"/>
              <a:ext cx="861248" cy="17037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5CD90D30-D7FA-B176-B34D-8D7C81BF2097}"/>
              </a:ext>
            </a:extLst>
          </p:cNvPr>
          <p:cNvSpPr txBox="1"/>
          <p:nvPr/>
        </p:nvSpPr>
        <p:spPr>
          <a:xfrm>
            <a:off x="2956106" y="684967"/>
            <a:ext cx="7152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Marker size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DEA7A23-4235-EA8D-EC3D-89F29E56247A}"/>
              </a:ext>
            </a:extLst>
          </p:cNvPr>
          <p:cNvSpPr txBox="1"/>
          <p:nvPr/>
        </p:nvSpPr>
        <p:spPr>
          <a:xfrm>
            <a:off x="434205" y="2358396"/>
            <a:ext cx="2994795" cy="161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05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Flotillin-2 (full-length membrane)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CC6B47D-AB67-A8A4-9A43-AE65DD6085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0" t="36114" r="28865" b="36151"/>
          <a:stretch/>
        </p:blipFill>
        <p:spPr>
          <a:xfrm>
            <a:off x="3594918" y="2785115"/>
            <a:ext cx="2739652" cy="1010314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66BABDB2-1715-4436-44FB-79914A1B06CE}"/>
              </a:ext>
            </a:extLst>
          </p:cNvPr>
          <p:cNvGrpSpPr/>
          <p:nvPr/>
        </p:nvGrpSpPr>
        <p:grpSpPr>
          <a:xfrm>
            <a:off x="6171273" y="2580389"/>
            <a:ext cx="746569" cy="1176176"/>
            <a:chOff x="2807854" y="2779389"/>
            <a:chExt cx="746569" cy="1066656"/>
          </a:xfrm>
        </p:grpSpPr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5BD4BDC0-AA77-B3F2-3DD8-30836950B7F3}"/>
                </a:ext>
              </a:extLst>
            </p:cNvPr>
            <p:cNvGrpSpPr/>
            <p:nvPr/>
          </p:nvGrpSpPr>
          <p:grpSpPr>
            <a:xfrm>
              <a:off x="2969942" y="2969121"/>
              <a:ext cx="584481" cy="876924"/>
              <a:chOff x="2735704" y="1350428"/>
              <a:chExt cx="930296" cy="1012951"/>
            </a:xfrm>
          </p:grpSpPr>
          <p:grpSp>
            <p:nvGrpSpPr>
              <p:cNvPr id="36" name="グループ化 35">
                <a:extLst>
                  <a:ext uri="{FF2B5EF4-FFF2-40B4-BE49-F238E27FC236}">
                    <a16:creationId xmlns:a16="http://schemas.microsoft.com/office/drawing/2014/main" id="{BABD7195-86DF-D91A-82F2-03A6BB6D71E4}"/>
                  </a:ext>
                </a:extLst>
              </p:cNvPr>
              <p:cNvGrpSpPr/>
              <p:nvPr/>
            </p:nvGrpSpPr>
            <p:grpSpPr>
              <a:xfrm>
                <a:off x="2735704" y="1350428"/>
                <a:ext cx="930296" cy="200055"/>
                <a:chOff x="2739452" y="1087228"/>
                <a:chExt cx="930296" cy="200055"/>
              </a:xfrm>
            </p:grpSpPr>
            <p:cxnSp>
              <p:nvCxnSpPr>
                <p:cNvPr id="103" name="直線コネクタ 102">
                  <a:extLst>
                    <a:ext uri="{FF2B5EF4-FFF2-40B4-BE49-F238E27FC236}">
                      <a16:creationId xmlns:a16="http://schemas.microsoft.com/office/drawing/2014/main" id="{B9006F58-048F-1B8C-2750-EDE20284797D}"/>
                    </a:ext>
                  </a:extLst>
                </p:cNvPr>
                <p:cNvCxnSpPr/>
                <p:nvPr/>
              </p:nvCxnSpPr>
              <p:spPr>
                <a:xfrm>
                  <a:off x="2739452" y="1187970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テキスト ボックス 103">
                  <a:extLst>
                    <a:ext uri="{FF2B5EF4-FFF2-40B4-BE49-F238E27FC236}">
                      <a16:creationId xmlns:a16="http://schemas.microsoft.com/office/drawing/2014/main" id="{414F1A01-F3A9-99ED-6D1A-4C880AC3EDBA}"/>
                    </a:ext>
                  </a:extLst>
                </p:cNvPr>
                <p:cNvSpPr txBox="1"/>
                <p:nvPr/>
              </p:nvSpPr>
              <p:spPr>
                <a:xfrm>
                  <a:off x="2755348" y="1087228"/>
                  <a:ext cx="91440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137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7" name="グループ化 36">
                <a:extLst>
                  <a:ext uri="{FF2B5EF4-FFF2-40B4-BE49-F238E27FC236}">
                    <a16:creationId xmlns:a16="http://schemas.microsoft.com/office/drawing/2014/main" id="{3AA771A1-BD34-AF2B-4FD6-0945E6287E1C}"/>
                  </a:ext>
                </a:extLst>
              </p:cNvPr>
              <p:cNvGrpSpPr/>
              <p:nvPr/>
            </p:nvGrpSpPr>
            <p:grpSpPr>
              <a:xfrm>
                <a:off x="2735704" y="1493784"/>
                <a:ext cx="930296" cy="200055"/>
                <a:chOff x="2739452" y="1081652"/>
                <a:chExt cx="930296" cy="200055"/>
              </a:xfrm>
            </p:grpSpPr>
            <p:cxnSp>
              <p:nvCxnSpPr>
                <p:cNvPr id="101" name="直線コネクタ 100">
                  <a:extLst>
                    <a:ext uri="{FF2B5EF4-FFF2-40B4-BE49-F238E27FC236}">
                      <a16:creationId xmlns:a16="http://schemas.microsoft.com/office/drawing/2014/main" id="{B3358313-3E27-B799-64B6-0CF3091506AE}"/>
                    </a:ext>
                  </a:extLst>
                </p:cNvPr>
                <p:cNvCxnSpPr/>
                <p:nvPr/>
              </p:nvCxnSpPr>
              <p:spPr>
                <a:xfrm>
                  <a:off x="2739452" y="1179606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2" name="テキスト ボックス 101">
                  <a:extLst>
                    <a:ext uri="{FF2B5EF4-FFF2-40B4-BE49-F238E27FC236}">
                      <a16:creationId xmlns:a16="http://schemas.microsoft.com/office/drawing/2014/main" id="{E55DFEED-1F82-232D-AFCC-198857099B87}"/>
                    </a:ext>
                  </a:extLst>
                </p:cNvPr>
                <p:cNvSpPr txBox="1"/>
                <p:nvPr/>
              </p:nvSpPr>
              <p:spPr>
                <a:xfrm>
                  <a:off x="2755348" y="1081652"/>
                  <a:ext cx="91440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96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9" name="グループ化 38">
                <a:extLst>
                  <a:ext uri="{FF2B5EF4-FFF2-40B4-BE49-F238E27FC236}">
                    <a16:creationId xmlns:a16="http://schemas.microsoft.com/office/drawing/2014/main" id="{C2F0ACED-1FA7-CD4F-67E3-5DBB1E7DCFF3}"/>
                  </a:ext>
                </a:extLst>
              </p:cNvPr>
              <p:cNvGrpSpPr/>
              <p:nvPr/>
            </p:nvGrpSpPr>
            <p:grpSpPr>
              <a:xfrm>
                <a:off x="2735704" y="1638906"/>
                <a:ext cx="930296" cy="200055"/>
                <a:chOff x="2739452" y="1090016"/>
                <a:chExt cx="930296" cy="200055"/>
              </a:xfrm>
            </p:grpSpPr>
            <p:cxnSp>
              <p:nvCxnSpPr>
                <p:cNvPr id="99" name="直線コネクタ 98">
                  <a:extLst>
                    <a:ext uri="{FF2B5EF4-FFF2-40B4-BE49-F238E27FC236}">
                      <a16:creationId xmlns:a16="http://schemas.microsoft.com/office/drawing/2014/main" id="{9D4BE290-E47B-B05F-BA82-6668B386BB75}"/>
                    </a:ext>
                  </a:extLst>
                </p:cNvPr>
                <p:cNvCxnSpPr/>
                <p:nvPr/>
              </p:nvCxnSpPr>
              <p:spPr>
                <a:xfrm>
                  <a:off x="2739452" y="1187970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0" name="テキスト ボックス 99">
                  <a:extLst>
                    <a:ext uri="{FF2B5EF4-FFF2-40B4-BE49-F238E27FC236}">
                      <a16:creationId xmlns:a16="http://schemas.microsoft.com/office/drawing/2014/main" id="{00670476-6A55-3CA6-530D-24ADAACC5524}"/>
                    </a:ext>
                  </a:extLst>
                </p:cNvPr>
                <p:cNvSpPr txBox="1"/>
                <p:nvPr/>
              </p:nvSpPr>
              <p:spPr>
                <a:xfrm>
                  <a:off x="2755348" y="1090016"/>
                  <a:ext cx="91440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73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4" name="グループ化 43">
                <a:extLst>
                  <a:ext uri="{FF2B5EF4-FFF2-40B4-BE49-F238E27FC236}">
                    <a16:creationId xmlns:a16="http://schemas.microsoft.com/office/drawing/2014/main" id="{34911A64-F3E4-91BE-65B6-B17DBD67D5CC}"/>
                  </a:ext>
                </a:extLst>
              </p:cNvPr>
              <p:cNvGrpSpPr/>
              <p:nvPr/>
            </p:nvGrpSpPr>
            <p:grpSpPr>
              <a:xfrm>
                <a:off x="2735704" y="1865968"/>
                <a:ext cx="930296" cy="200055"/>
                <a:chOff x="2739452" y="1090016"/>
                <a:chExt cx="930296" cy="200055"/>
              </a:xfrm>
            </p:grpSpPr>
            <p:cxnSp>
              <p:nvCxnSpPr>
                <p:cNvPr id="97" name="直線コネクタ 96">
                  <a:extLst>
                    <a:ext uri="{FF2B5EF4-FFF2-40B4-BE49-F238E27FC236}">
                      <a16:creationId xmlns:a16="http://schemas.microsoft.com/office/drawing/2014/main" id="{3628BACF-4AF5-826D-84B7-8A92CD95F39B}"/>
                    </a:ext>
                  </a:extLst>
                </p:cNvPr>
                <p:cNvCxnSpPr/>
                <p:nvPr/>
              </p:nvCxnSpPr>
              <p:spPr>
                <a:xfrm>
                  <a:off x="2739452" y="1187970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8" name="テキスト ボックス 97">
                  <a:extLst>
                    <a:ext uri="{FF2B5EF4-FFF2-40B4-BE49-F238E27FC236}">
                      <a16:creationId xmlns:a16="http://schemas.microsoft.com/office/drawing/2014/main" id="{35611330-17E7-A43D-5A94-26B655B6450A}"/>
                    </a:ext>
                  </a:extLst>
                </p:cNvPr>
                <p:cNvSpPr txBox="1"/>
                <p:nvPr/>
              </p:nvSpPr>
              <p:spPr>
                <a:xfrm>
                  <a:off x="2755348" y="1090016"/>
                  <a:ext cx="91440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46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3" name="グループ化 92">
                <a:extLst>
                  <a:ext uri="{FF2B5EF4-FFF2-40B4-BE49-F238E27FC236}">
                    <a16:creationId xmlns:a16="http://schemas.microsoft.com/office/drawing/2014/main" id="{CC9A8F05-0D55-9A06-7B40-135BFC3BE3B4}"/>
                  </a:ext>
                </a:extLst>
              </p:cNvPr>
              <p:cNvGrpSpPr/>
              <p:nvPr/>
            </p:nvGrpSpPr>
            <p:grpSpPr>
              <a:xfrm>
                <a:off x="2735704" y="2163324"/>
                <a:ext cx="930296" cy="200055"/>
                <a:chOff x="2739452" y="1081652"/>
                <a:chExt cx="930296" cy="200055"/>
              </a:xfrm>
            </p:grpSpPr>
            <p:cxnSp>
              <p:nvCxnSpPr>
                <p:cNvPr id="95" name="直線コネクタ 94">
                  <a:extLst>
                    <a:ext uri="{FF2B5EF4-FFF2-40B4-BE49-F238E27FC236}">
                      <a16:creationId xmlns:a16="http://schemas.microsoft.com/office/drawing/2014/main" id="{5DDE77D9-FB24-60B4-D748-EB7117653EED}"/>
                    </a:ext>
                  </a:extLst>
                </p:cNvPr>
                <p:cNvCxnSpPr/>
                <p:nvPr/>
              </p:nvCxnSpPr>
              <p:spPr>
                <a:xfrm>
                  <a:off x="2739452" y="1176818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6" name="テキスト ボックス 95">
                  <a:extLst>
                    <a:ext uri="{FF2B5EF4-FFF2-40B4-BE49-F238E27FC236}">
                      <a16:creationId xmlns:a16="http://schemas.microsoft.com/office/drawing/2014/main" id="{EFA97210-8704-F9E3-9E56-105235CF5E2F}"/>
                    </a:ext>
                  </a:extLst>
                </p:cNvPr>
                <p:cNvSpPr txBox="1"/>
                <p:nvPr/>
              </p:nvSpPr>
              <p:spPr>
                <a:xfrm>
                  <a:off x="2755348" y="1081652"/>
                  <a:ext cx="91440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31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56667947-5B99-860D-54DD-1ED4F70B7FF0}"/>
                </a:ext>
              </a:extLst>
            </p:cNvPr>
            <p:cNvSpPr txBox="1"/>
            <p:nvPr/>
          </p:nvSpPr>
          <p:spPr>
            <a:xfrm>
              <a:off x="2807854" y="2779389"/>
              <a:ext cx="449379" cy="1353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Marker size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1" name="グループ化 220">
            <a:extLst>
              <a:ext uri="{FF2B5EF4-FFF2-40B4-BE49-F238E27FC236}">
                <a16:creationId xmlns:a16="http://schemas.microsoft.com/office/drawing/2014/main" id="{38E377D5-3233-77AF-E697-973BEDEF1FDC}"/>
              </a:ext>
            </a:extLst>
          </p:cNvPr>
          <p:cNvGrpSpPr/>
          <p:nvPr/>
        </p:nvGrpSpPr>
        <p:grpSpPr>
          <a:xfrm>
            <a:off x="630544" y="1882370"/>
            <a:ext cx="832076" cy="248464"/>
            <a:chOff x="2501755" y="2325291"/>
            <a:chExt cx="1172741" cy="350189"/>
          </a:xfrm>
        </p:grpSpPr>
        <p:grpSp>
          <p:nvGrpSpPr>
            <p:cNvPr id="243" name="グループ化 242">
              <a:extLst>
                <a:ext uri="{FF2B5EF4-FFF2-40B4-BE49-F238E27FC236}">
                  <a16:creationId xmlns:a16="http://schemas.microsoft.com/office/drawing/2014/main" id="{0C565B15-4395-8674-2E5B-0FA1BD510CE9}"/>
                </a:ext>
              </a:extLst>
            </p:cNvPr>
            <p:cNvGrpSpPr/>
            <p:nvPr/>
          </p:nvGrpSpPr>
          <p:grpSpPr>
            <a:xfrm>
              <a:off x="2501755" y="2325291"/>
              <a:ext cx="1172741" cy="350189"/>
              <a:chOff x="1459566" y="3284387"/>
              <a:chExt cx="2093787" cy="625203"/>
            </a:xfrm>
          </p:grpSpPr>
          <p:grpSp>
            <p:nvGrpSpPr>
              <p:cNvPr id="245" name="グループ化 244">
                <a:extLst>
                  <a:ext uri="{FF2B5EF4-FFF2-40B4-BE49-F238E27FC236}">
                    <a16:creationId xmlns:a16="http://schemas.microsoft.com/office/drawing/2014/main" id="{F90849F5-264D-DAA1-BF14-5117DB245E0B}"/>
                  </a:ext>
                </a:extLst>
              </p:cNvPr>
              <p:cNvGrpSpPr/>
              <p:nvPr/>
            </p:nvGrpSpPr>
            <p:grpSpPr>
              <a:xfrm>
                <a:off x="1459566" y="3284387"/>
                <a:ext cx="2093787" cy="625203"/>
                <a:chOff x="416278" y="3430858"/>
                <a:chExt cx="2093787" cy="625203"/>
              </a:xfrm>
            </p:grpSpPr>
            <p:sp>
              <p:nvSpPr>
                <p:cNvPr id="247" name="テキスト ボックス 246">
                  <a:extLst>
                    <a:ext uri="{FF2B5EF4-FFF2-40B4-BE49-F238E27FC236}">
                      <a16:creationId xmlns:a16="http://schemas.microsoft.com/office/drawing/2014/main" id="{5C47FF18-340C-ED06-B8B2-91FC48483599}"/>
                    </a:ext>
                  </a:extLst>
                </p:cNvPr>
                <p:cNvSpPr txBox="1"/>
                <p:nvPr/>
              </p:nvSpPr>
              <p:spPr>
                <a:xfrm>
                  <a:off x="662978" y="3668837"/>
                  <a:ext cx="1735062" cy="3872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LC              PT-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Tg</a:t>
                  </a:r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</a:t>
                  </a:r>
                  <a:endParaRPr kumimoji="1" lang="ja-JP" altLang="en-US" sz="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8" name="テキスト ボックス 247">
                  <a:extLst>
                    <a:ext uri="{FF2B5EF4-FFF2-40B4-BE49-F238E27FC236}">
                      <a16:creationId xmlns:a16="http://schemas.microsoft.com/office/drawing/2014/main" id="{E8263476-EAFD-A04A-EE62-58CC0238F07D}"/>
                    </a:ext>
                  </a:extLst>
                </p:cNvPr>
                <p:cNvSpPr txBox="1"/>
                <p:nvPr/>
              </p:nvSpPr>
              <p:spPr>
                <a:xfrm>
                  <a:off x="416278" y="3430858"/>
                  <a:ext cx="2093787" cy="437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Sham  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Nx</a:t>
                  </a:r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Sham 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Nx</a:t>
                  </a:r>
                  <a:endParaRPr kumimoji="1" lang="ja-JP" altLang="en-US" sz="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246" name="直線コネクタ 245">
                <a:extLst>
                  <a:ext uri="{FF2B5EF4-FFF2-40B4-BE49-F238E27FC236}">
                    <a16:creationId xmlns:a16="http://schemas.microsoft.com/office/drawing/2014/main" id="{41E56675-4E71-C39A-783B-FC4AE51253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32765" y="3600763"/>
                <a:ext cx="56130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4" name="直線コネクタ 243">
              <a:extLst>
                <a:ext uri="{FF2B5EF4-FFF2-40B4-BE49-F238E27FC236}">
                  <a16:creationId xmlns:a16="http://schemas.microsoft.com/office/drawing/2014/main" id="{133D556B-CD6A-AB9B-4F96-7026B32B43EE}"/>
                </a:ext>
              </a:extLst>
            </p:cNvPr>
            <p:cNvCxnSpPr>
              <a:cxnSpLocks/>
            </p:cNvCxnSpPr>
            <p:nvPr/>
          </p:nvCxnSpPr>
          <p:spPr>
            <a:xfrm>
              <a:off x="2673373" y="2498895"/>
              <a:ext cx="3143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2" name="グループ化 221">
            <a:extLst>
              <a:ext uri="{FF2B5EF4-FFF2-40B4-BE49-F238E27FC236}">
                <a16:creationId xmlns:a16="http://schemas.microsoft.com/office/drawing/2014/main" id="{DF033AB1-F465-30A5-99D3-1DC1676260B5}"/>
              </a:ext>
            </a:extLst>
          </p:cNvPr>
          <p:cNvGrpSpPr/>
          <p:nvPr/>
        </p:nvGrpSpPr>
        <p:grpSpPr>
          <a:xfrm>
            <a:off x="1230262" y="1889259"/>
            <a:ext cx="832076" cy="248464"/>
            <a:chOff x="2501755" y="2325291"/>
            <a:chExt cx="1172741" cy="350189"/>
          </a:xfrm>
        </p:grpSpPr>
        <p:grpSp>
          <p:nvGrpSpPr>
            <p:cNvPr id="237" name="グループ化 236">
              <a:extLst>
                <a:ext uri="{FF2B5EF4-FFF2-40B4-BE49-F238E27FC236}">
                  <a16:creationId xmlns:a16="http://schemas.microsoft.com/office/drawing/2014/main" id="{5FECB304-0382-DDB0-9322-5EBBAEDCD630}"/>
                </a:ext>
              </a:extLst>
            </p:cNvPr>
            <p:cNvGrpSpPr/>
            <p:nvPr/>
          </p:nvGrpSpPr>
          <p:grpSpPr>
            <a:xfrm>
              <a:off x="2501755" y="2325291"/>
              <a:ext cx="1172741" cy="350189"/>
              <a:chOff x="1459566" y="3284387"/>
              <a:chExt cx="2093787" cy="625203"/>
            </a:xfrm>
          </p:grpSpPr>
          <p:grpSp>
            <p:nvGrpSpPr>
              <p:cNvPr id="239" name="グループ化 238">
                <a:extLst>
                  <a:ext uri="{FF2B5EF4-FFF2-40B4-BE49-F238E27FC236}">
                    <a16:creationId xmlns:a16="http://schemas.microsoft.com/office/drawing/2014/main" id="{BF299369-6A37-5A89-609F-F865F708719F}"/>
                  </a:ext>
                </a:extLst>
              </p:cNvPr>
              <p:cNvGrpSpPr/>
              <p:nvPr/>
            </p:nvGrpSpPr>
            <p:grpSpPr>
              <a:xfrm>
                <a:off x="1459566" y="3284387"/>
                <a:ext cx="2093787" cy="625203"/>
                <a:chOff x="416278" y="3430858"/>
                <a:chExt cx="2093787" cy="625203"/>
              </a:xfrm>
            </p:grpSpPr>
            <p:sp>
              <p:nvSpPr>
                <p:cNvPr id="241" name="テキスト ボックス 240">
                  <a:extLst>
                    <a:ext uri="{FF2B5EF4-FFF2-40B4-BE49-F238E27FC236}">
                      <a16:creationId xmlns:a16="http://schemas.microsoft.com/office/drawing/2014/main" id="{180473CE-11F3-17E4-3115-CCA098AF3546}"/>
                    </a:ext>
                  </a:extLst>
                </p:cNvPr>
                <p:cNvSpPr txBox="1"/>
                <p:nvPr/>
              </p:nvSpPr>
              <p:spPr>
                <a:xfrm>
                  <a:off x="662978" y="3668837"/>
                  <a:ext cx="1735062" cy="3872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LC              PT-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Tg</a:t>
                  </a:r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</a:t>
                  </a:r>
                  <a:endParaRPr kumimoji="1" lang="ja-JP" altLang="en-US" sz="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2" name="テキスト ボックス 241">
                  <a:extLst>
                    <a:ext uri="{FF2B5EF4-FFF2-40B4-BE49-F238E27FC236}">
                      <a16:creationId xmlns:a16="http://schemas.microsoft.com/office/drawing/2014/main" id="{2519BD67-26C1-9A2A-31CE-9A254C35FAF1}"/>
                    </a:ext>
                  </a:extLst>
                </p:cNvPr>
                <p:cNvSpPr txBox="1"/>
                <p:nvPr/>
              </p:nvSpPr>
              <p:spPr>
                <a:xfrm>
                  <a:off x="416278" y="3430858"/>
                  <a:ext cx="2093787" cy="437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Sham  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Nx</a:t>
                  </a:r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Sham 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Nx</a:t>
                  </a:r>
                  <a:endParaRPr kumimoji="1" lang="ja-JP" altLang="en-US" sz="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240" name="直線コネクタ 239">
                <a:extLst>
                  <a:ext uri="{FF2B5EF4-FFF2-40B4-BE49-F238E27FC236}">
                    <a16:creationId xmlns:a16="http://schemas.microsoft.com/office/drawing/2014/main" id="{BCB39608-6CAE-BCD5-D4A2-D120987746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32765" y="3600763"/>
                <a:ext cx="56130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8" name="直線コネクタ 237">
              <a:extLst>
                <a:ext uri="{FF2B5EF4-FFF2-40B4-BE49-F238E27FC236}">
                  <a16:creationId xmlns:a16="http://schemas.microsoft.com/office/drawing/2014/main" id="{6163A05B-1C4B-DE9B-774B-F798010673E2}"/>
                </a:ext>
              </a:extLst>
            </p:cNvPr>
            <p:cNvCxnSpPr>
              <a:cxnSpLocks/>
            </p:cNvCxnSpPr>
            <p:nvPr/>
          </p:nvCxnSpPr>
          <p:spPr>
            <a:xfrm>
              <a:off x="2673373" y="2498895"/>
              <a:ext cx="3143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3" name="グループ化 222">
            <a:extLst>
              <a:ext uri="{FF2B5EF4-FFF2-40B4-BE49-F238E27FC236}">
                <a16:creationId xmlns:a16="http://schemas.microsoft.com/office/drawing/2014/main" id="{35421ED4-839D-150D-3882-B6F1A1FED5A5}"/>
              </a:ext>
            </a:extLst>
          </p:cNvPr>
          <p:cNvGrpSpPr/>
          <p:nvPr/>
        </p:nvGrpSpPr>
        <p:grpSpPr>
          <a:xfrm>
            <a:off x="1803872" y="1893690"/>
            <a:ext cx="832076" cy="248464"/>
            <a:chOff x="2501755" y="2325291"/>
            <a:chExt cx="1172741" cy="350189"/>
          </a:xfrm>
        </p:grpSpPr>
        <p:grpSp>
          <p:nvGrpSpPr>
            <p:cNvPr id="231" name="グループ化 230">
              <a:extLst>
                <a:ext uri="{FF2B5EF4-FFF2-40B4-BE49-F238E27FC236}">
                  <a16:creationId xmlns:a16="http://schemas.microsoft.com/office/drawing/2014/main" id="{5EA94ACA-9079-ABE8-1398-A6D738BC3285}"/>
                </a:ext>
              </a:extLst>
            </p:cNvPr>
            <p:cNvGrpSpPr/>
            <p:nvPr/>
          </p:nvGrpSpPr>
          <p:grpSpPr>
            <a:xfrm>
              <a:off x="2501755" y="2325291"/>
              <a:ext cx="1172741" cy="350189"/>
              <a:chOff x="1459566" y="3284387"/>
              <a:chExt cx="2093787" cy="625203"/>
            </a:xfrm>
          </p:grpSpPr>
          <p:grpSp>
            <p:nvGrpSpPr>
              <p:cNvPr id="233" name="グループ化 232">
                <a:extLst>
                  <a:ext uri="{FF2B5EF4-FFF2-40B4-BE49-F238E27FC236}">
                    <a16:creationId xmlns:a16="http://schemas.microsoft.com/office/drawing/2014/main" id="{90A142CD-E684-4572-B83E-C3B8ECB8C281}"/>
                  </a:ext>
                </a:extLst>
              </p:cNvPr>
              <p:cNvGrpSpPr/>
              <p:nvPr/>
            </p:nvGrpSpPr>
            <p:grpSpPr>
              <a:xfrm>
                <a:off x="1459566" y="3284387"/>
                <a:ext cx="2093787" cy="625203"/>
                <a:chOff x="416278" y="3430858"/>
                <a:chExt cx="2093787" cy="625203"/>
              </a:xfrm>
            </p:grpSpPr>
            <p:sp>
              <p:nvSpPr>
                <p:cNvPr id="235" name="テキスト ボックス 234">
                  <a:extLst>
                    <a:ext uri="{FF2B5EF4-FFF2-40B4-BE49-F238E27FC236}">
                      <a16:creationId xmlns:a16="http://schemas.microsoft.com/office/drawing/2014/main" id="{A9DC1CA2-1C23-D9BD-1CB5-501FDD9AF55C}"/>
                    </a:ext>
                  </a:extLst>
                </p:cNvPr>
                <p:cNvSpPr txBox="1"/>
                <p:nvPr/>
              </p:nvSpPr>
              <p:spPr>
                <a:xfrm>
                  <a:off x="662978" y="3668837"/>
                  <a:ext cx="1735062" cy="3872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LC              PT-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Tg</a:t>
                  </a:r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</a:t>
                  </a:r>
                  <a:endParaRPr kumimoji="1" lang="ja-JP" altLang="en-US" sz="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6" name="テキスト ボックス 235">
                  <a:extLst>
                    <a:ext uri="{FF2B5EF4-FFF2-40B4-BE49-F238E27FC236}">
                      <a16:creationId xmlns:a16="http://schemas.microsoft.com/office/drawing/2014/main" id="{6FF67899-06EC-2EE6-D244-0BC3057ADFB6}"/>
                    </a:ext>
                  </a:extLst>
                </p:cNvPr>
                <p:cNvSpPr txBox="1"/>
                <p:nvPr/>
              </p:nvSpPr>
              <p:spPr>
                <a:xfrm>
                  <a:off x="416278" y="3430858"/>
                  <a:ext cx="2093787" cy="437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Sham  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Nx</a:t>
                  </a:r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Sham 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Nx</a:t>
                  </a:r>
                  <a:endParaRPr kumimoji="1" lang="ja-JP" altLang="en-US" sz="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234" name="直線コネクタ 233">
                <a:extLst>
                  <a:ext uri="{FF2B5EF4-FFF2-40B4-BE49-F238E27FC236}">
                    <a16:creationId xmlns:a16="http://schemas.microsoft.com/office/drawing/2014/main" id="{1B40B976-E9F9-D9E6-5E5C-1448D25A8D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32765" y="3600763"/>
                <a:ext cx="56130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2" name="直線コネクタ 231">
              <a:extLst>
                <a:ext uri="{FF2B5EF4-FFF2-40B4-BE49-F238E27FC236}">
                  <a16:creationId xmlns:a16="http://schemas.microsoft.com/office/drawing/2014/main" id="{C2E66FF5-5BBA-9ECE-CDE3-0FFA5151F544}"/>
                </a:ext>
              </a:extLst>
            </p:cNvPr>
            <p:cNvCxnSpPr>
              <a:cxnSpLocks/>
            </p:cNvCxnSpPr>
            <p:nvPr/>
          </p:nvCxnSpPr>
          <p:spPr>
            <a:xfrm>
              <a:off x="2673373" y="2498895"/>
              <a:ext cx="3143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4" name="グループ化 223">
            <a:extLst>
              <a:ext uri="{FF2B5EF4-FFF2-40B4-BE49-F238E27FC236}">
                <a16:creationId xmlns:a16="http://schemas.microsoft.com/office/drawing/2014/main" id="{24496859-6AD9-F75D-9179-ED6FBA9D5BDF}"/>
              </a:ext>
            </a:extLst>
          </p:cNvPr>
          <p:cNvGrpSpPr/>
          <p:nvPr/>
        </p:nvGrpSpPr>
        <p:grpSpPr>
          <a:xfrm>
            <a:off x="2383870" y="1893320"/>
            <a:ext cx="832076" cy="248464"/>
            <a:chOff x="2501755" y="2325291"/>
            <a:chExt cx="1172741" cy="350189"/>
          </a:xfrm>
        </p:grpSpPr>
        <p:grpSp>
          <p:nvGrpSpPr>
            <p:cNvPr id="225" name="グループ化 224">
              <a:extLst>
                <a:ext uri="{FF2B5EF4-FFF2-40B4-BE49-F238E27FC236}">
                  <a16:creationId xmlns:a16="http://schemas.microsoft.com/office/drawing/2014/main" id="{58128860-1146-C5B2-C49E-CB175987895C}"/>
                </a:ext>
              </a:extLst>
            </p:cNvPr>
            <p:cNvGrpSpPr/>
            <p:nvPr/>
          </p:nvGrpSpPr>
          <p:grpSpPr>
            <a:xfrm>
              <a:off x="2501755" y="2325291"/>
              <a:ext cx="1172741" cy="350189"/>
              <a:chOff x="1459566" y="3284387"/>
              <a:chExt cx="2093787" cy="625203"/>
            </a:xfrm>
          </p:grpSpPr>
          <p:grpSp>
            <p:nvGrpSpPr>
              <p:cNvPr id="227" name="グループ化 226">
                <a:extLst>
                  <a:ext uri="{FF2B5EF4-FFF2-40B4-BE49-F238E27FC236}">
                    <a16:creationId xmlns:a16="http://schemas.microsoft.com/office/drawing/2014/main" id="{68D5B645-A2F6-A5FA-DEF4-70E43E5CF904}"/>
                  </a:ext>
                </a:extLst>
              </p:cNvPr>
              <p:cNvGrpSpPr/>
              <p:nvPr/>
            </p:nvGrpSpPr>
            <p:grpSpPr>
              <a:xfrm>
                <a:off x="1459566" y="3284387"/>
                <a:ext cx="2093787" cy="625203"/>
                <a:chOff x="416278" y="3430858"/>
                <a:chExt cx="2093787" cy="625203"/>
              </a:xfrm>
            </p:grpSpPr>
            <p:sp>
              <p:nvSpPr>
                <p:cNvPr id="229" name="テキスト ボックス 228">
                  <a:extLst>
                    <a:ext uri="{FF2B5EF4-FFF2-40B4-BE49-F238E27FC236}">
                      <a16:creationId xmlns:a16="http://schemas.microsoft.com/office/drawing/2014/main" id="{45C8BA5F-3A2B-689B-8525-63ECE4C2DA89}"/>
                    </a:ext>
                  </a:extLst>
                </p:cNvPr>
                <p:cNvSpPr txBox="1"/>
                <p:nvPr/>
              </p:nvSpPr>
              <p:spPr>
                <a:xfrm>
                  <a:off x="662978" y="3668837"/>
                  <a:ext cx="1735062" cy="3872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LC              PT-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Tg</a:t>
                  </a:r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</a:t>
                  </a:r>
                  <a:endParaRPr kumimoji="1" lang="ja-JP" altLang="en-US" sz="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0" name="テキスト ボックス 229">
                  <a:extLst>
                    <a:ext uri="{FF2B5EF4-FFF2-40B4-BE49-F238E27FC236}">
                      <a16:creationId xmlns:a16="http://schemas.microsoft.com/office/drawing/2014/main" id="{44E48B1D-4A33-AA68-AC28-393C129D270D}"/>
                    </a:ext>
                  </a:extLst>
                </p:cNvPr>
                <p:cNvSpPr txBox="1"/>
                <p:nvPr/>
              </p:nvSpPr>
              <p:spPr>
                <a:xfrm>
                  <a:off x="416278" y="3430858"/>
                  <a:ext cx="2093787" cy="437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Sham  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Nx</a:t>
                  </a:r>
                  <a:r>
                    <a:rPr kumimoji="1" lang="en-US" altLang="ja-JP" sz="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Sham </a:t>
                  </a:r>
                  <a:r>
                    <a:rPr kumimoji="1" lang="en-US" altLang="ja-JP" sz="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Nx</a:t>
                  </a:r>
                  <a:endParaRPr kumimoji="1" lang="ja-JP" altLang="en-US" sz="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228" name="直線コネクタ 227">
                <a:extLst>
                  <a:ext uri="{FF2B5EF4-FFF2-40B4-BE49-F238E27FC236}">
                    <a16:creationId xmlns:a16="http://schemas.microsoft.com/office/drawing/2014/main" id="{F7640863-9B57-6E16-1B26-2D5FA86E4B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32765" y="3600763"/>
                <a:ext cx="56130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6" name="直線コネクタ 225">
              <a:extLst>
                <a:ext uri="{FF2B5EF4-FFF2-40B4-BE49-F238E27FC236}">
                  <a16:creationId xmlns:a16="http://schemas.microsoft.com/office/drawing/2014/main" id="{06A15405-5D55-C9A0-DCB1-4E1601B290B5}"/>
                </a:ext>
              </a:extLst>
            </p:cNvPr>
            <p:cNvCxnSpPr>
              <a:cxnSpLocks/>
            </p:cNvCxnSpPr>
            <p:nvPr/>
          </p:nvCxnSpPr>
          <p:spPr>
            <a:xfrm>
              <a:off x="2673373" y="2498895"/>
              <a:ext cx="3143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図 9">
            <a:extLst>
              <a:ext uri="{FF2B5EF4-FFF2-40B4-BE49-F238E27FC236}">
                <a16:creationId xmlns:a16="http://schemas.microsoft.com/office/drawing/2014/main" id="{852F010F-B9AC-BE8C-50F5-DD39140606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4" t="36179" r="29093" b="35957"/>
          <a:stretch/>
        </p:blipFill>
        <p:spPr>
          <a:xfrm>
            <a:off x="334885" y="2777705"/>
            <a:ext cx="2739652" cy="1015603"/>
          </a:xfrm>
          <a:prstGeom prst="rect">
            <a:avLst/>
          </a:prstGeom>
        </p:spPr>
      </p:pic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998B358C-4667-F99D-D93C-744FE3E52537}"/>
              </a:ext>
            </a:extLst>
          </p:cNvPr>
          <p:cNvSpPr/>
          <p:nvPr/>
        </p:nvSpPr>
        <p:spPr>
          <a:xfrm>
            <a:off x="1718479" y="3317235"/>
            <a:ext cx="625652" cy="11069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9" name="グループ化 218">
            <a:extLst>
              <a:ext uri="{FF2B5EF4-FFF2-40B4-BE49-F238E27FC236}">
                <a16:creationId xmlns:a16="http://schemas.microsoft.com/office/drawing/2014/main" id="{62EF0FFB-3359-9900-F09D-167D8BA9F0C3}"/>
              </a:ext>
            </a:extLst>
          </p:cNvPr>
          <p:cNvGrpSpPr/>
          <p:nvPr/>
        </p:nvGrpSpPr>
        <p:grpSpPr>
          <a:xfrm>
            <a:off x="413240" y="3453039"/>
            <a:ext cx="2683373" cy="255353"/>
            <a:chOff x="684906" y="3631619"/>
            <a:chExt cx="2683373" cy="255353"/>
          </a:xfrm>
        </p:grpSpPr>
        <p:grpSp>
          <p:nvGrpSpPr>
            <p:cNvPr id="155" name="グループ化 154">
              <a:extLst>
                <a:ext uri="{FF2B5EF4-FFF2-40B4-BE49-F238E27FC236}">
                  <a16:creationId xmlns:a16="http://schemas.microsoft.com/office/drawing/2014/main" id="{2420F428-ADD0-9FA5-C8B5-D711C967148A}"/>
                </a:ext>
              </a:extLst>
            </p:cNvPr>
            <p:cNvGrpSpPr/>
            <p:nvPr/>
          </p:nvGrpSpPr>
          <p:grpSpPr>
            <a:xfrm>
              <a:off x="684906" y="3631619"/>
              <a:ext cx="832076" cy="248464"/>
              <a:chOff x="2501755" y="2325291"/>
              <a:chExt cx="1172741" cy="350189"/>
            </a:xfrm>
          </p:grpSpPr>
          <p:grpSp>
            <p:nvGrpSpPr>
              <p:cNvPr id="163" name="グループ化 162">
                <a:extLst>
                  <a:ext uri="{FF2B5EF4-FFF2-40B4-BE49-F238E27FC236}">
                    <a16:creationId xmlns:a16="http://schemas.microsoft.com/office/drawing/2014/main" id="{1B2D8B10-D565-0A3C-5A51-806F62278174}"/>
                  </a:ext>
                </a:extLst>
              </p:cNvPr>
              <p:cNvGrpSpPr/>
              <p:nvPr/>
            </p:nvGrpSpPr>
            <p:grpSpPr>
              <a:xfrm>
                <a:off x="2501755" y="2325291"/>
                <a:ext cx="1172741" cy="350189"/>
                <a:chOff x="1459566" y="3284387"/>
                <a:chExt cx="2093787" cy="625203"/>
              </a:xfrm>
            </p:grpSpPr>
            <p:grpSp>
              <p:nvGrpSpPr>
                <p:cNvPr id="165" name="グループ化 164">
                  <a:extLst>
                    <a:ext uri="{FF2B5EF4-FFF2-40B4-BE49-F238E27FC236}">
                      <a16:creationId xmlns:a16="http://schemas.microsoft.com/office/drawing/2014/main" id="{725EEFA7-A71F-AEA4-171E-B1DDB13BC787}"/>
                    </a:ext>
                  </a:extLst>
                </p:cNvPr>
                <p:cNvGrpSpPr/>
                <p:nvPr/>
              </p:nvGrpSpPr>
              <p:grpSpPr>
                <a:xfrm>
                  <a:off x="1459566" y="3284387"/>
                  <a:ext cx="2093787" cy="625203"/>
                  <a:chOff x="416278" y="3430858"/>
                  <a:chExt cx="2093787" cy="625203"/>
                </a:xfrm>
              </p:grpSpPr>
              <p:sp>
                <p:nvSpPr>
                  <p:cNvPr id="167" name="テキスト ボックス 166">
                    <a:extLst>
                      <a:ext uri="{FF2B5EF4-FFF2-40B4-BE49-F238E27FC236}">
                        <a16:creationId xmlns:a16="http://schemas.microsoft.com/office/drawing/2014/main" id="{574842E7-50ED-EB06-E2F3-6B054C1B599F}"/>
                      </a:ext>
                    </a:extLst>
                  </p:cNvPr>
                  <p:cNvSpPr txBox="1"/>
                  <p:nvPr/>
                </p:nvSpPr>
                <p:spPr>
                  <a:xfrm>
                    <a:off x="662978" y="3668837"/>
                    <a:ext cx="1735062" cy="3872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LC              PT-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</a:t>
                    </a:r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</a:t>
                    </a:r>
                    <a:endParaRPr kumimoji="1" lang="ja-JP" altLang="en-US" sz="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8" name="テキスト ボックス 167">
                    <a:extLst>
                      <a:ext uri="{FF2B5EF4-FFF2-40B4-BE49-F238E27FC236}">
                        <a16:creationId xmlns:a16="http://schemas.microsoft.com/office/drawing/2014/main" id="{16DE5C31-7C7F-8510-C0F8-CC59B21FCCE4}"/>
                      </a:ext>
                    </a:extLst>
                  </p:cNvPr>
                  <p:cNvSpPr txBox="1"/>
                  <p:nvPr/>
                </p:nvSpPr>
                <p:spPr>
                  <a:xfrm>
                    <a:off x="416278" y="3430858"/>
                    <a:ext cx="2093787" cy="4372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Sham  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Nx</a:t>
                    </a:r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Sham 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Nx</a:t>
                    </a:r>
                    <a:endParaRPr kumimoji="1" lang="ja-JP" altLang="en-US" sz="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166" name="直線コネクタ 165">
                  <a:extLst>
                    <a:ext uri="{FF2B5EF4-FFF2-40B4-BE49-F238E27FC236}">
                      <a16:creationId xmlns:a16="http://schemas.microsoft.com/office/drawing/2014/main" id="{6DCB9D3E-9C73-F0FF-96E6-35C9A03C0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32765" y="3600763"/>
                  <a:ext cx="56130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64" name="直線コネクタ 163">
                <a:extLst>
                  <a:ext uri="{FF2B5EF4-FFF2-40B4-BE49-F238E27FC236}">
                    <a16:creationId xmlns:a16="http://schemas.microsoft.com/office/drawing/2014/main" id="{704BD787-F556-5E72-4D23-61F43E0DC1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73373" y="2498895"/>
                <a:ext cx="31438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" name="グループ化 197">
              <a:extLst>
                <a:ext uri="{FF2B5EF4-FFF2-40B4-BE49-F238E27FC236}">
                  <a16:creationId xmlns:a16="http://schemas.microsoft.com/office/drawing/2014/main" id="{9A857B31-54E8-0C42-8DD6-D71798512EE7}"/>
                </a:ext>
              </a:extLst>
            </p:cNvPr>
            <p:cNvGrpSpPr/>
            <p:nvPr/>
          </p:nvGrpSpPr>
          <p:grpSpPr>
            <a:xfrm>
              <a:off x="1294868" y="3638508"/>
              <a:ext cx="832076" cy="248464"/>
              <a:chOff x="2501755" y="2325291"/>
              <a:chExt cx="1172741" cy="350189"/>
            </a:xfrm>
          </p:grpSpPr>
          <p:grpSp>
            <p:nvGrpSpPr>
              <p:cNvPr id="199" name="グループ化 198">
                <a:extLst>
                  <a:ext uri="{FF2B5EF4-FFF2-40B4-BE49-F238E27FC236}">
                    <a16:creationId xmlns:a16="http://schemas.microsoft.com/office/drawing/2014/main" id="{4E7869D8-856F-2919-D93F-2362641A1FC3}"/>
                  </a:ext>
                </a:extLst>
              </p:cNvPr>
              <p:cNvGrpSpPr/>
              <p:nvPr/>
            </p:nvGrpSpPr>
            <p:grpSpPr>
              <a:xfrm>
                <a:off x="2501755" y="2325291"/>
                <a:ext cx="1172741" cy="350189"/>
                <a:chOff x="1459566" y="3284387"/>
                <a:chExt cx="2093787" cy="625203"/>
              </a:xfrm>
            </p:grpSpPr>
            <p:grpSp>
              <p:nvGrpSpPr>
                <p:cNvPr id="201" name="グループ化 200">
                  <a:extLst>
                    <a:ext uri="{FF2B5EF4-FFF2-40B4-BE49-F238E27FC236}">
                      <a16:creationId xmlns:a16="http://schemas.microsoft.com/office/drawing/2014/main" id="{42B513A3-C18F-A2E8-0C6F-D5920988A56F}"/>
                    </a:ext>
                  </a:extLst>
                </p:cNvPr>
                <p:cNvGrpSpPr/>
                <p:nvPr/>
              </p:nvGrpSpPr>
              <p:grpSpPr>
                <a:xfrm>
                  <a:off x="1459566" y="3284387"/>
                  <a:ext cx="2093787" cy="625203"/>
                  <a:chOff x="416278" y="3430858"/>
                  <a:chExt cx="2093787" cy="625203"/>
                </a:xfrm>
              </p:grpSpPr>
              <p:sp>
                <p:nvSpPr>
                  <p:cNvPr id="203" name="テキスト ボックス 202">
                    <a:extLst>
                      <a:ext uri="{FF2B5EF4-FFF2-40B4-BE49-F238E27FC236}">
                        <a16:creationId xmlns:a16="http://schemas.microsoft.com/office/drawing/2014/main" id="{2F049B08-9450-55E0-2FD8-8A89BFD02C2E}"/>
                      </a:ext>
                    </a:extLst>
                  </p:cNvPr>
                  <p:cNvSpPr txBox="1"/>
                  <p:nvPr/>
                </p:nvSpPr>
                <p:spPr>
                  <a:xfrm>
                    <a:off x="662978" y="3668837"/>
                    <a:ext cx="1735062" cy="3872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LC              PT-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</a:t>
                    </a:r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</a:t>
                    </a:r>
                    <a:endParaRPr kumimoji="1" lang="ja-JP" altLang="en-US" sz="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4" name="テキスト ボックス 203">
                    <a:extLst>
                      <a:ext uri="{FF2B5EF4-FFF2-40B4-BE49-F238E27FC236}">
                        <a16:creationId xmlns:a16="http://schemas.microsoft.com/office/drawing/2014/main" id="{7582DE60-5DC4-B640-84B6-3EDC9C57BD79}"/>
                      </a:ext>
                    </a:extLst>
                  </p:cNvPr>
                  <p:cNvSpPr txBox="1"/>
                  <p:nvPr/>
                </p:nvSpPr>
                <p:spPr>
                  <a:xfrm>
                    <a:off x="416278" y="3430858"/>
                    <a:ext cx="2093787" cy="4372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Sham  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Nx</a:t>
                    </a:r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Sham 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Nx</a:t>
                    </a:r>
                    <a:endParaRPr kumimoji="1" lang="ja-JP" altLang="en-US" sz="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202" name="直線コネクタ 201">
                  <a:extLst>
                    <a:ext uri="{FF2B5EF4-FFF2-40B4-BE49-F238E27FC236}">
                      <a16:creationId xmlns:a16="http://schemas.microsoft.com/office/drawing/2014/main" id="{F54784D1-9AD6-3E7B-7BA6-75C16528FA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32765" y="3600763"/>
                  <a:ext cx="56130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0" name="直線コネクタ 199">
                <a:extLst>
                  <a:ext uri="{FF2B5EF4-FFF2-40B4-BE49-F238E27FC236}">
                    <a16:creationId xmlns:a16="http://schemas.microsoft.com/office/drawing/2014/main" id="{C5F087EE-B562-CD56-58F0-E0AF8113AB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73373" y="2498895"/>
                <a:ext cx="31438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" name="グループ化 204">
              <a:extLst>
                <a:ext uri="{FF2B5EF4-FFF2-40B4-BE49-F238E27FC236}">
                  <a16:creationId xmlns:a16="http://schemas.microsoft.com/office/drawing/2014/main" id="{7BFC81AD-24AC-2DA1-DA0A-573C89E8B61E}"/>
                </a:ext>
              </a:extLst>
            </p:cNvPr>
            <p:cNvGrpSpPr/>
            <p:nvPr/>
          </p:nvGrpSpPr>
          <p:grpSpPr>
            <a:xfrm>
              <a:off x="1914120" y="3638508"/>
              <a:ext cx="832076" cy="248464"/>
              <a:chOff x="2501755" y="2325291"/>
              <a:chExt cx="1172741" cy="350189"/>
            </a:xfrm>
          </p:grpSpPr>
          <p:grpSp>
            <p:nvGrpSpPr>
              <p:cNvPr id="206" name="グループ化 205">
                <a:extLst>
                  <a:ext uri="{FF2B5EF4-FFF2-40B4-BE49-F238E27FC236}">
                    <a16:creationId xmlns:a16="http://schemas.microsoft.com/office/drawing/2014/main" id="{9A82F10B-05D4-BA66-9C4D-EFFF56EAE4DA}"/>
                  </a:ext>
                </a:extLst>
              </p:cNvPr>
              <p:cNvGrpSpPr/>
              <p:nvPr/>
            </p:nvGrpSpPr>
            <p:grpSpPr>
              <a:xfrm>
                <a:off x="2501755" y="2325291"/>
                <a:ext cx="1172741" cy="350189"/>
                <a:chOff x="1459566" y="3284387"/>
                <a:chExt cx="2093787" cy="625203"/>
              </a:xfrm>
            </p:grpSpPr>
            <p:grpSp>
              <p:nvGrpSpPr>
                <p:cNvPr id="208" name="グループ化 207">
                  <a:extLst>
                    <a:ext uri="{FF2B5EF4-FFF2-40B4-BE49-F238E27FC236}">
                      <a16:creationId xmlns:a16="http://schemas.microsoft.com/office/drawing/2014/main" id="{FECC9E73-3910-71F8-E17E-D3B34F089A65}"/>
                    </a:ext>
                  </a:extLst>
                </p:cNvPr>
                <p:cNvGrpSpPr/>
                <p:nvPr/>
              </p:nvGrpSpPr>
              <p:grpSpPr>
                <a:xfrm>
                  <a:off x="1459566" y="3284387"/>
                  <a:ext cx="2093787" cy="625203"/>
                  <a:chOff x="416278" y="3430858"/>
                  <a:chExt cx="2093787" cy="625203"/>
                </a:xfrm>
              </p:grpSpPr>
              <p:sp>
                <p:nvSpPr>
                  <p:cNvPr id="210" name="テキスト ボックス 209">
                    <a:extLst>
                      <a:ext uri="{FF2B5EF4-FFF2-40B4-BE49-F238E27FC236}">
                        <a16:creationId xmlns:a16="http://schemas.microsoft.com/office/drawing/2014/main" id="{6FB5DD6A-6ACF-33E7-70D0-E5C34B66A111}"/>
                      </a:ext>
                    </a:extLst>
                  </p:cNvPr>
                  <p:cNvSpPr txBox="1"/>
                  <p:nvPr/>
                </p:nvSpPr>
                <p:spPr>
                  <a:xfrm>
                    <a:off x="662978" y="3668837"/>
                    <a:ext cx="1735062" cy="3872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LC              PT-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</a:t>
                    </a:r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</a:t>
                    </a:r>
                    <a:endParaRPr kumimoji="1" lang="ja-JP" altLang="en-US" sz="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1" name="テキスト ボックス 210">
                    <a:extLst>
                      <a:ext uri="{FF2B5EF4-FFF2-40B4-BE49-F238E27FC236}">
                        <a16:creationId xmlns:a16="http://schemas.microsoft.com/office/drawing/2014/main" id="{5CE788F2-F388-8DDC-049A-FD196383E9E2}"/>
                      </a:ext>
                    </a:extLst>
                  </p:cNvPr>
                  <p:cNvSpPr txBox="1"/>
                  <p:nvPr/>
                </p:nvSpPr>
                <p:spPr>
                  <a:xfrm>
                    <a:off x="416278" y="3430858"/>
                    <a:ext cx="2093787" cy="4372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Sham  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Nx</a:t>
                    </a:r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Sham 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Nx</a:t>
                    </a:r>
                    <a:endParaRPr kumimoji="1" lang="ja-JP" altLang="en-US" sz="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209" name="直線コネクタ 208">
                  <a:extLst>
                    <a:ext uri="{FF2B5EF4-FFF2-40B4-BE49-F238E27FC236}">
                      <a16:creationId xmlns:a16="http://schemas.microsoft.com/office/drawing/2014/main" id="{463AC052-33B5-7911-2761-3D97876D2C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32765" y="3600763"/>
                  <a:ext cx="56130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7" name="直線コネクタ 206">
                <a:extLst>
                  <a:ext uri="{FF2B5EF4-FFF2-40B4-BE49-F238E27FC236}">
                    <a16:creationId xmlns:a16="http://schemas.microsoft.com/office/drawing/2014/main" id="{7CED2438-0A6F-8232-C45F-27C6A1BEB8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73373" y="2498895"/>
                <a:ext cx="31438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2" name="グループ化 211">
              <a:extLst>
                <a:ext uri="{FF2B5EF4-FFF2-40B4-BE49-F238E27FC236}">
                  <a16:creationId xmlns:a16="http://schemas.microsoft.com/office/drawing/2014/main" id="{D4AD0377-4825-6342-867D-F6793DC4349B}"/>
                </a:ext>
              </a:extLst>
            </p:cNvPr>
            <p:cNvGrpSpPr/>
            <p:nvPr/>
          </p:nvGrpSpPr>
          <p:grpSpPr>
            <a:xfrm>
              <a:off x="2536203" y="3637450"/>
              <a:ext cx="832076" cy="248464"/>
              <a:chOff x="2501755" y="2325291"/>
              <a:chExt cx="1172741" cy="350189"/>
            </a:xfrm>
          </p:grpSpPr>
          <p:grpSp>
            <p:nvGrpSpPr>
              <p:cNvPr id="213" name="グループ化 212">
                <a:extLst>
                  <a:ext uri="{FF2B5EF4-FFF2-40B4-BE49-F238E27FC236}">
                    <a16:creationId xmlns:a16="http://schemas.microsoft.com/office/drawing/2014/main" id="{9D9C75DA-47C0-47BA-570E-E9A33705FBD9}"/>
                  </a:ext>
                </a:extLst>
              </p:cNvPr>
              <p:cNvGrpSpPr/>
              <p:nvPr/>
            </p:nvGrpSpPr>
            <p:grpSpPr>
              <a:xfrm>
                <a:off x="2501755" y="2325291"/>
                <a:ext cx="1172741" cy="350189"/>
                <a:chOff x="1459566" y="3284387"/>
                <a:chExt cx="2093787" cy="625203"/>
              </a:xfrm>
            </p:grpSpPr>
            <p:grpSp>
              <p:nvGrpSpPr>
                <p:cNvPr id="215" name="グループ化 214">
                  <a:extLst>
                    <a:ext uri="{FF2B5EF4-FFF2-40B4-BE49-F238E27FC236}">
                      <a16:creationId xmlns:a16="http://schemas.microsoft.com/office/drawing/2014/main" id="{937DFDAD-1715-976D-E4E0-2C5CA9CF64A4}"/>
                    </a:ext>
                  </a:extLst>
                </p:cNvPr>
                <p:cNvGrpSpPr/>
                <p:nvPr/>
              </p:nvGrpSpPr>
              <p:grpSpPr>
                <a:xfrm>
                  <a:off x="1459566" y="3284387"/>
                  <a:ext cx="2093787" cy="625203"/>
                  <a:chOff x="416278" y="3430858"/>
                  <a:chExt cx="2093787" cy="625203"/>
                </a:xfrm>
              </p:grpSpPr>
              <p:sp>
                <p:nvSpPr>
                  <p:cNvPr id="217" name="テキスト ボックス 216">
                    <a:extLst>
                      <a:ext uri="{FF2B5EF4-FFF2-40B4-BE49-F238E27FC236}">
                        <a16:creationId xmlns:a16="http://schemas.microsoft.com/office/drawing/2014/main" id="{E4EE2B57-B42D-B51B-C0E4-7E5AF0938B40}"/>
                      </a:ext>
                    </a:extLst>
                  </p:cNvPr>
                  <p:cNvSpPr txBox="1"/>
                  <p:nvPr/>
                </p:nvSpPr>
                <p:spPr>
                  <a:xfrm>
                    <a:off x="662978" y="3668837"/>
                    <a:ext cx="1735062" cy="3872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LC              PT-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Tg</a:t>
                    </a:r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</a:t>
                    </a:r>
                    <a:endParaRPr kumimoji="1" lang="ja-JP" altLang="en-US" sz="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8" name="テキスト ボックス 217">
                    <a:extLst>
                      <a:ext uri="{FF2B5EF4-FFF2-40B4-BE49-F238E27FC236}">
                        <a16:creationId xmlns:a16="http://schemas.microsoft.com/office/drawing/2014/main" id="{46AF3E3C-1889-E7C5-5040-09606B6C8C79}"/>
                      </a:ext>
                    </a:extLst>
                  </p:cNvPr>
                  <p:cNvSpPr txBox="1"/>
                  <p:nvPr/>
                </p:nvSpPr>
                <p:spPr>
                  <a:xfrm>
                    <a:off x="416278" y="3430858"/>
                    <a:ext cx="2093787" cy="4372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Sham  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Nx</a:t>
                    </a:r>
                    <a:r>
                      <a:rPr kumimoji="1" lang="en-US" altLang="ja-JP" sz="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Sham </a:t>
                    </a:r>
                    <a:r>
                      <a:rPr kumimoji="1" lang="en-US" altLang="ja-JP" sz="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Nx</a:t>
                    </a:r>
                    <a:endParaRPr kumimoji="1" lang="ja-JP" altLang="en-US" sz="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216" name="直線コネクタ 215">
                  <a:extLst>
                    <a:ext uri="{FF2B5EF4-FFF2-40B4-BE49-F238E27FC236}">
                      <a16:creationId xmlns:a16="http://schemas.microsoft.com/office/drawing/2014/main" id="{B06104EA-AE94-D673-51D7-F660C00EC1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32765" y="3600763"/>
                  <a:ext cx="56130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14" name="直線コネクタ 213">
                <a:extLst>
                  <a:ext uri="{FF2B5EF4-FFF2-40B4-BE49-F238E27FC236}">
                    <a16:creationId xmlns:a16="http://schemas.microsoft.com/office/drawing/2014/main" id="{B85B9AB9-438F-7D5B-BCC7-099BF2232C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73373" y="2498895"/>
                <a:ext cx="31438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0" name="グループ化 269">
            <a:extLst>
              <a:ext uri="{FF2B5EF4-FFF2-40B4-BE49-F238E27FC236}">
                <a16:creationId xmlns:a16="http://schemas.microsoft.com/office/drawing/2014/main" id="{1DFBA436-7FAF-D87E-BDCE-A547E903C257}"/>
              </a:ext>
            </a:extLst>
          </p:cNvPr>
          <p:cNvGrpSpPr/>
          <p:nvPr/>
        </p:nvGrpSpPr>
        <p:grpSpPr>
          <a:xfrm>
            <a:off x="2811868" y="2578529"/>
            <a:ext cx="746569" cy="1176176"/>
            <a:chOff x="2807854" y="2779389"/>
            <a:chExt cx="746569" cy="1066656"/>
          </a:xfrm>
        </p:grpSpPr>
        <p:grpSp>
          <p:nvGrpSpPr>
            <p:cNvPr id="271" name="グループ化 270">
              <a:extLst>
                <a:ext uri="{FF2B5EF4-FFF2-40B4-BE49-F238E27FC236}">
                  <a16:creationId xmlns:a16="http://schemas.microsoft.com/office/drawing/2014/main" id="{9528C4F0-977D-87DC-C2CC-4F1DE8462393}"/>
                </a:ext>
              </a:extLst>
            </p:cNvPr>
            <p:cNvGrpSpPr/>
            <p:nvPr/>
          </p:nvGrpSpPr>
          <p:grpSpPr>
            <a:xfrm>
              <a:off x="2969942" y="2969121"/>
              <a:ext cx="584481" cy="876924"/>
              <a:chOff x="2735704" y="1350428"/>
              <a:chExt cx="930296" cy="1012951"/>
            </a:xfrm>
          </p:grpSpPr>
          <p:grpSp>
            <p:nvGrpSpPr>
              <p:cNvPr id="273" name="グループ化 272">
                <a:extLst>
                  <a:ext uri="{FF2B5EF4-FFF2-40B4-BE49-F238E27FC236}">
                    <a16:creationId xmlns:a16="http://schemas.microsoft.com/office/drawing/2014/main" id="{049BD465-BAE7-A3D0-131A-2A23EBD174CA}"/>
                  </a:ext>
                </a:extLst>
              </p:cNvPr>
              <p:cNvGrpSpPr/>
              <p:nvPr/>
            </p:nvGrpSpPr>
            <p:grpSpPr>
              <a:xfrm>
                <a:off x="2735704" y="1350428"/>
                <a:ext cx="930296" cy="200055"/>
                <a:chOff x="2739452" y="1087228"/>
                <a:chExt cx="930296" cy="200055"/>
              </a:xfrm>
            </p:grpSpPr>
            <p:cxnSp>
              <p:nvCxnSpPr>
                <p:cNvPr id="286" name="直線コネクタ 285">
                  <a:extLst>
                    <a:ext uri="{FF2B5EF4-FFF2-40B4-BE49-F238E27FC236}">
                      <a16:creationId xmlns:a16="http://schemas.microsoft.com/office/drawing/2014/main" id="{C74E6060-6198-3815-E760-449FE0748B3E}"/>
                    </a:ext>
                  </a:extLst>
                </p:cNvPr>
                <p:cNvCxnSpPr/>
                <p:nvPr/>
              </p:nvCxnSpPr>
              <p:spPr>
                <a:xfrm>
                  <a:off x="2739452" y="1187970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7" name="テキスト ボックス 286">
                  <a:extLst>
                    <a:ext uri="{FF2B5EF4-FFF2-40B4-BE49-F238E27FC236}">
                      <a16:creationId xmlns:a16="http://schemas.microsoft.com/office/drawing/2014/main" id="{ED551F1B-2473-A71A-526F-4DD5F0E82C41}"/>
                    </a:ext>
                  </a:extLst>
                </p:cNvPr>
                <p:cNvSpPr txBox="1"/>
                <p:nvPr/>
              </p:nvSpPr>
              <p:spPr>
                <a:xfrm>
                  <a:off x="2755348" y="1087228"/>
                  <a:ext cx="91440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137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4" name="グループ化 273">
                <a:extLst>
                  <a:ext uri="{FF2B5EF4-FFF2-40B4-BE49-F238E27FC236}">
                    <a16:creationId xmlns:a16="http://schemas.microsoft.com/office/drawing/2014/main" id="{9B260559-4833-D6E8-72BA-46A5CCD140F1}"/>
                  </a:ext>
                </a:extLst>
              </p:cNvPr>
              <p:cNvGrpSpPr/>
              <p:nvPr/>
            </p:nvGrpSpPr>
            <p:grpSpPr>
              <a:xfrm>
                <a:off x="2735704" y="1493784"/>
                <a:ext cx="930296" cy="200055"/>
                <a:chOff x="2739452" y="1081652"/>
                <a:chExt cx="930296" cy="200055"/>
              </a:xfrm>
            </p:grpSpPr>
            <p:cxnSp>
              <p:nvCxnSpPr>
                <p:cNvPr id="284" name="直線コネクタ 283">
                  <a:extLst>
                    <a:ext uri="{FF2B5EF4-FFF2-40B4-BE49-F238E27FC236}">
                      <a16:creationId xmlns:a16="http://schemas.microsoft.com/office/drawing/2014/main" id="{08FCFED2-748F-060E-FB3F-30FB9AD2364C}"/>
                    </a:ext>
                  </a:extLst>
                </p:cNvPr>
                <p:cNvCxnSpPr/>
                <p:nvPr/>
              </p:nvCxnSpPr>
              <p:spPr>
                <a:xfrm>
                  <a:off x="2739452" y="1179606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5" name="テキスト ボックス 284">
                  <a:extLst>
                    <a:ext uri="{FF2B5EF4-FFF2-40B4-BE49-F238E27FC236}">
                      <a16:creationId xmlns:a16="http://schemas.microsoft.com/office/drawing/2014/main" id="{9FD22F2A-250E-4658-9525-01B31BB52E50}"/>
                    </a:ext>
                  </a:extLst>
                </p:cNvPr>
                <p:cNvSpPr txBox="1"/>
                <p:nvPr/>
              </p:nvSpPr>
              <p:spPr>
                <a:xfrm>
                  <a:off x="2755348" y="1081652"/>
                  <a:ext cx="91440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96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5" name="グループ化 274">
                <a:extLst>
                  <a:ext uri="{FF2B5EF4-FFF2-40B4-BE49-F238E27FC236}">
                    <a16:creationId xmlns:a16="http://schemas.microsoft.com/office/drawing/2014/main" id="{E70BFCEA-8337-F086-CE20-955AED95C1F1}"/>
                  </a:ext>
                </a:extLst>
              </p:cNvPr>
              <p:cNvGrpSpPr/>
              <p:nvPr/>
            </p:nvGrpSpPr>
            <p:grpSpPr>
              <a:xfrm>
                <a:off x="2735704" y="1638906"/>
                <a:ext cx="930296" cy="200055"/>
                <a:chOff x="2739452" y="1090016"/>
                <a:chExt cx="930296" cy="200055"/>
              </a:xfrm>
            </p:grpSpPr>
            <p:cxnSp>
              <p:nvCxnSpPr>
                <p:cNvPr id="282" name="直線コネクタ 281">
                  <a:extLst>
                    <a:ext uri="{FF2B5EF4-FFF2-40B4-BE49-F238E27FC236}">
                      <a16:creationId xmlns:a16="http://schemas.microsoft.com/office/drawing/2014/main" id="{EAF57659-7D99-66CD-1CFD-0C9C36B06EB8}"/>
                    </a:ext>
                  </a:extLst>
                </p:cNvPr>
                <p:cNvCxnSpPr/>
                <p:nvPr/>
              </p:nvCxnSpPr>
              <p:spPr>
                <a:xfrm>
                  <a:off x="2739452" y="1187970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3" name="テキスト ボックス 282">
                  <a:extLst>
                    <a:ext uri="{FF2B5EF4-FFF2-40B4-BE49-F238E27FC236}">
                      <a16:creationId xmlns:a16="http://schemas.microsoft.com/office/drawing/2014/main" id="{9C25C0D7-0C8A-505D-0813-BDDD53B280C9}"/>
                    </a:ext>
                  </a:extLst>
                </p:cNvPr>
                <p:cNvSpPr txBox="1"/>
                <p:nvPr/>
              </p:nvSpPr>
              <p:spPr>
                <a:xfrm>
                  <a:off x="2755348" y="1090016"/>
                  <a:ext cx="91440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73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6" name="グループ化 275">
                <a:extLst>
                  <a:ext uri="{FF2B5EF4-FFF2-40B4-BE49-F238E27FC236}">
                    <a16:creationId xmlns:a16="http://schemas.microsoft.com/office/drawing/2014/main" id="{5FEDCFC2-CF1C-EB53-E718-D8A42FB0B155}"/>
                  </a:ext>
                </a:extLst>
              </p:cNvPr>
              <p:cNvGrpSpPr/>
              <p:nvPr/>
            </p:nvGrpSpPr>
            <p:grpSpPr>
              <a:xfrm>
                <a:off x="2735704" y="1865968"/>
                <a:ext cx="930296" cy="200055"/>
                <a:chOff x="2739452" y="1090016"/>
                <a:chExt cx="930296" cy="200055"/>
              </a:xfrm>
            </p:grpSpPr>
            <p:cxnSp>
              <p:nvCxnSpPr>
                <p:cNvPr id="280" name="直線コネクタ 279">
                  <a:extLst>
                    <a:ext uri="{FF2B5EF4-FFF2-40B4-BE49-F238E27FC236}">
                      <a16:creationId xmlns:a16="http://schemas.microsoft.com/office/drawing/2014/main" id="{0837F992-C43F-725C-F6F4-9B4C4B38BEC6}"/>
                    </a:ext>
                  </a:extLst>
                </p:cNvPr>
                <p:cNvCxnSpPr/>
                <p:nvPr/>
              </p:nvCxnSpPr>
              <p:spPr>
                <a:xfrm>
                  <a:off x="2739452" y="1187970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1" name="テキスト ボックス 280">
                  <a:extLst>
                    <a:ext uri="{FF2B5EF4-FFF2-40B4-BE49-F238E27FC236}">
                      <a16:creationId xmlns:a16="http://schemas.microsoft.com/office/drawing/2014/main" id="{0EE275D4-CE5C-D99D-F0C3-5B5DA50D85AD}"/>
                    </a:ext>
                  </a:extLst>
                </p:cNvPr>
                <p:cNvSpPr txBox="1"/>
                <p:nvPr/>
              </p:nvSpPr>
              <p:spPr>
                <a:xfrm>
                  <a:off x="2755348" y="1090016"/>
                  <a:ext cx="91440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46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7" name="グループ化 276">
                <a:extLst>
                  <a:ext uri="{FF2B5EF4-FFF2-40B4-BE49-F238E27FC236}">
                    <a16:creationId xmlns:a16="http://schemas.microsoft.com/office/drawing/2014/main" id="{2D93E32F-C73D-B762-1FD8-E85B9ACC9CA5}"/>
                  </a:ext>
                </a:extLst>
              </p:cNvPr>
              <p:cNvGrpSpPr/>
              <p:nvPr/>
            </p:nvGrpSpPr>
            <p:grpSpPr>
              <a:xfrm>
                <a:off x="2735704" y="2163324"/>
                <a:ext cx="930296" cy="200055"/>
                <a:chOff x="2739452" y="1081652"/>
                <a:chExt cx="930296" cy="200055"/>
              </a:xfrm>
            </p:grpSpPr>
            <p:cxnSp>
              <p:nvCxnSpPr>
                <p:cNvPr id="278" name="直線コネクタ 277">
                  <a:extLst>
                    <a:ext uri="{FF2B5EF4-FFF2-40B4-BE49-F238E27FC236}">
                      <a16:creationId xmlns:a16="http://schemas.microsoft.com/office/drawing/2014/main" id="{3F5D5527-C77E-0689-1B3B-602CEE01C17E}"/>
                    </a:ext>
                  </a:extLst>
                </p:cNvPr>
                <p:cNvCxnSpPr/>
                <p:nvPr/>
              </p:nvCxnSpPr>
              <p:spPr>
                <a:xfrm>
                  <a:off x="2739452" y="1176818"/>
                  <a:ext cx="819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9" name="テキスト ボックス 278">
                  <a:extLst>
                    <a:ext uri="{FF2B5EF4-FFF2-40B4-BE49-F238E27FC236}">
                      <a16:creationId xmlns:a16="http://schemas.microsoft.com/office/drawing/2014/main" id="{5D4235A0-EEC8-36A1-3467-4071E750E594}"/>
                    </a:ext>
                  </a:extLst>
                </p:cNvPr>
                <p:cNvSpPr txBox="1"/>
                <p:nvPr/>
              </p:nvSpPr>
              <p:spPr>
                <a:xfrm>
                  <a:off x="2755348" y="1081652"/>
                  <a:ext cx="91440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31</a:t>
                  </a:r>
                  <a:endParaRPr kumimoji="1" lang="ja-JP" alt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72" name="テキスト ボックス 271">
              <a:extLst>
                <a:ext uri="{FF2B5EF4-FFF2-40B4-BE49-F238E27FC236}">
                  <a16:creationId xmlns:a16="http://schemas.microsoft.com/office/drawing/2014/main" id="{93FCB29A-1ACC-6383-2797-7FE92529FD8D}"/>
                </a:ext>
              </a:extLst>
            </p:cNvPr>
            <p:cNvSpPr txBox="1"/>
            <p:nvPr/>
          </p:nvSpPr>
          <p:spPr>
            <a:xfrm>
              <a:off x="2807854" y="2779389"/>
              <a:ext cx="449379" cy="1353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Marker size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1543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122763</TotalTime>
  <Words>762</Words>
  <Application>Microsoft Office PowerPoint</Application>
  <PresentationFormat>A4 210 x 297 mm</PresentationFormat>
  <Paragraphs>311</Paragraphs>
  <Slides>6</Slides>
  <Notes>2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6</vt:i4>
      </vt:variant>
    </vt:vector>
  </HeadingPairs>
  <TitlesOfParts>
    <vt:vector size="15" baseType="lpstr">
      <vt:lpstr>游ゴシック</vt:lpstr>
      <vt:lpstr>游明朝</vt:lpstr>
      <vt:lpstr>Aptos</vt:lpstr>
      <vt:lpstr>Aptos Display</vt:lpstr>
      <vt:lpstr>Arial</vt:lpstr>
      <vt:lpstr>Times New Roman</vt:lpstr>
      <vt:lpstr>Office テーマ</vt:lpstr>
      <vt:lpstr>Prism 9</vt:lpstr>
      <vt:lpstr>Prism 10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大上　尚仁</dc:creator>
  <cp:lastModifiedBy>大上　尚仁</cp:lastModifiedBy>
  <cp:revision>5</cp:revision>
  <dcterms:created xsi:type="dcterms:W3CDTF">2024-05-04T06:35:52Z</dcterms:created>
  <dcterms:modified xsi:type="dcterms:W3CDTF">2025-07-12T00:34:11Z</dcterms:modified>
</cp:coreProperties>
</file>