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77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坂本 信一" initials="坂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70" autoAdjust="0"/>
  </p:normalViewPr>
  <p:slideViewPr>
    <p:cSldViewPr snapToGrid="0">
      <p:cViewPr varScale="1">
        <p:scale>
          <a:sx n="88" d="100"/>
          <a:sy n="88" d="100"/>
        </p:scale>
        <p:origin x="2076" y="108"/>
      </p:cViewPr>
      <p:guideLst>
        <p:guide orient="horz" pos="547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srgbClr val="44546A"/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1800" dirty="0">
                <a:solidFill>
                  <a:schemeClr val="tx1"/>
                </a:solidFill>
              </a:rPr>
              <a:t>Percent</a:t>
            </a:r>
            <a:r>
              <a:rPr lang="en-US" altLang="ja-JP" sz="1800" baseline="0" dirty="0">
                <a:solidFill>
                  <a:schemeClr val="tx1"/>
                </a:solidFill>
              </a:rPr>
              <a:t> of </a:t>
            </a:r>
            <a:r>
              <a:rPr kumimoji="1" lang="en-US" altLang="ja-JP" sz="1800" dirty="0">
                <a:solidFill>
                  <a:schemeClr val="tx1"/>
                </a:solidFill>
              </a:rPr>
              <a:t>p.Pro482Leu based on the location</a:t>
            </a:r>
            <a:endParaRPr kumimoji="1" lang="ja-JP" altLang="en-US" sz="18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128" b="1" i="0" u="none" strike="noStrike" kern="1200" baseline="0">
              <a:solidFill>
                <a:srgbClr val="44546A"/>
              </a:solidFill>
              <a:latin typeface="+mn-lt"/>
              <a:ea typeface="+mn-ea"/>
              <a:cs typeface="+mn-cs"/>
            </a:defRPr>
          </a:pPr>
          <a:endParaRPr lang="ja-JP" alt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'P482L cystune'!$F$37</c:f>
              <c:strCache>
                <c:ptCount val="1"/>
                <c:pt idx="0">
                  <c:v>% P482L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7A7-4A2C-99CE-7C8965D11A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'P482L cystune'!$E$38:$E$44</c:f>
              <c:strCache>
                <c:ptCount val="7"/>
                <c:pt idx="0">
                  <c:v>Hokkaido</c:v>
                </c:pt>
                <c:pt idx="1">
                  <c:v>Hokuriku</c:v>
                </c:pt>
                <c:pt idx="2">
                  <c:v>Kansai</c:v>
                </c:pt>
                <c:pt idx="3">
                  <c:v>Kanto</c:v>
                </c:pt>
                <c:pt idx="4">
                  <c:v>Kyusyu</c:v>
                </c:pt>
                <c:pt idx="5">
                  <c:v>Shikoku</c:v>
                </c:pt>
                <c:pt idx="6">
                  <c:v>Tokai</c:v>
                </c:pt>
              </c:strCache>
            </c:strRef>
          </c:cat>
          <c:val>
            <c:numRef>
              <c:f>'P482L cystune'!$F$38:$F$44</c:f>
              <c:numCache>
                <c:formatCode>0_ </c:formatCode>
                <c:ptCount val="7"/>
                <c:pt idx="0">
                  <c:v>0</c:v>
                </c:pt>
                <c:pt idx="1">
                  <c:v>100</c:v>
                </c:pt>
                <c:pt idx="2">
                  <c:v>37.5</c:v>
                </c:pt>
                <c:pt idx="3">
                  <c:v>75.641025641025635</c:v>
                </c:pt>
                <c:pt idx="4">
                  <c:v>100</c:v>
                </c:pt>
                <c:pt idx="5">
                  <c:v>100</c:v>
                </c:pt>
                <c:pt idx="6">
                  <c:v>57.142857142857139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AD-4E86-BE31-3C95C5657EF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21249536"/>
        <c:axId val="221251072"/>
      </c:barChart>
      <c:catAx>
        <c:axId val="22124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21251072"/>
        <c:crosses val="autoZero"/>
        <c:auto val="1"/>
        <c:lblAlgn val="ctr"/>
        <c:lblOffset val="100"/>
        <c:noMultiLvlLbl val="0"/>
      </c:catAx>
      <c:valAx>
        <c:axId val="221251072"/>
        <c:scaling>
          <c:orientation val="minMax"/>
          <c:max val="100"/>
        </c:scaling>
        <c:delete val="0"/>
        <c:axPos val="l"/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2124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>
              <a:defRPr sz="1200"/>
            </a:lvl1pPr>
          </a:lstStyle>
          <a:p>
            <a:fld id="{5E0C3A6C-40C7-4DFB-88F5-D94C0E874184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262" y="4748578"/>
            <a:ext cx="5389240" cy="3884052"/>
          </a:xfrm>
          <a:prstGeom prst="rect">
            <a:avLst/>
          </a:prstGeom>
        </p:spPr>
        <p:txBody>
          <a:bodyPr vert="horz" lIns="90754" tIns="45377" rIns="90754" bIns="4537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626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r">
              <a:defRPr sz="1200"/>
            </a:lvl1pPr>
          </a:lstStyle>
          <a:p>
            <a:fld id="{0AE63C7B-C458-4FD5-AAE6-9E7A4A2715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682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B2CB1-6449-450D-B38F-F3252B2C8FDB}" type="datetimeFigureOut">
              <a:rPr kumimoji="1" lang="ja-JP" altLang="en-US" smtClean="0"/>
              <a:t>2025/2/3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C4FB2-3AE5-47D1-A116-2DC50FBD1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DF0E47F1-B5AF-282E-8C90-C60D5FDE3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764" y="2288651"/>
            <a:ext cx="3638821" cy="3339244"/>
          </a:xfrm>
          <a:prstGeom prst="rect">
            <a:avLst/>
          </a:prstGeom>
        </p:spPr>
      </p:pic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2D73D110-96AE-410E-B35A-D7E81DE57ADE}"/>
              </a:ext>
            </a:extLst>
          </p:cNvPr>
          <p:cNvGraphicFramePr>
            <a:graphicFrameLocks/>
          </p:cNvGraphicFramePr>
          <p:nvPr/>
        </p:nvGraphicFramePr>
        <p:xfrm>
          <a:off x="1162216" y="5985748"/>
          <a:ext cx="4912711" cy="3177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13A777E-5FAE-47E9-AFBD-6DEB058BEBCE}"/>
              </a:ext>
            </a:extLst>
          </p:cNvPr>
          <p:cNvSpPr txBox="1"/>
          <p:nvPr/>
        </p:nvSpPr>
        <p:spPr>
          <a:xfrm>
            <a:off x="176272" y="165984"/>
            <a:ext cx="1372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 Fig. 1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92409B0-A1B0-499E-AB5E-14FDD2EB4097}"/>
              </a:ext>
            </a:extLst>
          </p:cNvPr>
          <p:cNvSpPr txBox="1"/>
          <p:nvPr/>
        </p:nvSpPr>
        <p:spPr>
          <a:xfrm>
            <a:off x="1340977" y="1387776"/>
            <a:ext cx="4293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Origin of Japanese cystinuria patients</a:t>
            </a:r>
            <a:endParaRPr kumimoji="1" lang="ja-JP" altLang="en-US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8F4E9EC-0A61-4520-ABBA-870A2D8A13CA}"/>
              </a:ext>
            </a:extLst>
          </p:cNvPr>
          <p:cNvSpPr txBox="1"/>
          <p:nvPr/>
        </p:nvSpPr>
        <p:spPr>
          <a:xfrm>
            <a:off x="289260" y="5985748"/>
            <a:ext cx="317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4AAC312-4D1B-448B-AA21-6255E09D4D66}"/>
              </a:ext>
            </a:extLst>
          </p:cNvPr>
          <p:cNvSpPr txBox="1"/>
          <p:nvPr/>
        </p:nvSpPr>
        <p:spPr>
          <a:xfrm>
            <a:off x="179782" y="1358530"/>
            <a:ext cx="31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E7DC13-3847-4878-862B-BCA648B3C2D9}"/>
              </a:ext>
            </a:extLst>
          </p:cNvPr>
          <p:cNvSpPr txBox="1"/>
          <p:nvPr/>
        </p:nvSpPr>
        <p:spPr>
          <a:xfrm>
            <a:off x="4124627" y="2329752"/>
            <a:ext cx="965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Hokkaido</a:t>
            </a:r>
            <a:endParaRPr kumimoji="1" lang="ja-JP" altLang="en-US" sz="16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43427AF-E3F9-4ECC-89BF-147E93E748DD}"/>
              </a:ext>
            </a:extLst>
          </p:cNvPr>
          <p:cNvSpPr txBox="1"/>
          <p:nvPr/>
        </p:nvSpPr>
        <p:spPr>
          <a:xfrm>
            <a:off x="3105581" y="3800342"/>
            <a:ext cx="9360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Hokuriku</a:t>
            </a:r>
            <a:endParaRPr kumimoji="1" lang="ja-JP" altLang="en-US" sz="16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422D9F-854D-4663-916A-35154AC2AF79}"/>
              </a:ext>
            </a:extLst>
          </p:cNvPr>
          <p:cNvSpPr txBox="1"/>
          <p:nvPr/>
        </p:nvSpPr>
        <p:spPr>
          <a:xfrm>
            <a:off x="1908779" y="4277496"/>
            <a:ext cx="760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Kyusyu</a:t>
            </a:r>
            <a:endParaRPr kumimoji="1" lang="ja-JP" altLang="en-US" sz="16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848BA64-EE44-449F-8FC1-60935258D22B}"/>
              </a:ext>
            </a:extLst>
          </p:cNvPr>
          <p:cNvSpPr txBox="1"/>
          <p:nvPr/>
        </p:nvSpPr>
        <p:spPr>
          <a:xfrm>
            <a:off x="2508760" y="5107049"/>
            <a:ext cx="8259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Shikoku</a:t>
            </a:r>
            <a:endParaRPr kumimoji="1" lang="ja-JP" altLang="en-US" sz="16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42A679-F2ED-47BE-9687-D314D42D602D}"/>
              </a:ext>
            </a:extLst>
          </p:cNvPr>
          <p:cNvSpPr txBox="1"/>
          <p:nvPr/>
        </p:nvSpPr>
        <p:spPr>
          <a:xfrm>
            <a:off x="3900208" y="4788180"/>
            <a:ext cx="6678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Kanto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75A1EEF-EF2D-44D7-BE3E-7A31B9299035}"/>
              </a:ext>
            </a:extLst>
          </p:cNvPr>
          <p:cNvSpPr txBox="1"/>
          <p:nvPr/>
        </p:nvSpPr>
        <p:spPr>
          <a:xfrm>
            <a:off x="3241979" y="4988717"/>
            <a:ext cx="6085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Tokai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4868F409-92F0-40CB-8E14-9478B1C8364F}"/>
              </a:ext>
            </a:extLst>
          </p:cNvPr>
          <p:cNvCxnSpPr>
            <a:cxnSpLocks/>
          </p:cNvCxnSpPr>
          <p:nvPr/>
        </p:nvCxnSpPr>
        <p:spPr>
          <a:xfrm>
            <a:off x="3612488" y="4036770"/>
            <a:ext cx="74536" cy="26816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2FF08AD6-3B8A-49B1-8A11-63D9D01F2622}"/>
              </a:ext>
            </a:extLst>
          </p:cNvPr>
          <p:cNvCxnSpPr>
            <a:cxnSpLocks/>
          </p:cNvCxnSpPr>
          <p:nvPr/>
        </p:nvCxnSpPr>
        <p:spPr>
          <a:xfrm>
            <a:off x="4029336" y="4628017"/>
            <a:ext cx="29895" cy="19622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C5BFEDD-428E-4DA8-B457-9D0D4FA989D6}"/>
              </a:ext>
            </a:extLst>
          </p:cNvPr>
          <p:cNvCxnSpPr>
            <a:cxnSpLocks/>
          </p:cNvCxnSpPr>
          <p:nvPr/>
        </p:nvCxnSpPr>
        <p:spPr>
          <a:xfrm>
            <a:off x="3504150" y="4828537"/>
            <a:ext cx="29895" cy="19622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F1378999-DB5B-42DD-BBAA-6E741453920E}"/>
              </a:ext>
            </a:extLst>
          </p:cNvPr>
          <p:cNvCxnSpPr>
            <a:stCxn id="20" idx="2"/>
            <a:endCxn id="20" idx="2"/>
          </p:cNvCxnSpPr>
          <p:nvPr/>
        </p:nvCxnSpPr>
        <p:spPr>
          <a:xfrm>
            <a:off x="2289140" y="46160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214D8EF9-DC80-495A-84FE-DD01D3898497}"/>
              </a:ext>
            </a:extLst>
          </p:cNvPr>
          <p:cNvCxnSpPr>
            <a:cxnSpLocks/>
          </p:cNvCxnSpPr>
          <p:nvPr/>
        </p:nvCxnSpPr>
        <p:spPr>
          <a:xfrm>
            <a:off x="2169709" y="4563170"/>
            <a:ext cx="29895" cy="19622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5261F597-5F19-47AA-8260-71CF96875A38}"/>
              </a:ext>
            </a:extLst>
          </p:cNvPr>
          <p:cNvCxnSpPr>
            <a:cxnSpLocks/>
          </p:cNvCxnSpPr>
          <p:nvPr/>
        </p:nvCxnSpPr>
        <p:spPr>
          <a:xfrm flipH="1" flipV="1">
            <a:off x="2793509" y="4946138"/>
            <a:ext cx="70436" cy="26929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1EF3145F-136F-4472-B724-3E7B3E544722}"/>
              </a:ext>
            </a:extLst>
          </p:cNvPr>
          <p:cNvCxnSpPr>
            <a:cxnSpLocks/>
          </p:cNvCxnSpPr>
          <p:nvPr/>
        </p:nvCxnSpPr>
        <p:spPr>
          <a:xfrm>
            <a:off x="4568083" y="2588315"/>
            <a:ext cx="29895" cy="19622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BFB4545-5AA8-756A-DA50-3242F7CB17C6}"/>
              </a:ext>
            </a:extLst>
          </p:cNvPr>
          <p:cNvSpPr txBox="1"/>
          <p:nvPr/>
        </p:nvSpPr>
        <p:spPr>
          <a:xfrm>
            <a:off x="4124627" y="5142605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77</a:t>
            </a:r>
            <a:r>
              <a:rPr kumimoji="1" lang="ja-JP" altLang="en-US" dirty="0"/>
              <a:t>％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5CDED86-1ECA-3FA0-F03C-35DE45203E24}"/>
              </a:ext>
            </a:extLst>
          </p:cNvPr>
          <p:cNvSpPr txBox="1"/>
          <p:nvPr/>
        </p:nvSpPr>
        <p:spPr>
          <a:xfrm>
            <a:off x="3313000" y="5259114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7</a:t>
            </a:r>
            <a:r>
              <a:rPr kumimoji="1" lang="ja-JP" altLang="en-US" dirty="0"/>
              <a:t>％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67A9B2-8915-7A30-DE7D-6446EF72C995}"/>
              </a:ext>
            </a:extLst>
          </p:cNvPr>
          <p:cNvSpPr txBox="1"/>
          <p:nvPr/>
        </p:nvSpPr>
        <p:spPr>
          <a:xfrm>
            <a:off x="4340872" y="2078830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％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33A45A0-0B18-5D8A-A3B7-0D0628979889}"/>
              </a:ext>
            </a:extLst>
          </p:cNvPr>
          <p:cNvSpPr txBox="1"/>
          <p:nvPr/>
        </p:nvSpPr>
        <p:spPr>
          <a:xfrm>
            <a:off x="3221492" y="3461788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</a:t>
            </a:r>
            <a:r>
              <a:rPr kumimoji="1" lang="ja-JP" altLang="en-US" dirty="0"/>
              <a:t>％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6612FFC-C545-B24C-EDB6-5F0C9633016E}"/>
              </a:ext>
            </a:extLst>
          </p:cNvPr>
          <p:cNvSpPr txBox="1"/>
          <p:nvPr/>
        </p:nvSpPr>
        <p:spPr>
          <a:xfrm>
            <a:off x="2679879" y="5351740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％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B5D7FEE-07D7-C31F-2D42-CD0B603C1647}"/>
              </a:ext>
            </a:extLst>
          </p:cNvPr>
          <p:cNvSpPr txBox="1"/>
          <p:nvPr/>
        </p:nvSpPr>
        <p:spPr>
          <a:xfrm>
            <a:off x="2002971" y="3962913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％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10875C-8217-D9DA-591C-4142452616AF}"/>
              </a:ext>
            </a:extLst>
          </p:cNvPr>
          <p:cNvSpPr txBox="1"/>
          <p:nvPr/>
        </p:nvSpPr>
        <p:spPr>
          <a:xfrm>
            <a:off x="2562468" y="3557161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8</a:t>
            </a:r>
            <a:r>
              <a:rPr kumimoji="1" lang="ja-JP" altLang="en-US" dirty="0"/>
              <a:t>％</a:t>
            </a:r>
          </a:p>
        </p:txBody>
      </p: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156B9C11-F4FA-2BBC-0066-9C7994DB95BA}"/>
              </a:ext>
            </a:extLst>
          </p:cNvPr>
          <p:cNvCxnSpPr>
            <a:cxnSpLocks/>
          </p:cNvCxnSpPr>
          <p:nvPr/>
        </p:nvCxnSpPr>
        <p:spPr>
          <a:xfrm>
            <a:off x="2968993" y="4183296"/>
            <a:ext cx="51681" cy="34916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E63CE20-5BDA-A443-4189-047D6054F615}"/>
              </a:ext>
            </a:extLst>
          </p:cNvPr>
          <p:cNvSpPr txBox="1"/>
          <p:nvPr/>
        </p:nvSpPr>
        <p:spPr>
          <a:xfrm>
            <a:off x="2508760" y="3837267"/>
            <a:ext cx="718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Kansai</a:t>
            </a:r>
            <a:endParaRPr kumimoji="1" lang="ja-JP" altLang="en-US" sz="1600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3F50736-B50F-259D-F280-A9EAD7CBF27D}"/>
              </a:ext>
            </a:extLst>
          </p:cNvPr>
          <p:cNvSpPr txBox="1"/>
          <p:nvPr/>
        </p:nvSpPr>
        <p:spPr>
          <a:xfrm>
            <a:off x="4374452" y="4178262"/>
            <a:ext cx="1285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Unknown 3%</a:t>
            </a:r>
            <a:endParaRPr kumimoji="1" lang="ja-JP" altLang="en-US" sz="1600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54AF120-91E4-C3F5-D897-6EB1E425E28E}"/>
              </a:ext>
            </a:extLst>
          </p:cNvPr>
          <p:cNvSpPr txBox="1"/>
          <p:nvPr/>
        </p:nvSpPr>
        <p:spPr>
          <a:xfrm rot="16200000">
            <a:off x="516380" y="7388861"/>
            <a:ext cx="12205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% of the cohort  </a:t>
            </a:r>
            <a:endParaRPr kumimoji="1" lang="ja-JP" altLang="en-US" sz="1200" dirty="0"/>
          </a:p>
        </p:txBody>
      </p:sp>
      <p:sp>
        <p:nvSpPr>
          <p:cNvPr id="53" name="矢印: 上 52">
            <a:extLst>
              <a:ext uri="{FF2B5EF4-FFF2-40B4-BE49-F238E27FC236}">
                <a16:creationId xmlns:a16="http://schemas.microsoft.com/office/drawing/2014/main" id="{FD7F315F-2265-9412-7C71-27E85EA91CD6}"/>
              </a:ext>
            </a:extLst>
          </p:cNvPr>
          <p:cNvSpPr/>
          <p:nvPr/>
        </p:nvSpPr>
        <p:spPr>
          <a:xfrm rot="3312082">
            <a:off x="3388633" y="2333582"/>
            <a:ext cx="410080" cy="597456"/>
          </a:xfrm>
          <a:prstGeom prst="up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矢印: 上 53">
            <a:extLst>
              <a:ext uri="{FF2B5EF4-FFF2-40B4-BE49-F238E27FC236}">
                <a16:creationId xmlns:a16="http://schemas.microsoft.com/office/drawing/2014/main" id="{6B9AD199-E0C6-AF5B-8DAE-269F295DD731}"/>
              </a:ext>
            </a:extLst>
          </p:cNvPr>
          <p:cNvSpPr/>
          <p:nvPr/>
        </p:nvSpPr>
        <p:spPr>
          <a:xfrm rot="14199663">
            <a:off x="920014" y="3961781"/>
            <a:ext cx="410081" cy="597456"/>
          </a:xfrm>
          <a:prstGeom prst="up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A3026F8-1A48-C4E8-D51B-4F7DEAEC562A}"/>
              </a:ext>
            </a:extLst>
          </p:cNvPr>
          <p:cNvSpPr txBox="1"/>
          <p:nvPr/>
        </p:nvSpPr>
        <p:spPr>
          <a:xfrm>
            <a:off x="2374576" y="2005033"/>
            <a:ext cx="182434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Jomon origin</a:t>
            </a:r>
            <a:r>
              <a:rPr kumimoji="1" lang="ja-JP" altLang="en-US" sz="1600" dirty="0"/>
              <a:t> </a:t>
            </a:r>
            <a:r>
              <a:rPr kumimoji="1" lang="en-US" altLang="ja-JP" sz="1600" dirty="0"/>
              <a:t>likely  </a:t>
            </a:r>
            <a:endParaRPr kumimoji="1" lang="ja-JP" altLang="en-US" sz="1600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AC78027-A8B7-4A73-7F56-7D22D41339EE}"/>
              </a:ext>
            </a:extLst>
          </p:cNvPr>
          <p:cNvSpPr txBox="1"/>
          <p:nvPr/>
        </p:nvSpPr>
        <p:spPr>
          <a:xfrm>
            <a:off x="96026" y="3715132"/>
            <a:ext cx="182434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Jomon origin</a:t>
            </a:r>
            <a:r>
              <a:rPr kumimoji="1" lang="ja-JP" altLang="en-US" sz="1600" dirty="0"/>
              <a:t> </a:t>
            </a:r>
            <a:r>
              <a:rPr kumimoji="1" lang="en-US" altLang="ja-JP" sz="1600" dirty="0"/>
              <a:t>likely  </a:t>
            </a:r>
            <a:endParaRPr kumimoji="1" lang="ja-JP" altLang="en-US" sz="1600" dirty="0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F8D4090-C10D-4F00-02D3-754D0FA59B50}"/>
              </a:ext>
            </a:extLst>
          </p:cNvPr>
          <p:cNvSpPr txBox="1"/>
          <p:nvPr/>
        </p:nvSpPr>
        <p:spPr>
          <a:xfrm>
            <a:off x="1210567" y="2825726"/>
            <a:ext cx="160274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Yayoi origin</a:t>
            </a:r>
            <a:r>
              <a:rPr kumimoji="1" lang="ja-JP" altLang="en-US" sz="1600" dirty="0"/>
              <a:t> </a:t>
            </a:r>
            <a:r>
              <a:rPr kumimoji="1" lang="en-US" altLang="ja-JP" sz="1600" dirty="0"/>
              <a:t>likely</a:t>
            </a:r>
            <a:endParaRPr kumimoji="1" lang="ja-JP" altLang="en-US" sz="1600" dirty="0"/>
          </a:p>
        </p:txBody>
      </p:sp>
      <p:sp>
        <p:nvSpPr>
          <p:cNvPr id="61" name="矢印: 左右 60">
            <a:extLst>
              <a:ext uri="{FF2B5EF4-FFF2-40B4-BE49-F238E27FC236}">
                <a16:creationId xmlns:a16="http://schemas.microsoft.com/office/drawing/2014/main" id="{AD813AC0-545A-DA9D-08F6-FF88FBFA5FA3}"/>
              </a:ext>
            </a:extLst>
          </p:cNvPr>
          <p:cNvSpPr/>
          <p:nvPr/>
        </p:nvSpPr>
        <p:spPr>
          <a:xfrm rot="19591663">
            <a:off x="1761860" y="3107527"/>
            <a:ext cx="1607097" cy="468334"/>
          </a:xfrm>
          <a:prstGeom prst="leftRightArrow">
            <a:avLst/>
          </a:prstGeom>
          <a:solidFill>
            <a:schemeClr val="tx1"/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6636</TotalTime>
  <Words>58</Words>
  <Application>Microsoft Office PowerPoint</Application>
  <PresentationFormat>A4 210 x 297 mm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論文図表 20200326</dc:title>
  <dc:creator>坂本 信一</dc:creator>
  <cp:lastModifiedBy>信一 坂本</cp:lastModifiedBy>
  <cp:revision>184</cp:revision>
  <cp:lastPrinted>2020-07-04T06:33:32Z</cp:lastPrinted>
  <dcterms:created xsi:type="dcterms:W3CDTF">2020-03-29T00:09:00Z</dcterms:created>
  <dcterms:modified xsi:type="dcterms:W3CDTF">2025-02-03T03:32:12Z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1041-10.8.0.5745</vt:lpwstr>
  </property>
</Properties>
</file>