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4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3D44C-4987-42EC-9DE4-72BF1E452848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3EB30-DBA4-427E-B792-6F7EA9916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02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54E4FC-4873-0293-1D16-C9911E70B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D5CF4B-584A-117F-9B9A-D3CF9979C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35710F-76CA-70A3-A7E8-09BF190F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185120-3C2B-7119-9C5E-922A0874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F4CAC9-079E-B773-993C-009F9E35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4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8CD9C6-5B53-BFEF-1CB4-453D89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68E359-42C3-94C2-5C1A-C84B3510E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BF16AD-6185-03BB-A0AB-94739D99D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9DAB4D-8F27-FEE1-5C9B-8BA0606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503234-8E11-36BB-71AB-EB902B4D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76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5C9BF-CD4F-0A13-801F-ADD2B0327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0C4F72-5585-B9C3-3C85-AFF4B79FA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134500-5C1E-EB79-C0CE-10254968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2021F8-F8A7-BA49-466E-F2E9A299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F945D9-1DBB-9A61-4497-7A4665F5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4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FB2E2D-9923-BAAD-64FA-BB01A060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0CD874-92BB-030E-6C1E-574160346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B70222-F458-7292-3D76-2C1AD52E9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4FFF55-60C0-DF68-7DA0-1667C38D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66A965-01FD-B777-F3DF-CDB085A4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86A8E5-80CA-FFA4-697B-40174358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70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CD7E55-8B1B-471E-A858-9C1E843D8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6F538F-C647-1F8A-C542-0B800EF1D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B10AA5-C9EA-2FAD-48A2-92071652D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8F4C63-64F2-1216-056E-4540FA05D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C745817-28FF-EDA8-D4C7-83989E2C5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B317B2-6C23-1240-ADAB-C262CD14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EE1D3A-7275-2B4C-0D1E-FEBBA66F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2FD0BB-4F3C-39D0-663D-F58A4112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8E7D2-47D4-E3B4-1F97-EBFE81B3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B4E86F-87A3-A9EF-E54A-0502B075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87728D-4105-2009-4504-C507399B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15FEEA-1A60-1F15-671E-67EAF4E1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D0D35C2-0EF0-64FE-479C-20A9AA97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673BB28-DB7C-B6E6-0892-BF6E2973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32D503-5F98-F6FD-E01E-62001FA2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7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CF2897-C703-4634-6ED2-F294B15BD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3CE2BB-EBAA-FC87-5C1D-F5A44AB77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B18CBE-FCD2-FE02-B0C2-90AC4070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F24304-4A96-1BC7-F630-7E68876E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AED6A7-2DCA-BCB5-9DDD-E722A94B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BC81EB-ED2D-F1AA-1B91-45F4F86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70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FBC6C8-02D1-5035-AF72-D4A00FA6E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90EEBB4-B7FD-FD2E-6017-60E099CAD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EC27C3-CFC3-0FCB-CFBD-7BECA2001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7EDAE6-7673-7363-A4EC-D4A578FD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DDB521-D0A5-6BAB-A666-5867FAA9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156F29-E4C2-AACF-1F36-603E52B2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33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793859-828A-4D83-D7D6-A8BFC0CB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675D57-6CDA-7707-35C6-55D85A7F2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3B7875-7B38-1DFC-156E-042BE67F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29C83A-F78D-1B4E-CCD8-D7D7326F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A47D3E-7187-66DD-B03B-21680A7F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4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7585FA-816E-108D-AD99-08288FB7C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81059E2-F5F1-D168-5655-9DC93EC92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C8425F-ECDC-03BC-943E-5347B7FF4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282C04-BFE2-5B52-946A-5EF0535A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C337DC-FAD6-B237-5DFB-7F1248D2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001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D7935CD-9451-0E5B-0DAD-22486DB0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0663B-97A9-0C47-A358-7426823E6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8A8B39-2650-10DF-5210-94D42CA83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287475-E8E2-598D-CA27-FEB69ACE3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21416B-5172-4F73-C17F-C33C56FCA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0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>
            <a:extLst>
              <a:ext uri="{FF2B5EF4-FFF2-40B4-BE49-F238E27FC236}">
                <a16:creationId xmlns:a16="http://schemas.microsoft.com/office/drawing/2014/main" id="{DE8FFEA9-13BA-B354-1719-4A36329B5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891" y="324421"/>
            <a:ext cx="195387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>
            <a:extLst>
              <a:ext uri="{FF2B5EF4-FFF2-40B4-BE49-F238E27FC236}">
                <a16:creationId xmlns:a16="http://schemas.microsoft.com/office/drawing/2014/main" id="{198B3B0C-59FF-D51F-1A41-44EC65090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285" y="324421"/>
            <a:ext cx="195387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>
            <a:extLst>
              <a:ext uri="{FF2B5EF4-FFF2-40B4-BE49-F238E27FC236}">
                <a16:creationId xmlns:a16="http://schemas.microsoft.com/office/drawing/2014/main" id="{B0F3A0CA-D443-513B-8034-F1B42D978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97" y="324421"/>
            <a:ext cx="1953879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2" name="Picture 28">
            <a:extLst>
              <a:ext uri="{FF2B5EF4-FFF2-40B4-BE49-F238E27FC236}">
                <a16:creationId xmlns:a16="http://schemas.microsoft.com/office/drawing/2014/main" id="{C53157AB-02A7-4DE0-5115-0F09E23B7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104" y="324421"/>
            <a:ext cx="195387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2C4C7B22-5A0E-CC58-4AD6-297530E5B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892" y="2355754"/>
            <a:ext cx="195387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>
            <a:extLst>
              <a:ext uri="{FF2B5EF4-FFF2-40B4-BE49-F238E27FC236}">
                <a16:creationId xmlns:a16="http://schemas.microsoft.com/office/drawing/2014/main" id="{3F2F5865-2F41-380D-2B14-64BC0DA8B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286" y="2355754"/>
            <a:ext cx="195387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>
            <a:extLst>
              <a:ext uri="{FF2B5EF4-FFF2-40B4-BE49-F238E27FC236}">
                <a16:creationId xmlns:a16="http://schemas.microsoft.com/office/drawing/2014/main" id="{E96B3B1D-70EC-27A7-E6A0-22E6B41C0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98" y="2355754"/>
            <a:ext cx="195387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4" name="Picture 30">
            <a:extLst>
              <a:ext uri="{FF2B5EF4-FFF2-40B4-BE49-F238E27FC236}">
                <a16:creationId xmlns:a16="http://schemas.microsoft.com/office/drawing/2014/main" id="{69E87066-85FD-8EA9-B29D-EEB63C174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105" y="2355754"/>
            <a:ext cx="1953879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>
            <a:extLst>
              <a:ext uri="{FF2B5EF4-FFF2-40B4-BE49-F238E27FC236}">
                <a16:creationId xmlns:a16="http://schemas.microsoft.com/office/drawing/2014/main" id="{293367DE-02FC-7C83-87AF-640235FC4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893" y="4387086"/>
            <a:ext cx="1953879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4" name="Picture 20">
            <a:extLst>
              <a:ext uri="{FF2B5EF4-FFF2-40B4-BE49-F238E27FC236}">
                <a16:creationId xmlns:a16="http://schemas.microsoft.com/office/drawing/2014/main" id="{2EE11E62-9ADF-8892-3BEB-4DBB65A84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287" y="4387086"/>
            <a:ext cx="1953879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>
            <a:extLst>
              <a:ext uri="{FF2B5EF4-FFF2-40B4-BE49-F238E27FC236}">
                <a16:creationId xmlns:a16="http://schemas.microsoft.com/office/drawing/2014/main" id="{6515FD12-7F28-4C27-DC35-C36048E2C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99" y="4387086"/>
            <a:ext cx="195387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6" name="Picture 32">
            <a:extLst>
              <a:ext uri="{FF2B5EF4-FFF2-40B4-BE49-F238E27FC236}">
                <a16:creationId xmlns:a16="http://schemas.microsoft.com/office/drawing/2014/main" id="{4F7C3D36-2462-70BD-9287-5D4977A0C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104" y="4387086"/>
            <a:ext cx="1953878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C238916-7DEA-1D88-63F0-FB4E488FA2A5}"/>
              </a:ext>
            </a:extLst>
          </p:cNvPr>
          <p:cNvSpPr txBox="1"/>
          <p:nvPr/>
        </p:nvSpPr>
        <p:spPr>
          <a:xfrm>
            <a:off x="405833" y="-14133"/>
            <a:ext cx="113803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Supplementary </a:t>
            </a:r>
            <a:r>
              <a:rPr lang="en-US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Fig. </a:t>
            </a:r>
            <a:r>
              <a:rPr lang="en-US" sz="1600">
                <a:ea typeface="Calibri Light" panose="020F0302020204030204" pitchFamily="34" charset="0"/>
                <a:cs typeface="Calibri Light" panose="020F0302020204030204" pitchFamily="34" charset="0"/>
              </a:rPr>
              <a:t>S2</a:t>
            </a:r>
            <a:r>
              <a:rPr lang="en-US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: Confusion Matrices of the Four Models (Pupil, OHCA, CT, and Ensemble) Under Three Threshold Methods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C022930-7517-9D2B-D2A6-419C901DD6B5}"/>
              </a:ext>
            </a:extLst>
          </p:cNvPr>
          <p:cNvSpPr txBox="1"/>
          <p:nvPr/>
        </p:nvSpPr>
        <p:spPr>
          <a:xfrm>
            <a:off x="166688" y="6400204"/>
            <a:ext cx="11858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Each subplot </a:t>
            </a:r>
            <a:r>
              <a:rPr lang="en-US" sz="12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shows the confusion matrix for a specific model–threshold combination on the outer test dataset</a:t>
            </a:r>
            <a:r>
              <a:rPr lang="en-US" sz="1200" dirty="0">
                <a:latin typeface="+mj-lt"/>
              </a:rPr>
              <a:t>, corresponding to F1-max, F2-max, and Youden-max. Darker shades of blue indicate larger counts in each cell. CPC: </a:t>
            </a:r>
            <a:r>
              <a:rPr lang="en-US" sz="1000" dirty="0">
                <a:latin typeface="+mj-lt"/>
              </a:rPr>
              <a:t>Cerebral Performance Category</a:t>
            </a:r>
            <a:endParaRPr lang="en-US" sz="12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121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3807</TotalTime>
  <Words>69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川井 廉之</dc:creator>
  <cp:lastModifiedBy>川井 廉之</cp:lastModifiedBy>
  <cp:revision>47</cp:revision>
  <dcterms:created xsi:type="dcterms:W3CDTF">2024-08-27T04:25:08Z</dcterms:created>
  <dcterms:modified xsi:type="dcterms:W3CDTF">2025-06-26T02:39:28Z</dcterms:modified>
</cp:coreProperties>
</file>