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4" clrIdx="0">
    <p:extLst>
      <p:ext uri="{19B8F6BF-5375-455C-9EA6-DF929625EA0E}">
        <p15:presenceInfo xmlns:p15="http://schemas.microsoft.com/office/powerpoint/2012/main" userId="Auth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03D44C-4987-42EC-9DE4-72BF1E452848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F3EB30-DBA4-427E-B792-6F7EA9916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802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54E4FC-4873-0293-1D16-C9911E70B5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AD5CF4B-584A-117F-9B9A-D3CF9979C0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35710F-76CA-70A3-A7E8-09BF190FD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185120-3C2B-7119-9C5E-922A0874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F4CAC9-079E-B773-993C-009F9E359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463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8CD9C6-5B53-BFEF-1CB4-453D898C4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168E359-42C3-94C2-5C1A-C84B3510E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BF16AD-6185-03BB-A0AB-94739D99D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9DAB4D-8F27-FEE1-5C9B-8BA060618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503234-8E11-36BB-71AB-EB902B4DF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276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D5C9BF-CD4F-0A13-801F-ADD2B0327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40C4F72-5585-B9C3-3C85-AFF4B79FA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134500-5C1E-EB79-C0CE-10254968D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B2021F8-F8A7-BA49-466E-F2E9A299E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8F945D9-1DBB-9A61-4497-7A4665F54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249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FB2E2D-9923-BAAD-64FA-BB01A060E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90CD874-92BB-030E-6C1E-5741603460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9B70222-F458-7292-3D76-2C1AD52E9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14FFF55-60C0-DF68-7DA0-1667C38D7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B66A965-01FD-B777-F3DF-CDB085A42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C86A8E5-80CA-FFA4-697B-401743583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703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CD7E55-8B1B-471E-A858-9C1E843D8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6F538F-C647-1F8A-C542-0B800EF1D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BB10AA5-C9EA-2FAD-48A2-92071652DD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68F4C63-64F2-1216-056E-4540FA05D8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C745817-28FF-EDA8-D4C7-83989E2C59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2B317B2-6C23-1240-ADAB-C262CD148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0EE1D3A-7275-2B4C-0D1E-FEBBA66FE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B2FD0BB-4F3C-39D0-663D-F58A4112C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891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88E7D2-47D4-E3B4-1F97-EBFE81B30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3B4E86F-87A3-A9EF-E54A-0502B0757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87728D-4105-2009-4504-C507399B2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815FEEA-1A60-1F15-671E-67EAF4E15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57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D0D35C2-0EF0-64FE-479C-20A9AA975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673BB28-DB7C-B6E6-0892-BF6E29739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F32D503-5F98-F6FD-E01E-62001FA26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475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CF2897-C703-4634-6ED2-F294B15BD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3CE2BB-EBAA-FC87-5C1D-F5A44AB77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DB18CBE-FCD2-FE02-B0C2-90AC4070D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9F24304-4A96-1BC7-F630-7E68876EC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1AED6A7-2DCA-BCB5-9DDD-E722A94B0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2BC81EB-ED2D-F1AA-1B91-45F4F862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701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FBC6C8-02D1-5035-AF72-D4A00FA6E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90EEBB4-B7FD-FD2E-6017-60E099CADF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0EC27C3-CFC3-0FCB-CFBD-7BECA20017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D7EDAE6-7673-7363-A4EC-D4A578FD6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BDDB521-D0A5-6BAB-A666-5867FAA9D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A156F29-E4C2-AACF-1F36-603E52B2A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336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793859-828A-4D83-D7D6-A8BFC0CB4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1675D57-6CDA-7707-35C6-55D85A7F2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3B7875-7B38-1DFC-156E-042BE67F7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29C83A-F78D-1B4E-CCD8-D7D7326F2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A47D3E-7187-66DD-B03B-21680A7F6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4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E7585FA-816E-108D-AD99-08288FB7CF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81059E2-F5F1-D168-5655-9DC93EC92B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C8425F-ECDC-03BC-943E-5347B7FF4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282C04-BFE2-5B52-946A-5EF0535A4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C337DC-FAD6-B237-5DFB-7F1248D22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001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D7935CD-9451-0E5B-0DAD-22486DB07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F40663B-97A9-0C47-A358-7426823E6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8A8B39-2650-10DF-5210-94D42CA830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287475-E8E2-598D-CA27-FEB69ACE36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21416B-5172-4F73-C17F-C33C56FCAA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109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2F40352-0450-C710-6B5D-0180E42423D1}"/>
              </a:ext>
            </a:extLst>
          </p:cNvPr>
          <p:cNvSpPr txBox="1"/>
          <p:nvPr/>
        </p:nvSpPr>
        <p:spPr>
          <a:xfrm>
            <a:off x="830211" y="444982"/>
            <a:ext cx="752474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+mn-lt"/>
              </a:rPr>
              <a:t>Supplementary </a:t>
            </a:r>
            <a:r>
              <a:rPr lang="en-US" sz="1600" dirty="0"/>
              <a:t>Method: CT Protocol and Conditions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D44C77D-8D4C-526C-E52F-025E9C32442B}"/>
              </a:ext>
            </a:extLst>
          </p:cNvPr>
          <p:cNvSpPr txBox="1"/>
          <p:nvPr/>
        </p:nvSpPr>
        <p:spPr>
          <a:xfrm>
            <a:off x="830211" y="1091030"/>
            <a:ext cx="100107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+mj-lt"/>
              </a:rPr>
              <a:t>All CT images were acquired with a 64-row helical CT system (Optima </a:t>
            </a:r>
            <a:r>
              <a:rPr lang="en-US" sz="1200" dirty="0" err="1">
                <a:latin typeface="+mj-lt"/>
              </a:rPr>
              <a:t>CT660</a:t>
            </a:r>
            <a:r>
              <a:rPr lang="en-US" sz="1200" dirty="0">
                <a:latin typeface="+mj-lt"/>
              </a:rPr>
              <a:t>; GE Healthcare, Chicago, IL, USA). The standard scan parameters were as follows: auto mA of 120 </a:t>
            </a:r>
            <a:r>
              <a:rPr lang="en-US" sz="1200" dirty="0" err="1">
                <a:latin typeface="+mj-lt"/>
              </a:rPr>
              <a:t>kVp</a:t>
            </a:r>
            <a:r>
              <a:rPr lang="en-US" sz="1200" dirty="0">
                <a:latin typeface="+mj-lt"/>
              </a:rPr>
              <a:t> , rotation time of 0.5 s, helical pitch of 0.531, noise index of 3.0, and image noise of </a:t>
            </a:r>
            <a:r>
              <a:rPr lang="en-US" sz="1200" dirty="0" err="1">
                <a:latin typeface="+mj-lt"/>
              </a:rPr>
              <a:t>SD10</a:t>
            </a:r>
            <a:r>
              <a:rPr lang="en-US" sz="1200" dirty="0">
                <a:latin typeface="+mj-lt"/>
              </a:rPr>
              <a:t>. Because </a:t>
            </a:r>
            <a:r>
              <a:rPr lang="en-US" sz="1200" dirty="0" err="1">
                <a:latin typeface="+mj-lt"/>
              </a:rPr>
              <a:t>minimising</a:t>
            </a:r>
            <a:r>
              <a:rPr lang="en-US" sz="1200" dirty="0">
                <a:latin typeface="+mj-lt"/>
              </a:rPr>
              <a:t> the examination time is crucial in post-resuscitation settings, we used reconstructed images aligned to the orbitomeatal (OM) baseline to reduce variations in scanning conditions. For machine learning, we extracted single-slice images at the levels of the foramen of Monro and the pineal gland, which are commonly used in grey-to-white matter ratio (GWR) analysis. Each slice was saved in portable network graphics (PNG) format at a size of 1×256×256, with a window level of 40 Hounsfield units (HU) and window width of 80 HU.</a:t>
            </a:r>
          </a:p>
        </p:txBody>
      </p:sp>
    </p:spTree>
    <p:extLst>
      <p:ext uri="{BB962C8B-B14F-4D97-AF65-F5344CB8AC3E}">
        <p14:creationId xmlns:p14="http://schemas.microsoft.com/office/powerpoint/2010/main" val="2066124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3823</TotalTime>
  <Words>167</Words>
  <Application>Microsoft Office PowerPoint</Application>
  <PresentationFormat>ワイド画面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 1, eMethod 1: Summary of Individual Base Prediction Models: Features, Preprocessing, and Missing Data Handling</dc:title>
  <dc:creator>川井 廉之</dc:creator>
  <cp:lastModifiedBy>川井 廉之</cp:lastModifiedBy>
  <cp:revision>48</cp:revision>
  <dcterms:created xsi:type="dcterms:W3CDTF">2024-08-27T04:25:08Z</dcterms:created>
  <dcterms:modified xsi:type="dcterms:W3CDTF">2025-06-26T02:36:54Z</dcterms:modified>
</cp:coreProperties>
</file>