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évesque, Vicky (AAFC/AAC)" userId="b8a81618-9fd3-4fd0-ac0f-664e5aa95033" providerId="ADAL" clId="{15498FEE-FC60-4EA0-86E6-697D11D86606}"/>
    <pc:docChg chg="undo custSel addSld delSld modSld">
      <pc:chgData name="Lévesque, Vicky (AAFC/AAC)" userId="b8a81618-9fd3-4fd0-ac0f-664e5aa95033" providerId="ADAL" clId="{15498FEE-FC60-4EA0-86E6-697D11D86606}" dt="2025-06-26T13:30:09.683" v="164" actId="20577"/>
      <pc:docMkLst>
        <pc:docMk/>
      </pc:docMkLst>
      <pc:sldChg chg="addSp modSp mod">
        <pc:chgData name="Lévesque, Vicky (AAFC/AAC)" userId="b8a81618-9fd3-4fd0-ac0f-664e5aa95033" providerId="ADAL" clId="{15498FEE-FC60-4EA0-86E6-697D11D86606}" dt="2025-06-26T13:24:07.824" v="90" actId="1076"/>
        <pc:sldMkLst>
          <pc:docMk/>
          <pc:sldMk cId="2684938822" sldId="256"/>
        </pc:sldMkLst>
        <pc:spChg chg="add mod">
          <ac:chgData name="Lévesque, Vicky (AAFC/AAC)" userId="b8a81618-9fd3-4fd0-ac0f-664e5aa95033" providerId="ADAL" clId="{15498FEE-FC60-4EA0-86E6-697D11D86606}" dt="2025-06-26T13:19:29.081" v="22"/>
          <ac:spMkLst>
            <pc:docMk/>
            <pc:sldMk cId="2684938822" sldId="256"/>
            <ac:spMk id="2" creationId="{1C0829EC-5623-98C4-A9A5-513612D798ED}"/>
          </ac:spMkLst>
        </pc:spChg>
        <pc:spChg chg="mod">
          <ac:chgData name="Lévesque, Vicky (AAFC/AAC)" userId="b8a81618-9fd3-4fd0-ac0f-664e5aa95033" providerId="ADAL" clId="{15498FEE-FC60-4EA0-86E6-697D11D86606}" dt="2025-06-26T13:24:07.824" v="90" actId="1076"/>
          <ac:spMkLst>
            <pc:docMk/>
            <pc:sldMk cId="2684938822" sldId="256"/>
            <ac:spMk id="6" creationId="{72DE5B99-6953-54A8-4A72-E9CC7679A0CE}"/>
          </ac:spMkLst>
        </pc:spChg>
      </pc:sldChg>
      <pc:sldChg chg="addSp delSp modSp mod">
        <pc:chgData name="Lévesque, Vicky (AAFC/AAC)" userId="b8a81618-9fd3-4fd0-ac0f-664e5aa95033" providerId="ADAL" clId="{15498FEE-FC60-4EA0-86E6-697D11D86606}" dt="2025-06-26T13:30:09.683" v="164" actId="20577"/>
        <pc:sldMkLst>
          <pc:docMk/>
          <pc:sldMk cId="1074177402" sldId="257"/>
        </pc:sldMkLst>
        <pc:spChg chg="add mod">
          <ac:chgData name="Lévesque, Vicky (AAFC/AAC)" userId="b8a81618-9fd3-4fd0-ac0f-664e5aa95033" providerId="ADAL" clId="{15498FEE-FC60-4EA0-86E6-697D11D86606}" dt="2025-06-26T13:19:24.901" v="21" actId="1037"/>
          <ac:spMkLst>
            <pc:docMk/>
            <pc:sldMk cId="1074177402" sldId="257"/>
            <ac:spMk id="2" creationId="{D8D4199A-D31C-F704-C880-6FD2CB71A905}"/>
          </ac:spMkLst>
        </pc:spChg>
        <pc:spChg chg="add mod">
          <ac:chgData name="Lévesque, Vicky (AAFC/AAC)" userId="b8a81618-9fd3-4fd0-ac0f-664e5aa95033" providerId="ADAL" clId="{15498FEE-FC60-4EA0-86E6-697D11D86606}" dt="2025-06-26T13:28:23.645" v="119" actId="1038"/>
          <ac:spMkLst>
            <pc:docMk/>
            <pc:sldMk cId="1074177402" sldId="257"/>
            <ac:spMk id="3" creationId="{49DF6DBE-BE50-5EB4-02B8-7C1627703BEE}"/>
          </ac:spMkLst>
        </pc:spChg>
        <pc:spChg chg="add mod">
          <ac:chgData name="Lévesque, Vicky (AAFC/AAC)" userId="b8a81618-9fd3-4fd0-ac0f-664e5aa95033" providerId="ADAL" clId="{15498FEE-FC60-4EA0-86E6-697D11D86606}" dt="2025-06-26T13:28:23.645" v="119" actId="1038"/>
          <ac:spMkLst>
            <pc:docMk/>
            <pc:sldMk cId="1074177402" sldId="257"/>
            <ac:spMk id="5" creationId="{2B9194F2-084A-AB04-9BBC-5BF18FEB8258}"/>
          </ac:spMkLst>
        </pc:spChg>
        <pc:spChg chg="add mod">
          <ac:chgData name="Lévesque, Vicky (AAFC/AAC)" userId="b8a81618-9fd3-4fd0-ac0f-664e5aa95033" providerId="ADAL" clId="{15498FEE-FC60-4EA0-86E6-697D11D86606}" dt="2025-06-26T13:28:23.645" v="119" actId="1038"/>
          <ac:spMkLst>
            <pc:docMk/>
            <pc:sldMk cId="1074177402" sldId="257"/>
            <ac:spMk id="6" creationId="{BC4CB27A-2C83-4A57-630F-BB51ADE6B604}"/>
          </ac:spMkLst>
        </pc:spChg>
        <pc:spChg chg="add mod">
          <ac:chgData name="Lévesque, Vicky (AAFC/AAC)" userId="b8a81618-9fd3-4fd0-ac0f-664e5aa95033" providerId="ADAL" clId="{15498FEE-FC60-4EA0-86E6-697D11D86606}" dt="2025-06-26T13:25:13.415" v="100" actId="13926"/>
          <ac:spMkLst>
            <pc:docMk/>
            <pc:sldMk cId="1074177402" sldId="257"/>
            <ac:spMk id="8" creationId="{E62B5BD2-E331-7872-A79B-B1D5AD2953B9}"/>
          </ac:spMkLst>
        </pc:spChg>
        <pc:spChg chg="add mod">
          <ac:chgData name="Lévesque, Vicky (AAFC/AAC)" userId="b8a81618-9fd3-4fd0-ac0f-664e5aa95033" providerId="ADAL" clId="{15498FEE-FC60-4EA0-86E6-697D11D86606}" dt="2025-06-26T13:29:09.058" v="150"/>
          <ac:spMkLst>
            <pc:docMk/>
            <pc:sldMk cId="1074177402" sldId="257"/>
            <ac:spMk id="9" creationId="{2DEF286E-27F8-71F3-E54C-09F5D6F653CA}"/>
          </ac:spMkLst>
        </pc:spChg>
        <pc:spChg chg="add del mod">
          <ac:chgData name="Lévesque, Vicky (AAFC/AAC)" userId="b8a81618-9fd3-4fd0-ac0f-664e5aa95033" providerId="ADAL" clId="{15498FEE-FC60-4EA0-86E6-697D11D86606}" dt="2025-06-26T13:29:25.425" v="162" actId="478"/>
          <ac:spMkLst>
            <pc:docMk/>
            <pc:sldMk cId="1074177402" sldId="257"/>
            <ac:spMk id="10" creationId="{DC08150F-4149-F453-B138-605E4734B84A}"/>
          </ac:spMkLst>
        </pc:spChg>
        <pc:spChg chg="add mod">
          <ac:chgData name="Lévesque, Vicky (AAFC/AAC)" userId="b8a81618-9fd3-4fd0-ac0f-664e5aa95033" providerId="ADAL" clId="{15498FEE-FC60-4EA0-86E6-697D11D86606}" dt="2025-06-26T13:30:09.683" v="164" actId="20577"/>
          <ac:spMkLst>
            <pc:docMk/>
            <pc:sldMk cId="1074177402" sldId="257"/>
            <ac:spMk id="11" creationId="{71116B25-F363-59E7-35A5-07E04117539D}"/>
          </ac:spMkLst>
        </pc:spChg>
        <pc:picChg chg="mod modCrop">
          <ac:chgData name="Lévesque, Vicky (AAFC/AAC)" userId="b8a81618-9fd3-4fd0-ac0f-664e5aa95033" providerId="ADAL" clId="{15498FEE-FC60-4EA0-86E6-697D11D86606}" dt="2025-06-26T13:28:23.645" v="119" actId="1038"/>
          <ac:picMkLst>
            <pc:docMk/>
            <pc:sldMk cId="1074177402" sldId="257"/>
            <ac:picMk id="4" creationId="{48664B00-7B59-937B-028D-F573F2743B33}"/>
          </ac:picMkLst>
        </pc:picChg>
        <pc:picChg chg="add mod">
          <ac:chgData name="Lévesque, Vicky (AAFC/AAC)" userId="b8a81618-9fd3-4fd0-ac0f-664e5aa95033" providerId="ADAL" clId="{15498FEE-FC60-4EA0-86E6-697D11D86606}" dt="2025-06-26T13:20:52.469" v="34"/>
          <ac:picMkLst>
            <pc:docMk/>
            <pc:sldMk cId="1074177402" sldId="257"/>
            <ac:picMk id="7" creationId="{FF7D254E-8C30-E277-CCD6-C8889BF73D40}"/>
          </ac:picMkLst>
        </pc:picChg>
      </pc:sldChg>
      <pc:sldChg chg="addSp delSp modSp new del mod modClrScheme chgLayout">
        <pc:chgData name="Lévesque, Vicky (AAFC/AAC)" userId="b8a81618-9fd3-4fd0-ac0f-664e5aa95033" providerId="ADAL" clId="{15498FEE-FC60-4EA0-86E6-697D11D86606}" dt="2025-06-26T13:23:42.018" v="88" actId="2696"/>
        <pc:sldMkLst>
          <pc:docMk/>
          <pc:sldMk cId="3210671897" sldId="258"/>
        </pc:sldMkLst>
        <pc:spChg chg="del">
          <ac:chgData name="Lévesque, Vicky (AAFC/AAC)" userId="b8a81618-9fd3-4fd0-ac0f-664e5aa95033" providerId="ADAL" clId="{15498FEE-FC60-4EA0-86E6-697D11D86606}" dt="2025-06-26T13:18:21.463" v="7" actId="700"/>
          <ac:spMkLst>
            <pc:docMk/>
            <pc:sldMk cId="3210671897" sldId="258"/>
            <ac:spMk id="2" creationId="{C285E618-B4B1-CE60-CF7B-8439CDBF57E6}"/>
          </ac:spMkLst>
        </pc:spChg>
        <pc:spChg chg="del">
          <ac:chgData name="Lévesque, Vicky (AAFC/AAC)" userId="b8a81618-9fd3-4fd0-ac0f-664e5aa95033" providerId="ADAL" clId="{15498FEE-FC60-4EA0-86E6-697D11D86606}" dt="2025-06-26T13:18:21.463" v="7" actId="700"/>
          <ac:spMkLst>
            <pc:docMk/>
            <pc:sldMk cId="3210671897" sldId="258"/>
            <ac:spMk id="3" creationId="{D572B767-8620-9763-D49F-4F3250D17C4B}"/>
          </ac:spMkLst>
        </pc:spChg>
        <pc:spChg chg="add mod">
          <ac:chgData name="Lévesque, Vicky (AAFC/AAC)" userId="b8a81618-9fd3-4fd0-ac0f-664e5aa95033" providerId="ADAL" clId="{15498FEE-FC60-4EA0-86E6-697D11D86606}" dt="2025-06-26T13:23:18.348" v="83" actId="255"/>
          <ac:spMkLst>
            <pc:docMk/>
            <pc:sldMk cId="3210671897" sldId="258"/>
            <ac:spMk id="5" creationId="{4AE4AA5C-9619-C2FD-B3FF-1993EA3A79BC}"/>
          </ac:spMkLst>
        </pc:spChg>
        <pc:picChg chg="add del mod modCrop">
          <ac:chgData name="Lévesque, Vicky (AAFC/AAC)" userId="b8a81618-9fd3-4fd0-ac0f-664e5aa95033" providerId="ADAL" clId="{15498FEE-FC60-4EA0-86E6-697D11D86606}" dt="2025-06-26T13:23:07.445" v="81" actId="478"/>
          <ac:picMkLst>
            <pc:docMk/>
            <pc:sldMk cId="3210671897" sldId="258"/>
            <ac:picMk id="4" creationId="{73D86034-054E-ADFA-A1DD-CB2534706560}"/>
          </ac:picMkLst>
        </pc:picChg>
      </pc:sldChg>
    </pc:docChg>
  </pc:docChgLst>
  <pc:docChgLst>
    <pc:chgData name="Ali, Shawkat (AAFC/AAC)" userId="b01fc5e1-b844-473e-b7aa-7592e0abf0e1" providerId="ADAL" clId="{F887D935-1F2C-410E-B6F9-385351D569EC}"/>
    <pc:docChg chg="modSld">
      <pc:chgData name="Ali, Shawkat (AAFC/AAC)" userId="b01fc5e1-b844-473e-b7aa-7592e0abf0e1" providerId="ADAL" clId="{F887D935-1F2C-410E-B6F9-385351D569EC}" dt="2025-06-26T17:51:31.274" v="4"/>
      <pc:docMkLst>
        <pc:docMk/>
      </pc:docMkLst>
      <pc:sldChg chg="modSp mod">
        <pc:chgData name="Ali, Shawkat (AAFC/AAC)" userId="b01fc5e1-b844-473e-b7aa-7592e0abf0e1" providerId="ADAL" clId="{F887D935-1F2C-410E-B6F9-385351D569EC}" dt="2025-06-26T17:51:31.274" v="4"/>
        <pc:sldMkLst>
          <pc:docMk/>
          <pc:sldMk cId="2684938822" sldId="256"/>
        </pc:sldMkLst>
        <pc:spChg chg="mod">
          <ac:chgData name="Ali, Shawkat (AAFC/AAC)" userId="b01fc5e1-b844-473e-b7aa-7592e0abf0e1" providerId="ADAL" clId="{F887D935-1F2C-410E-B6F9-385351D569EC}" dt="2025-06-26T17:51:31.274" v="4"/>
          <ac:spMkLst>
            <pc:docMk/>
            <pc:sldMk cId="2684938822" sldId="256"/>
            <ac:spMk id="6" creationId="{72DE5B99-6953-54A8-4A72-E9CC7679A0C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BCB92-A412-7EC5-A0EC-31FE1AC6AB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10AE2D-9384-3473-BA34-5330D6404F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E981E4-CA7A-A219-7536-B2A9C8B97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1565-B064-944A-A76F-942BF12728D3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5059A3-63D6-FA7F-3208-EED302FCB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ADD3F-52A4-37D4-92DC-F54A1220E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5D6E2-1FEC-9F46-AD2C-9D68C194B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832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B94DA-CF6B-30DC-6F23-DAD5CB97C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212A4B-503C-2BCA-F71B-9CFB3B4984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3D1994-8D92-9F66-35A5-420FC6568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1565-B064-944A-A76F-942BF12728D3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2A02AA-73F3-2121-0A8F-542833F95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F5A41D-2213-2686-C0C8-1858CB22B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5D6E2-1FEC-9F46-AD2C-9D68C194B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430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6FE5E-DA1F-4C72-3715-7C4EA3775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8F9D6D-A236-F03D-5E42-5CF00977F6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92A83E-7E98-C77F-F785-B41AACD8B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1565-B064-944A-A76F-942BF12728D3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6E7C5-F141-36B3-E348-350A09C39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A118-CCE1-4C60-E296-06ED385A7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5D6E2-1FEC-9F46-AD2C-9D68C194B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392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22D69-8B3E-5598-27E0-62D7588DB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318DAE-E5D5-8937-B654-8700A00DD0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5D5E4F-4DB7-3A68-6D75-9341849C3D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87ED52-542F-0898-E1C1-937737C9E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1565-B064-944A-A76F-942BF12728D3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28BE22-1460-A5AD-EB29-38406C41C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4CD227-1790-89C7-C37A-AD43DE4D9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5D6E2-1FEC-9F46-AD2C-9D68C194B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444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05D5E-93CC-A614-C5D4-0C61F10CB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A8C3C0-CEEB-9DA3-C80F-443329016E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DD5620-A406-C73C-8B5E-BE368A8F25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DBF996-E696-94C1-00DB-AE6E827B4C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DD8A5D-0810-EEA4-1342-C51256DFFE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EE320E-4ED7-8BAB-8700-32243210F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1565-B064-944A-A76F-942BF12728D3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23E427-F6BE-F9FE-C105-988DB8824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08A3F8-820A-4DC1-CA48-E291CA49A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5D6E2-1FEC-9F46-AD2C-9D68C194B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842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47635-BACC-0997-1EE0-C6E70B263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B89B16-6722-E850-E9C6-FEBA13851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1565-B064-944A-A76F-942BF12728D3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566124-9A77-57C3-C8A2-80FD10C32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D1D8EA-50E0-B9E2-9513-FB7BF5F14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5D6E2-1FEC-9F46-AD2C-9D68C194B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160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EBACF4-18F0-8D01-1D9A-88991CFD1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1565-B064-944A-A76F-942BF12728D3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EB2CDB-9DF1-9EAC-0E60-71CE09238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6149C8-99B4-4BA1-9F3E-DFE1981B2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5D6E2-1FEC-9F46-AD2C-9D68C194B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00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BBAA9-EB1D-FBC9-DAFC-93B1E9614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3F9F0A-2B27-954D-882A-667A23C5C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805DA0-CC77-0A55-1ECA-92F52487A3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3735F-7391-86CC-ACA5-320679435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1565-B064-944A-A76F-942BF12728D3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6D6547-C444-0BB2-FC6B-DFAF0F014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2FEA2D-2830-20F3-D7C0-0972202AA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5D6E2-1FEC-9F46-AD2C-9D68C194B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478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263C8-0937-DC0F-46B5-D6BDC1D84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C6B975-5F51-6629-C28C-709938205C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3C1963-BA2F-075C-1146-4D9F30A686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13A499-74DF-AB5F-C3C7-7FE9F6C79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1565-B064-944A-A76F-942BF12728D3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9AF8A6-6D1C-8177-2FC5-CDDF177A2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AF315D-73F9-7F42-61EE-0E30A249A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5D6E2-1FEC-9F46-AD2C-9D68C194B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791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BD436-7303-78DD-84B6-ED517C620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D35AB3-7FBA-8EF6-9B34-8D705A95B0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4DF4E-19F3-E900-602F-756BD65F7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1565-B064-944A-A76F-942BF12728D3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4C4667-B57E-C9DD-D203-B0E8D1172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8B2D4-4504-3D50-1908-6AE7FB083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5D6E2-1FEC-9F46-AD2C-9D68C194B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281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F8F4C2-B0B2-055A-5313-D6AB340D99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D29890-711A-8D5E-E609-0F77356F3C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0F19D9-B384-1246-C2A8-CCFE3243F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1565-B064-944A-A76F-942BF12728D3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2C903-81EA-33B2-773E-532F0D699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94D8BF-9733-00B8-5357-A3D0A4E0C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5D6E2-1FEC-9F46-AD2C-9D68C194B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359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977922-5179-CD67-548D-CD9D94228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0A5919-5388-8198-5E6F-CD5C71FB41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0DBB01-0102-315D-0C70-B537FD65C7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D21565-B064-944A-A76F-942BF12728D3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58E60-9B27-757E-791C-FFCABE6D1E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A0826-D0D4-4DC0-5882-F3833C6237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85D6E2-1FEC-9F46-AD2C-9D68C194B12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B9940B-CF7B-73B1-3EF9-554FFF67CA6D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0763250" y="63500"/>
            <a:ext cx="139382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CA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Unclassified / Non classifié</a:t>
            </a:r>
          </a:p>
        </p:txBody>
      </p:sp>
    </p:spTree>
    <p:extLst>
      <p:ext uri="{BB962C8B-B14F-4D97-AF65-F5344CB8AC3E}">
        <p14:creationId xmlns:p14="http://schemas.microsoft.com/office/powerpoint/2010/main" val="3696237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iagram of a disease&#10;&#10;AI-generated content may be incorrect.">
            <a:extLst>
              <a:ext uri="{FF2B5EF4-FFF2-40B4-BE49-F238E27FC236}">
                <a16:creationId xmlns:a16="http://schemas.microsoft.com/office/drawing/2014/main" id="{C0C0F74C-C534-A27E-5B9D-D15FA7B012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1" y="468795"/>
            <a:ext cx="4896995" cy="4440362"/>
          </a:xfrm>
          <a:prstGeom prst="rect">
            <a:avLst/>
          </a:prstGeom>
        </p:spPr>
      </p:pic>
      <p:pic>
        <p:nvPicPr>
          <p:cNvPr id="5" name="Picture 4" descr="A diagram of a disease&#10;&#10;AI-generated content may be incorrect.">
            <a:extLst>
              <a:ext uri="{FF2B5EF4-FFF2-40B4-BE49-F238E27FC236}">
                <a16:creationId xmlns:a16="http://schemas.microsoft.com/office/drawing/2014/main" id="{08F6EF64-20C7-9D7A-5FB1-2E5621C6F0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549" y="468795"/>
            <a:ext cx="4896994" cy="44403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DE5B99-6953-54A8-4A72-E9CC7679A0CE}"/>
              </a:ext>
            </a:extLst>
          </p:cNvPr>
          <p:cNvSpPr txBox="1"/>
          <p:nvPr/>
        </p:nvSpPr>
        <p:spPr>
          <a:xfrm>
            <a:off x="257200" y="5352437"/>
            <a:ext cx="11677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>
                <a:latin typeface="+mj-lt"/>
                <a:cs typeface="Times New Roman" panose="02020603050405020304" pitchFamily="18" charset="0"/>
              </a:rPr>
              <a:t>Fig. S1</a:t>
            </a:r>
            <a:r>
              <a:rPr lang="en-US" sz="1600" dirty="0">
                <a:latin typeface="+mj-lt"/>
                <a:cs typeface="Times New Roman" panose="02020603050405020304" pitchFamily="18" charset="0"/>
              </a:rPr>
              <a:t>.</a:t>
            </a:r>
            <a:r>
              <a:rPr lang="en-US" sz="1600" b="1" dirty="0">
                <a:latin typeface="+mj-lt"/>
                <a:cs typeface="Times New Roman" panose="02020603050405020304" pitchFamily="18" charset="0"/>
              </a:rPr>
              <a:t> Association of disease severity, soil properties, and microbiome structure.  </a:t>
            </a:r>
          </a:p>
          <a:p>
            <a:pPr algn="just"/>
            <a:r>
              <a:rPr lang="en-US" sz="1600" dirty="0">
                <a:latin typeface="+mj-lt"/>
                <a:cs typeface="Times New Roman" panose="02020603050405020304" pitchFamily="18" charset="0"/>
              </a:rPr>
              <a:t>A – Bacterial microbiome; B – Fungal microbiome. OM – Organic Matter. </a:t>
            </a:r>
          </a:p>
          <a:p>
            <a:pPr algn="just"/>
            <a:r>
              <a:rPr lang="en-US" sz="1600" baseline="30000" dirty="0">
                <a:latin typeface="+mj-lt"/>
                <a:cs typeface="Times New Roman" panose="02020603050405020304" pitchFamily="18" charset="0"/>
              </a:rPr>
              <a:t>+</a:t>
            </a:r>
            <a:r>
              <a:rPr lang="en-US" sz="1600" dirty="0">
                <a:latin typeface="+mj-lt"/>
                <a:cs typeface="Times New Roman" panose="02020603050405020304" pitchFamily="18" charset="0"/>
              </a:rPr>
              <a:t> – Amount of community variation explained by that variable; Pr(&gt;F) p-value from the permutation test, *** - 0.001; ** - 0.01, * - 0.05.: </a:t>
            </a:r>
            <a:r>
              <a:rPr lang="en-US" sz="16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ROE (Rockland East area), ROW (Rockland West area), CAN (Canard area), AYL (Aylesford area), KEN (Kentville area) and BER (Berwick area).</a:t>
            </a:r>
            <a:r>
              <a:rPr lang="en-US" sz="1600" dirty="0">
                <a:latin typeface="+mj-lt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9024C5-811A-A1AA-1E6B-14F06ECCACA1}"/>
              </a:ext>
            </a:extLst>
          </p:cNvPr>
          <p:cNvSpPr txBox="1"/>
          <p:nvPr/>
        </p:nvSpPr>
        <p:spPr>
          <a:xfrm>
            <a:off x="312649" y="403479"/>
            <a:ext cx="233257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44C9A1-A3BB-DAAD-E359-292EE3DEDE20}"/>
              </a:ext>
            </a:extLst>
          </p:cNvPr>
          <p:cNvSpPr txBox="1"/>
          <p:nvPr/>
        </p:nvSpPr>
        <p:spPr>
          <a:xfrm>
            <a:off x="4475655" y="403479"/>
            <a:ext cx="233257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A17AA1-07C9-0D2A-45E9-5B96CD438614}"/>
              </a:ext>
            </a:extLst>
          </p:cNvPr>
          <p:cNvSpPr txBox="1"/>
          <p:nvPr/>
        </p:nvSpPr>
        <p:spPr>
          <a:xfrm>
            <a:off x="1330752" y="991066"/>
            <a:ext cx="877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5%***</a:t>
            </a:r>
            <a:r>
              <a:rPr lang="en-US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7DF4F9-A0D2-DD50-B9AB-1B23330A5868}"/>
              </a:ext>
            </a:extLst>
          </p:cNvPr>
          <p:cNvSpPr txBox="1"/>
          <p:nvPr/>
        </p:nvSpPr>
        <p:spPr>
          <a:xfrm>
            <a:off x="586136" y="2411511"/>
            <a:ext cx="5613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3%*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532A46-2280-F9AC-49DA-8AEEEEE58A84}"/>
              </a:ext>
            </a:extLst>
          </p:cNvPr>
          <p:cNvSpPr txBox="1"/>
          <p:nvPr/>
        </p:nvSpPr>
        <p:spPr>
          <a:xfrm>
            <a:off x="1861746" y="3933256"/>
            <a:ext cx="7665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6%***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DA5383-CB0D-78B3-8FE8-9D6E0754E762}"/>
              </a:ext>
            </a:extLst>
          </p:cNvPr>
          <p:cNvSpPr txBox="1"/>
          <p:nvPr/>
        </p:nvSpPr>
        <p:spPr>
          <a:xfrm>
            <a:off x="3538143" y="3930132"/>
            <a:ext cx="6639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4%**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1A6870-E08F-88BD-4320-90BC6E95DCA1}"/>
              </a:ext>
            </a:extLst>
          </p:cNvPr>
          <p:cNvSpPr txBox="1"/>
          <p:nvPr/>
        </p:nvSpPr>
        <p:spPr>
          <a:xfrm>
            <a:off x="3219978" y="2853043"/>
            <a:ext cx="7665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5%***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8EF1EA-4760-F598-B039-3004C53A4BD1}"/>
              </a:ext>
            </a:extLst>
          </p:cNvPr>
          <p:cNvSpPr txBox="1"/>
          <p:nvPr/>
        </p:nvSpPr>
        <p:spPr>
          <a:xfrm>
            <a:off x="5247236" y="676164"/>
            <a:ext cx="7665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6%***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D497FB3-5807-7D82-BD86-AD8F44638F39}"/>
              </a:ext>
            </a:extLst>
          </p:cNvPr>
          <p:cNvSpPr txBox="1"/>
          <p:nvPr/>
        </p:nvSpPr>
        <p:spPr>
          <a:xfrm>
            <a:off x="4781269" y="1252791"/>
            <a:ext cx="6639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2%**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132846-1DBD-4ECE-CE8F-53D44C4D5801}"/>
              </a:ext>
            </a:extLst>
          </p:cNvPr>
          <p:cNvSpPr txBox="1"/>
          <p:nvPr/>
        </p:nvSpPr>
        <p:spPr>
          <a:xfrm>
            <a:off x="5761685" y="3549525"/>
            <a:ext cx="7665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6%***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B13C7AA-A20B-8090-1903-AC045B70DCC5}"/>
              </a:ext>
            </a:extLst>
          </p:cNvPr>
          <p:cNvSpPr txBox="1"/>
          <p:nvPr/>
        </p:nvSpPr>
        <p:spPr>
          <a:xfrm>
            <a:off x="7100627" y="4378399"/>
            <a:ext cx="7665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4%***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EAF430-7191-7393-D8C0-F021B7B683B2}"/>
              </a:ext>
            </a:extLst>
          </p:cNvPr>
          <p:cNvSpPr txBox="1"/>
          <p:nvPr/>
        </p:nvSpPr>
        <p:spPr>
          <a:xfrm>
            <a:off x="7258643" y="2632392"/>
            <a:ext cx="7665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4%***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0829EC-5623-98C4-A9A5-513612D798ED}"/>
              </a:ext>
            </a:extLst>
          </p:cNvPr>
          <p:cNvSpPr/>
          <p:nvPr/>
        </p:nvSpPr>
        <p:spPr>
          <a:xfrm>
            <a:off x="10521856" y="18288"/>
            <a:ext cx="1642712" cy="2983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938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iagram of different colored boxes&#10;&#10;Description automatically generated with medium confidence">
            <a:extLst>
              <a:ext uri="{FF2B5EF4-FFF2-40B4-BE49-F238E27FC236}">
                <a16:creationId xmlns:a16="http://schemas.microsoft.com/office/drawing/2014/main" id="{48664B00-7B59-937B-028D-F573F2743B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60"/>
          <a:stretch/>
        </p:blipFill>
        <p:spPr>
          <a:xfrm>
            <a:off x="550045" y="18288"/>
            <a:ext cx="11632327" cy="555039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8D4199A-D31C-F704-C880-6FD2CB71A905}"/>
              </a:ext>
            </a:extLst>
          </p:cNvPr>
          <p:cNvSpPr/>
          <p:nvPr/>
        </p:nvSpPr>
        <p:spPr>
          <a:xfrm>
            <a:off x="10521856" y="18288"/>
            <a:ext cx="1642712" cy="2983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DF6DBE-BE50-5EB4-02B8-7C1627703BEE}"/>
              </a:ext>
            </a:extLst>
          </p:cNvPr>
          <p:cNvSpPr txBox="1"/>
          <p:nvPr/>
        </p:nvSpPr>
        <p:spPr>
          <a:xfrm>
            <a:off x="1846435" y="5568686"/>
            <a:ext cx="1846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noProof="0" dirty="0"/>
              <a:t>Sites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9194F2-084A-AB04-9BBC-5BF18FEB8258}"/>
              </a:ext>
            </a:extLst>
          </p:cNvPr>
          <p:cNvSpPr txBox="1"/>
          <p:nvPr/>
        </p:nvSpPr>
        <p:spPr>
          <a:xfrm>
            <a:off x="5674723" y="5568686"/>
            <a:ext cx="1846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noProof="0" dirty="0"/>
              <a:t>Sites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4CB27A-2C83-4A57-630F-BB51ADE6B604}"/>
              </a:ext>
            </a:extLst>
          </p:cNvPr>
          <p:cNvSpPr txBox="1"/>
          <p:nvPr/>
        </p:nvSpPr>
        <p:spPr>
          <a:xfrm>
            <a:off x="9292699" y="5568685"/>
            <a:ext cx="1846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noProof="0" dirty="0"/>
              <a:t>Sites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2B5BD2-E331-7872-A79B-B1D5AD2953B9}"/>
              </a:ext>
            </a:extLst>
          </p:cNvPr>
          <p:cNvSpPr txBox="1"/>
          <p:nvPr/>
        </p:nvSpPr>
        <p:spPr>
          <a:xfrm>
            <a:off x="471394" y="6068486"/>
            <a:ext cx="1185976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b="1" dirty="0">
                <a:latin typeface="+mj-lt"/>
              </a:rPr>
              <a:t>Fig. S2. </a:t>
            </a:r>
            <a:r>
              <a:rPr lang="en-CA" sz="1400" b="1" dirty="0">
                <a:effectLst/>
                <a:latin typeface="+mj-lt"/>
                <a:ea typeface="Times New Roman" panose="02020603050405020304" pitchFamily="18" charset="0"/>
              </a:rPr>
              <a:t>Boxplots showing the differentially relative abundance of soil fungal and bacterial taxa at classes level across six Nova Scotia apple orchards.</a:t>
            </a:r>
          </a:p>
          <a:p>
            <a:r>
              <a:rPr lang="en-US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Based on ANCOM test </a:t>
            </a:r>
            <a:r>
              <a:rPr lang="en-CA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with 1% FDR</a:t>
            </a:r>
            <a:r>
              <a:rPr lang="en-US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2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Orchard locations in the Annapolis Valley of Nova Scotia, Canada:</a:t>
            </a:r>
            <a:r>
              <a:rPr lang="en-US" sz="1200" b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ROE (Rockland East area), ROW (Rockland West area), CAN (Canard area), AYL (Aylesford area), KEN (Kentville area) and BER (Berwick area).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EF286E-27F8-71F3-E54C-09F5D6F653CA}"/>
              </a:ext>
            </a:extLst>
          </p:cNvPr>
          <p:cNvSpPr txBox="1"/>
          <p:nvPr/>
        </p:nvSpPr>
        <p:spPr>
          <a:xfrm rot="16200000">
            <a:off x="-392464" y="1136177"/>
            <a:ext cx="15772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b="1" noProof="0" dirty="0"/>
              <a:t>FUNGAL TAXA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116B25-F363-59E7-35A5-07E04117539D}"/>
              </a:ext>
            </a:extLst>
          </p:cNvPr>
          <p:cNvSpPr txBox="1"/>
          <p:nvPr/>
        </p:nvSpPr>
        <p:spPr>
          <a:xfrm rot="16200000">
            <a:off x="-392467" y="3669798"/>
            <a:ext cx="15772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b="1" noProof="0" dirty="0"/>
              <a:t>BACTERIAL TAXA</a:t>
            </a:r>
          </a:p>
        </p:txBody>
      </p:sp>
    </p:spTree>
    <p:extLst>
      <p:ext uri="{BB962C8B-B14F-4D97-AF65-F5344CB8AC3E}">
        <p14:creationId xmlns:p14="http://schemas.microsoft.com/office/powerpoint/2010/main" val="1074177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207</Words>
  <Application>Microsoft Office PowerPoint</Application>
  <PresentationFormat>Widescreen</PresentationFormat>
  <Paragraphs>22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Svetlana Yurgel</dc:creator>
  <cp:lastModifiedBy>Ali, Shawkat (AAFC/AAC)</cp:lastModifiedBy>
  <cp:revision>5</cp:revision>
  <dcterms:created xsi:type="dcterms:W3CDTF">2025-06-23T17:09:49Z</dcterms:created>
  <dcterms:modified xsi:type="dcterms:W3CDTF">2025-06-26T17:51:43Z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aad8967-3ba6-4b00-a759-20a8ca19a393_Enabled">
    <vt:lpwstr>true</vt:lpwstr>
  </property>
  <property fmtid="{D5CDD505-2E9C-101B-9397-08002B2CF9AE}" pid="3" name="MSIP_Label_baad8967-3ba6-4b00-a759-20a8ca19a393_SetDate">
    <vt:lpwstr>2025-06-24T18:25:04Z</vt:lpwstr>
  </property>
  <property fmtid="{D5CDD505-2E9C-101B-9397-08002B2CF9AE}" pid="4" name="MSIP_Label_baad8967-3ba6-4b00-a759-20a8ca19a393_Method">
    <vt:lpwstr>Privileged</vt:lpwstr>
  </property>
  <property fmtid="{D5CDD505-2E9C-101B-9397-08002B2CF9AE}" pid="5" name="MSIP_Label_baad8967-3ba6-4b00-a759-20a8ca19a393_Name">
    <vt:lpwstr>UNCLASSIFIED</vt:lpwstr>
  </property>
  <property fmtid="{D5CDD505-2E9C-101B-9397-08002B2CF9AE}" pid="6" name="MSIP_Label_baad8967-3ba6-4b00-a759-20a8ca19a393_SiteId">
    <vt:lpwstr>9da98bb1-1857-4cc3-8751-9a49e35d24cd</vt:lpwstr>
  </property>
  <property fmtid="{D5CDD505-2E9C-101B-9397-08002B2CF9AE}" pid="7" name="MSIP_Label_baad8967-3ba6-4b00-a759-20a8ca19a393_ActionId">
    <vt:lpwstr>fc7bfd44-293f-431b-ad9a-10b9097469cd</vt:lpwstr>
  </property>
  <property fmtid="{D5CDD505-2E9C-101B-9397-08002B2CF9AE}" pid="8" name="MSIP_Label_baad8967-3ba6-4b00-a759-20a8ca19a393_ContentBits">
    <vt:lpwstr>1</vt:lpwstr>
  </property>
  <property fmtid="{D5CDD505-2E9C-101B-9397-08002B2CF9AE}" pid="9" name="MSIP_Label_baad8967-3ba6-4b00-a759-20a8ca19a393_Tag">
    <vt:lpwstr>10, 0, 1, 1</vt:lpwstr>
  </property>
  <property fmtid="{D5CDD505-2E9C-101B-9397-08002B2CF9AE}" pid="10" name="ClassificationContentMarkingHeaderLocations">
    <vt:lpwstr>Office Theme:8</vt:lpwstr>
  </property>
  <property fmtid="{D5CDD505-2E9C-101B-9397-08002B2CF9AE}" pid="11" name="ClassificationContentMarkingHeaderText">
    <vt:lpwstr>Unclassified / Non classifié</vt:lpwstr>
  </property>
</Properties>
</file>