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8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han Kamel" userId="decb06a4-c860-4de9-9e76-680d37bcfd74" providerId="ADAL" clId="{0CB35F10-763E-4E44-8A5F-EFC67C6DDF09}"/>
    <pc:docChg chg="undo custSel modSld">
      <pc:chgData name="Gihan Kamel" userId="decb06a4-c860-4de9-9e76-680d37bcfd74" providerId="ADAL" clId="{0CB35F10-763E-4E44-8A5F-EFC67C6DDF09}" dt="2025-08-11T18:22:22.581" v="1150" actId="1076"/>
      <pc:docMkLst>
        <pc:docMk/>
      </pc:docMkLst>
      <pc:sldChg chg="modSp mod">
        <pc:chgData name="Gihan Kamel" userId="decb06a4-c860-4de9-9e76-680d37bcfd74" providerId="ADAL" clId="{0CB35F10-763E-4E44-8A5F-EFC67C6DDF09}" dt="2025-08-11T15:09:25.146" v="713" actId="1076"/>
        <pc:sldMkLst>
          <pc:docMk/>
          <pc:sldMk cId="3552986180" sldId="256"/>
        </pc:sldMkLst>
        <pc:spChg chg="mod">
          <ac:chgData name="Gihan Kamel" userId="decb06a4-c860-4de9-9e76-680d37bcfd74" providerId="ADAL" clId="{0CB35F10-763E-4E44-8A5F-EFC67C6DDF09}" dt="2025-08-11T15:09:25.146" v="713" actId="1076"/>
          <ac:spMkLst>
            <pc:docMk/>
            <pc:sldMk cId="3552986180" sldId="256"/>
            <ac:spMk id="3" creationId="{74945BE3-4729-418D-86C0-A8F8895BEB57}"/>
          </ac:spMkLst>
        </pc:spChg>
      </pc:sldChg>
      <pc:sldChg chg="addSp delSp modSp mod">
        <pc:chgData name="Gihan Kamel" userId="decb06a4-c860-4de9-9e76-680d37bcfd74" providerId="ADAL" clId="{0CB35F10-763E-4E44-8A5F-EFC67C6DDF09}" dt="2025-08-11T18:18:16.432" v="1073" actId="20577"/>
        <pc:sldMkLst>
          <pc:docMk/>
          <pc:sldMk cId="1454285113" sldId="257"/>
        </pc:sldMkLst>
        <pc:spChg chg="mod">
          <ac:chgData name="Gihan Kamel" userId="decb06a4-c860-4de9-9e76-680d37bcfd74" providerId="ADAL" clId="{0CB35F10-763E-4E44-8A5F-EFC67C6DDF09}" dt="2025-08-11T14:22:27.037" v="119" actId="478"/>
          <ac:spMkLst>
            <pc:docMk/>
            <pc:sldMk cId="1454285113" sldId="257"/>
            <ac:spMk id="3" creationId="{D504A0B3-A76A-E71D-3126-3897BBE36BA0}"/>
          </ac:spMkLst>
        </pc:spChg>
        <pc:spChg chg="del mod">
          <ac:chgData name="Gihan Kamel" userId="decb06a4-c860-4de9-9e76-680d37bcfd74" providerId="ADAL" clId="{0CB35F10-763E-4E44-8A5F-EFC67C6DDF09}" dt="2025-08-11T14:26:55.062" v="179" actId="478"/>
          <ac:spMkLst>
            <pc:docMk/>
            <pc:sldMk cId="1454285113" sldId="257"/>
            <ac:spMk id="6" creationId="{33EE58B3-AC3D-463F-A2E3-3909C9932B4C}"/>
          </ac:spMkLst>
        </pc:spChg>
        <pc:spChg chg="del">
          <ac:chgData name="Gihan Kamel" userId="decb06a4-c860-4de9-9e76-680d37bcfd74" providerId="ADAL" clId="{0CB35F10-763E-4E44-8A5F-EFC67C6DDF09}" dt="2025-08-11T14:22:43.700" v="124" actId="478"/>
          <ac:spMkLst>
            <pc:docMk/>
            <pc:sldMk cId="1454285113" sldId="257"/>
            <ac:spMk id="8" creationId="{2F66F5F6-EB48-BD60-6155-51052A61CE57}"/>
          </ac:spMkLst>
        </pc:spChg>
        <pc:spChg chg="del">
          <ac:chgData name="Gihan Kamel" userId="decb06a4-c860-4de9-9e76-680d37bcfd74" providerId="ADAL" clId="{0CB35F10-763E-4E44-8A5F-EFC67C6DDF09}" dt="2025-08-11T14:26:40.951" v="177" actId="478"/>
          <ac:spMkLst>
            <pc:docMk/>
            <pc:sldMk cId="1454285113" sldId="257"/>
            <ac:spMk id="9" creationId="{67AD8EBE-A0BB-431C-89DA-FB39C143D0FB}"/>
          </ac:spMkLst>
        </pc:spChg>
        <pc:spChg chg="del">
          <ac:chgData name="Gihan Kamel" userId="decb06a4-c860-4de9-9e76-680d37bcfd74" providerId="ADAL" clId="{0CB35F10-763E-4E44-8A5F-EFC67C6DDF09}" dt="2025-08-11T14:22:35.634" v="122" actId="478"/>
          <ac:spMkLst>
            <pc:docMk/>
            <pc:sldMk cId="1454285113" sldId="257"/>
            <ac:spMk id="11" creationId="{6FA2B041-7AA5-DC2F-703F-9A3A1B2DB768}"/>
          </ac:spMkLst>
        </pc:spChg>
        <pc:spChg chg="del">
          <ac:chgData name="Gihan Kamel" userId="decb06a4-c860-4de9-9e76-680d37bcfd74" providerId="ADAL" clId="{0CB35F10-763E-4E44-8A5F-EFC67C6DDF09}" dt="2025-08-11T14:22:17.063" v="116" actId="478"/>
          <ac:spMkLst>
            <pc:docMk/>
            <pc:sldMk cId="1454285113" sldId="257"/>
            <ac:spMk id="12" creationId="{57102F03-028C-AB70-9075-8CBF61479FB5}"/>
          </ac:spMkLst>
        </pc:spChg>
        <pc:spChg chg="mod">
          <ac:chgData name="Gihan Kamel" userId="decb06a4-c860-4de9-9e76-680d37bcfd74" providerId="ADAL" clId="{0CB35F10-763E-4E44-8A5F-EFC67C6DDF09}" dt="2025-08-11T14:25:40.775" v="153" actId="1582"/>
          <ac:spMkLst>
            <pc:docMk/>
            <pc:sldMk cId="1454285113" sldId="257"/>
            <ac:spMk id="15" creationId="{3168E77D-B606-4F31-7F4C-A2BA96F8DACD}"/>
          </ac:spMkLst>
        </pc:spChg>
        <pc:spChg chg="mod">
          <ac:chgData name="Gihan Kamel" userId="decb06a4-c860-4de9-9e76-680d37bcfd74" providerId="ADAL" clId="{0CB35F10-763E-4E44-8A5F-EFC67C6DDF09}" dt="2025-08-11T14:24:57.825" v="149" actId="208"/>
          <ac:spMkLst>
            <pc:docMk/>
            <pc:sldMk cId="1454285113" sldId="257"/>
            <ac:spMk id="16" creationId="{A346BB19-16BF-011B-57F3-3E2237FC27FE}"/>
          </ac:spMkLst>
        </pc:spChg>
        <pc:spChg chg="mod">
          <ac:chgData name="Gihan Kamel" userId="decb06a4-c860-4de9-9e76-680d37bcfd74" providerId="ADAL" clId="{0CB35F10-763E-4E44-8A5F-EFC67C6DDF09}" dt="2025-08-11T14:25:01.660" v="150" actId="208"/>
          <ac:spMkLst>
            <pc:docMk/>
            <pc:sldMk cId="1454285113" sldId="257"/>
            <ac:spMk id="17" creationId="{9C5A9E7C-76C4-66D6-BAF3-C45933E16C81}"/>
          </ac:spMkLst>
        </pc:spChg>
        <pc:spChg chg="mod">
          <ac:chgData name="Gihan Kamel" userId="decb06a4-c860-4de9-9e76-680d37bcfd74" providerId="ADAL" clId="{0CB35F10-763E-4E44-8A5F-EFC67C6DDF09}" dt="2025-08-11T14:25:13.345" v="152" actId="208"/>
          <ac:spMkLst>
            <pc:docMk/>
            <pc:sldMk cId="1454285113" sldId="257"/>
            <ac:spMk id="18" creationId="{587516AD-5919-61C8-FD3A-BEA07999A047}"/>
          </ac:spMkLst>
        </pc:spChg>
        <pc:spChg chg="mod">
          <ac:chgData name="Gihan Kamel" userId="decb06a4-c860-4de9-9e76-680d37bcfd74" providerId="ADAL" clId="{0CB35F10-763E-4E44-8A5F-EFC67C6DDF09}" dt="2025-08-11T14:26:06.812" v="157" actId="1582"/>
          <ac:spMkLst>
            <pc:docMk/>
            <pc:sldMk cId="1454285113" sldId="257"/>
            <ac:spMk id="20" creationId="{5966C235-28AD-2871-9455-9BEAF7BC2D12}"/>
          </ac:spMkLst>
        </pc:spChg>
        <pc:spChg chg="del">
          <ac:chgData name="Gihan Kamel" userId="decb06a4-c860-4de9-9e76-680d37bcfd74" providerId="ADAL" clId="{0CB35F10-763E-4E44-8A5F-EFC67C6DDF09}" dt="2025-08-11T14:26:55.062" v="179" actId="478"/>
          <ac:spMkLst>
            <pc:docMk/>
            <pc:sldMk cId="1454285113" sldId="257"/>
            <ac:spMk id="22" creationId="{2E62C197-C801-4E1D-9071-CD75A7D2E1F2}"/>
          </ac:spMkLst>
        </pc:spChg>
        <pc:spChg chg="mod">
          <ac:chgData name="Gihan Kamel" userId="decb06a4-c860-4de9-9e76-680d37bcfd74" providerId="ADAL" clId="{0CB35F10-763E-4E44-8A5F-EFC67C6DDF09}" dt="2025-08-11T14:26:00.259" v="156" actId="1582"/>
          <ac:spMkLst>
            <pc:docMk/>
            <pc:sldMk cId="1454285113" sldId="257"/>
            <ac:spMk id="23" creationId="{F445FA16-5EEA-D8A0-082B-B9359824C37C}"/>
          </ac:spMkLst>
        </pc:spChg>
        <pc:spChg chg="mod">
          <ac:chgData name="Gihan Kamel" userId="decb06a4-c860-4de9-9e76-680d37bcfd74" providerId="ADAL" clId="{0CB35F10-763E-4E44-8A5F-EFC67C6DDF09}" dt="2025-08-11T14:25:47.774" v="154" actId="1582"/>
          <ac:spMkLst>
            <pc:docMk/>
            <pc:sldMk cId="1454285113" sldId="257"/>
            <ac:spMk id="24" creationId="{90E4EEF9-1BB1-689A-7187-8B63FD024018}"/>
          </ac:spMkLst>
        </pc:spChg>
        <pc:spChg chg="mod">
          <ac:chgData name="Gihan Kamel" userId="decb06a4-c860-4de9-9e76-680d37bcfd74" providerId="ADAL" clId="{0CB35F10-763E-4E44-8A5F-EFC67C6DDF09}" dt="2025-08-11T14:25:54.130" v="155" actId="1582"/>
          <ac:spMkLst>
            <pc:docMk/>
            <pc:sldMk cId="1454285113" sldId="257"/>
            <ac:spMk id="25" creationId="{0F932CAB-8301-F1CE-A77F-E10E0A420A25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31" creationId="{64115E8A-FD0C-0E4D-BD2F-5C54C60DC501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39" creationId="{D701C37E-EB05-9C4E-B07A-C0A47AAF0F97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47" creationId="{199F8464-2FBB-A0C7-CB6A-15FDEFC6A4F1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53" creationId="{CEEDA6F2-4B5D-14FE-D12A-C274494DEF94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57" creationId="{88C3742D-E0B6-754B-0556-DB9BEBFACAB7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58" creationId="{612333F8-ACF0-1DC6-9E01-FD108EA8A7DA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65" creationId="{20E3971E-F9B7-EF9D-0C11-3EED835E314A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72" creationId="{32EC26D8-952E-B00F-82F2-4088B93FCAEC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73" creationId="{EB3E2541-E931-DAC8-1BFF-4A04587DB970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76" creationId="{EFB5CB54-7909-B8B2-003B-B881548CCDA9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86" creationId="{CE55AF40-4B4F-E407-45F6-65AF6A922E2D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90" creationId="{A3B464C8-53E7-5404-358F-F0024C6D6A89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92" creationId="{356D90E1-CADA-99C6-E0C5-4E0C7637EA38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102" creationId="{30DACFCA-AC9E-8397-487B-6D9EEACA4971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105" creationId="{8F975DA2-BE98-7E4C-40B9-78B353477F73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106" creationId="{D28C6247-AE92-71B5-C9E7-6B2222ED7D90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109" creationId="{2A1E9FE3-FB22-1414-9CA4-4E54392D55FC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110" creationId="{2D0BDED8-AB4F-707E-F4DE-45C629F3BE55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115" creationId="{4E376267-F1B5-C61F-FEBF-89C866DA482A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124" creationId="{1E22475A-BB44-25C4-2277-BAE1063CE71A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126" creationId="{E94692E0-A5D8-9FBA-A4F8-195EC189B05A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129" creationId="{111DB109-A717-0768-3471-A5C584CDACB9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131" creationId="{E926EEC4-563E-6648-094A-B275F94CE6E2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138" creationId="{CCA2E997-49F1-6A98-2E09-B9C50387A7C9}"/>
          </ac:spMkLst>
        </pc:spChg>
        <pc:spChg chg="mod">
          <ac:chgData name="Gihan Kamel" userId="decb06a4-c860-4de9-9e76-680d37bcfd74" providerId="ADAL" clId="{0CB35F10-763E-4E44-8A5F-EFC67C6DDF09}" dt="2025-08-11T14:22:39.527" v="123" actId="478"/>
          <ac:spMkLst>
            <pc:docMk/>
            <pc:sldMk cId="1454285113" sldId="257"/>
            <ac:spMk id="141" creationId="{89262436-881A-043B-1115-435A88C060A6}"/>
          </ac:spMkLst>
        </pc:spChg>
        <pc:spChg chg="mod">
          <ac:chgData name="Gihan Kamel" userId="decb06a4-c860-4de9-9e76-680d37bcfd74" providerId="ADAL" clId="{0CB35F10-763E-4E44-8A5F-EFC67C6DDF09}" dt="2025-08-11T14:28:14.884" v="182" actId="1076"/>
          <ac:spMkLst>
            <pc:docMk/>
            <pc:sldMk cId="1454285113" sldId="257"/>
            <ac:spMk id="143" creationId="{57C1F981-F496-774F-262F-4187C41CBFCE}"/>
          </ac:spMkLst>
        </pc:spChg>
        <pc:spChg chg="add mod">
          <ac:chgData name="Gihan Kamel" userId="decb06a4-c860-4de9-9e76-680d37bcfd74" providerId="ADAL" clId="{0CB35F10-763E-4E44-8A5F-EFC67C6DDF09}" dt="2025-08-11T14:52:09.324" v="416" actId="1076"/>
          <ac:spMkLst>
            <pc:docMk/>
            <pc:sldMk cId="1454285113" sldId="257"/>
            <ac:spMk id="151" creationId="{ECC5E8DE-8AD9-67DB-C3E9-3164660ADCD0}"/>
          </ac:spMkLst>
        </pc:spChg>
        <pc:spChg chg="add mod">
          <ac:chgData name="Gihan Kamel" userId="decb06a4-c860-4de9-9e76-680d37bcfd74" providerId="ADAL" clId="{0CB35F10-763E-4E44-8A5F-EFC67C6DDF09}" dt="2025-08-11T14:51:13.102" v="409" actId="164"/>
          <ac:spMkLst>
            <pc:docMk/>
            <pc:sldMk cId="1454285113" sldId="257"/>
            <ac:spMk id="152" creationId="{43ED1A7E-B3E7-806E-0D22-BB4C4366D4D9}"/>
          </ac:spMkLst>
        </pc:spChg>
        <pc:spChg chg="add mod">
          <ac:chgData name="Gihan Kamel" userId="decb06a4-c860-4de9-9e76-680d37bcfd74" providerId="ADAL" clId="{0CB35F10-763E-4E44-8A5F-EFC67C6DDF09}" dt="2025-08-11T14:51:13.102" v="409" actId="164"/>
          <ac:spMkLst>
            <pc:docMk/>
            <pc:sldMk cId="1454285113" sldId="257"/>
            <ac:spMk id="153" creationId="{BA2D3DDC-3E80-8AD6-EE20-DD2B861CDDB5}"/>
          </ac:spMkLst>
        </pc:spChg>
        <pc:spChg chg="add mod">
          <ac:chgData name="Gihan Kamel" userId="decb06a4-c860-4de9-9e76-680d37bcfd74" providerId="ADAL" clId="{0CB35F10-763E-4E44-8A5F-EFC67C6DDF09}" dt="2025-08-11T18:18:16.432" v="1073" actId="20577"/>
          <ac:spMkLst>
            <pc:docMk/>
            <pc:sldMk cId="1454285113" sldId="257"/>
            <ac:spMk id="155" creationId="{D19A1771-3653-449D-031C-8BCC9439DC85}"/>
          </ac:spMkLst>
        </pc:spChg>
        <pc:spChg chg="del">
          <ac:chgData name="Gihan Kamel" userId="decb06a4-c860-4de9-9e76-680d37bcfd74" providerId="ADAL" clId="{0CB35F10-763E-4E44-8A5F-EFC67C6DDF09}" dt="2025-08-11T14:47:49.544" v="377" actId="478"/>
          <ac:spMkLst>
            <pc:docMk/>
            <pc:sldMk cId="1454285113" sldId="257"/>
            <ac:spMk id="161" creationId="{25D6DADB-6BA9-F81D-0F64-FB1C6A6973B4}"/>
          </ac:spMkLst>
        </pc:spChg>
        <pc:spChg chg="del mod">
          <ac:chgData name="Gihan Kamel" userId="decb06a4-c860-4de9-9e76-680d37bcfd74" providerId="ADAL" clId="{0CB35F10-763E-4E44-8A5F-EFC67C6DDF09}" dt="2025-08-11T14:47:48.187" v="376" actId="478"/>
          <ac:spMkLst>
            <pc:docMk/>
            <pc:sldMk cId="1454285113" sldId="257"/>
            <ac:spMk id="162" creationId="{7849F2BB-6193-59F6-BBC4-556E2B0750DE}"/>
          </ac:spMkLst>
        </pc:spChg>
        <pc:spChg chg="del">
          <ac:chgData name="Gihan Kamel" userId="decb06a4-c860-4de9-9e76-680d37bcfd74" providerId="ADAL" clId="{0CB35F10-763E-4E44-8A5F-EFC67C6DDF09}" dt="2025-08-11T14:47:53.483" v="378" actId="478"/>
          <ac:spMkLst>
            <pc:docMk/>
            <pc:sldMk cId="1454285113" sldId="257"/>
            <ac:spMk id="163" creationId="{2D68C597-3DBC-9307-3D51-B07572266360}"/>
          </ac:spMkLst>
        </pc:spChg>
        <pc:spChg chg="del">
          <ac:chgData name="Gihan Kamel" userId="decb06a4-c860-4de9-9e76-680d37bcfd74" providerId="ADAL" clId="{0CB35F10-763E-4E44-8A5F-EFC67C6DDF09}" dt="2025-08-11T14:47:41.708" v="373" actId="478"/>
          <ac:spMkLst>
            <pc:docMk/>
            <pc:sldMk cId="1454285113" sldId="257"/>
            <ac:spMk id="164" creationId="{9436FDF8-8ACF-FCC3-386D-FFB6E921FA46}"/>
          </ac:spMkLst>
        </pc:spChg>
        <pc:spChg chg="del">
          <ac:chgData name="Gihan Kamel" userId="decb06a4-c860-4de9-9e76-680d37bcfd74" providerId="ADAL" clId="{0CB35F10-763E-4E44-8A5F-EFC67C6DDF09}" dt="2025-08-11T14:47:57.363" v="379" actId="478"/>
          <ac:spMkLst>
            <pc:docMk/>
            <pc:sldMk cId="1454285113" sldId="257"/>
            <ac:spMk id="166" creationId="{4B4CDF0C-7F73-D3C3-7101-1BD781390341}"/>
          </ac:spMkLst>
        </pc:spChg>
        <pc:spChg chg="mod">
          <ac:chgData name="Gihan Kamel" userId="decb06a4-c860-4de9-9e76-680d37bcfd74" providerId="ADAL" clId="{0CB35F10-763E-4E44-8A5F-EFC67C6DDF09}" dt="2025-08-11T14:50:26.584" v="405" actId="208"/>
          <ac:spMkLst>
            <pc:docMk/>
            <pc:sldMk cId="1454285113" sldId="257"/>
            <ac:spMk id="167" creationId="{2D3A2B1E-19BC-26E3-7D0E-2D5F11D41B71}"/>
          </ac:spMkLst>
        </pc:spChg>
        <pc:spChg chg="mod">
          <ac:chgData name="Gihan Kamel" userId="decb06a4-c860-4de9-9e76-680d37bcfd74" providerId="ADAL" clId="{0CB35F10-763E-4E44-8A5F-EFC67C6DDF09}" dt="2025-08-11T14:50:26.584" v="405" actId="208"/>
          <ac:spMkLst>
            <pc:docMk/>
            <pc:sldMk cId="1454285113" sldId="257"/>
            <ac:spMk id="168" creationId="{D9AE6413-F43E-300E-A8A4-C78F968BCE6C}"/>
          </ac:spMkLst>
        </pc:spChg>
        <pc:spChg chg="mod">
          <ac:chgData name="Gihan Kamel" userId="decb06a4-c860-4de9-9e76-680d37bcfd74" providerId="ADAL" clId="{0CB35F10-763E-4E44-8A5F-EFC67C6DDF09}" dt="2025-08-11T14:50:26.584" v="405" actId="208"/>
          <ac:spMkLst>
            <pc:docMk/>
            <pc:sldMk cId="1454285113" sldId="257"/>
            <ac:spMk id="169" creationId="{7965D0F9-2436-04CD-3EB5-FF6026D789D7}"/>
          </ac:spMkLst>
        </pc:spChg>
        <pc:spChg chg="mod">
          <ac:chgData name="Gihan Kamel" userId="decb06a4-c860-4de9-9e76-680d37bcfd74" providerId="ADAL" clId="{0CB35F10-763E-4E44-8A5F-EFC67C6DDF09}" dt="2025-08-11T14:50:26.584" v="405" actId="208"/>
          <ac:spMkLst>
            <pc:docMk/>
            <pc:sldMk cId="1454285113" sldId="257"/>
            <ac:spMk id="170" creationId="{022F5255-18BD-2B61-60E1-BF4C37CAA963}"/>
          </ac:spMkLst>
        </pc:spChg>
        <pc:spChg chg="mod">
          <ac:chgData name="Gihan Kamel" userId="decb06a4-c860-4de9-9e76-680d37bcfd74" providerId="ADAL" clId="{0CB35F10-763E-4E44-8A5F-EFC67C6DDF09}" dt="2025-08-11T14:49:58.228" v="401" actId="1582"/>
          <ac:spMkLst>
            <pc:docMk/>
            <pc:sldMk cId="1454285113" sldId="257"/>
            <ac:spMk id="171" creationId="{7BF67A17-D81B-6BAB-B44D-68D8F73C2E3B}"/>
          </ac:spMkLst>
        </pc:spChg>
        <pc:spChg chg="mod">
          <ac:chgData name="Gihan Kamel" userId="decb06a4-c860-4de9-9e76-680d37bcfd74" providerId="ADAL" clId="{0CB35F10-763E-4E44-8A5F-EFC67C6DDF09}" dt="2025-08-11T14:50:03.520" v="402" actId="693"/>
          <ac:spMkLst>
            <pc:docMk/>
            <pc:sldMk cId="1454285113" sldId="257"/>
            <ac:spMk id="172" creationId="{1222E72A-BFD5-6D79-0552-C32C1D64CEEE}"/>
          </ac:spMkLst>
        </pc:spChg>
        <pc:spChg chg="mod">
          <ac:chgData name="Gihan Kamel" userId="decb06a4-c860-4de9-9e76-680d37bcfd74" providerId="ADAL" clId="{0CB35F10-763E-4E44-8A5F-EFC67C6DDF09}" dt="2025-08-11T14:50:13.796" v="404" actId="693"/>
          <ac:spMkLst>
            <pc:docMk/>
            <pc:sldMk cId="1454285113" sldId="257"/>
            <ac:spMk id="173" creationId="{E699E32B-B3B1-9083-A172-BFDAF5C4045C}"/>
          </ac:spMkLst>
        </pc:spChg>
        <pc:spChg chg="mod">
          <ac:chgData name="Gihan Kamel" userId="decb06a4-c860-4de9-9e76-680d37bcfd74" providerId="ADAL" clId="{0CB35F10-763E-4E44-8A5F-EFC67C6DDF09}" dt="2025-08-11T14:50:13.796" v="404" actId="693"/>
          <ac:spMkLst>
            <pc:docMk/>
            <pc:sldMk cId="1454285113" sldId="257"/>
            <ac:spMk id="174" creationId="{9CE3FC06-1D68-840F-46DB-87E8B6C40BD3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176" creationId="{730985DE-57CB-4B3B-6AE5-47BA1C342261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181" creationId="{5B99A571-2E72-4625-8DA7-7F3D8418567D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182" creationId="{1557D3DF-00C5-77F6-4E03-E23BDFFF9F04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188" creationId="{5587A366-3DA5-0DF3-E415-7BC23419C66A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196" creationId="{E8B6E916-825C-E2F6-681F-863AFD1D2B4A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199" creationId="{40B1555A-7812-5FF0-2694-AAC2EE47E4E9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200" creationId="{CE1DC4D5-764A-1DF7-670D-A466C1A87367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12" creationId="{00AB9BD7-F8A3-3848-A886-421C8BFE04B1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13" creationId="{B4AE370F-B9C2-219B-C135-90ECA547055F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215" creationId="{8B6BB58A-23D5-672F-FD48-ECD83B7C5A1D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23" creationId="{A69FC6CA-9115-8ABA-22B0-D57339905CED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225" creationId="{F68BD12F-9509-8FF6-0049-8F133E93FD44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26" creationId="{F3FF4337-3087-8D2B-130A-11D2556788F7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27" creationId="{D086FEC8-4CE4-326E-3AD8-37E6B7B22F48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231" creationId="{90AE20C9-ADB6-4132-292D-187F07361AD4}"/>
          </ac:spMkLst>
        </pc:spChg>
        <pc:spChg chg="mod">
          <ac:chgData name="Gihan Kamel" userId="decb06a4-c860-4de9-9e76-680d37bcfd74" providerId="ADAL" clId="{0CB35F10-763E-4E44-8A5F-EFC67C6DDF09}" dt="2025-08-11T14:53:20.502" v="436" actId="1037"/>
          <ac:spMkLst>
            <pc:docMk/>
            <pc:sldMk cId="1454285113" sldId="257"/>
            <ac:spMk id="242" creationId="{7DED22FA-B14C-B770-74BA-86F13ECAB0C1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43" creationId="{32E80867-CBFD-DCD2-FDA8-620416FD827E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248" creationId="{840B59B7-812E-5827-D3E5-7DF9332124E3}"/>
          </ac:spMkLst>
        </pc:spChg>
        <pc:spChg chg="mod">
          <ac:chgData name="Gihan Kamel" userId="decb06a4-c860-4de9-9e76-680d37bcfd74" providerId="ADAL" clId="{0CB35F10-763E-4E44-8A5F-EFC67C6DDF09}" dt="2025-08-11T14:49:25.144" v="398" actId="1076"/>
          <ac:spMkLst>
            <pc:docMk/>
            <pc:sldMk cId="1454285113" sldId="257"/>
            <ac:spMk id="250" creationId="{7C18539F-0E8B-E061-C1E0-A53E70B07F4F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257" creationId="{CA57B8F8-FFA6-BA12-6EB1-830947839CE1}"/>
          </ac:spMkLst>
        </pc:spChg>
        <pc:spChg chg="mod">
          <ac:chgData name="Gihan Kamel" userId="decb06a4-c860-4de9-9e76-680d37bcfd74" providerId="ADAL" clId="{0CB35F10-763E-4E44-8A5F-EFC67C6DDF09}" dt="2025-08-11T14:47:43.533" v="374" actId="478"/>
          <ac:spMkLst>
            <pc:docMk/>
            <pc:sldMk cId="1454285113" sldId="257"/>
            <ac:spMk id="271" creationId="{9191D064-A551-7137-3C58-0B89226EDEDB}"/>
          </ac:spMkLst>
        </pc:spChg>
        <pc:spChg chg="add mod">
          <ac:chgData name="Gihan Kamel" userId="decb06a4-c860-4de9-9e76-680d37bcfd74" providerId="ADAL" clId="{0CB35F10-763E-4E44-8A5F-EFC67C6DDF09}" dt="2025-08-11T14:57:57.024" v="495" actId="1036"/>
          <ac:spMkLst>
            <pc:docMk/>
            <pc:sldMk cId="1454285113" sldId="257"/>
            <ac:spMk id="276" creationId="{EB70F3AC-96B2-CCEB-C3AD-76A1C04E51BA}"/>
          </ac:spMkLst>
        </pc:spChg>
        <pc:grpChg chg="mod">
          <ac:chgData name="Gihan Kamel" userId="decb06a4-c860-4de9-9e76-680d37bcfd74" providerId="ADAL" clId="{0CB35F10-763E-4E44-8A5F-EFC67C6DDF09}" dt="2025-08-11T14:28:22.334" v="184" actId="164"/>
          <ac:grpSpMkLst>
            <pc:docMk/>
            <pc:sldMk cId="1454285113" sldId="257"/>
            <ac:grpSpMk id="2" creationId="{531F1228-6EE8-4C5A-0997-AD4F77983332}"/>
          </ac:grpSpMkLst>
        </pc:grpChg>
        <pc:grpChg chg="add mod">
          <ac:chgData name="Gihan Kamel" userId="decb06a4-c860-4de9-9e76-680d37bcfd74" providerId="ADAL" clId="{0CB35F10-763E-4E44-8A5F-EFC67C6DDF09}" dt="2025-08-11T14:51:13.102" v="409" actId="164"/>
          <ac:grpSpMkLst>
            <pc:docMk/>
            <pc:sldMk cId="1454285113" sldId="257"/>
            <ac:grpSpMk id="154" creationId="{F0510E6E-B188-B2B9-E542-854B661A88F9}"/>
          </ac:grpSpMkLst>
        </pc:grpChg>
        <pc:grpChg chg="mod">
          <ac:chgData name="Gihan Kamel" userId="decb06a4-c860-4de9-9e76-680d37bcfd74" providerId="ADAL" clId="{0CB35F10-763E-4E44-8A5F-EFC67C6DDF09}" dt="2025-08-11T14:51:13.102" v="409" actId="164"/>
          <ac:grpSpMkLst>
            <pc:docMk/>
            <pc:sldMk cId="1454285113" sldId="257"/>
            <ac:grpSpMk id="156" creationId="{779296DE-FFD3-B88B-9B72-73244F0CEDD8}"/>
          </ac:grpSpMkLst>
        </pc:grpChg>
        <pc:grpChg chg="add mod">
          <ac:chgData name="Gihan Kamel" userId="decb06a4-c860-4de9-9e76-680d37bcfd74" providerId="ADAL" clId="{0CB35F10-763E-4E44-8A5F-EFC67C6DDF09}" dt="2025-08-11T14:53:16.819" v="423" actId="164"/>
          <ac:grpSpMkLst>
            <pc:docMk/>
            <pc:sldMk cId="1454285113" sldId="257"/>
            <ac:grpSpMk id="275" creationId="{1E10825C-79CB-5AEE-052F-72C0C6992FD2}"/>
          </ac:grpSpMkLst>
        </pc:grpChg>
        <pc:grpChg chg="add mod">
          <ac:chgData name="Gihan Kamel" userId="decb06a4-c860-4de9-9e76-680d37bcfd74" providerId="ADAL" clId="{0CB35F10-763E-4E44-8A5F-EFC67C6DDF09}" dt="2025-08-11T15:18:48.226" v="838" actId="164"/>
          <ac:grpSpMkLst>
            <pc:docMk/>
            <pc:sldMk cId="1454285113" sldId="257"/>
            <ac:grpSpMk id="277" creationId="{8714F0DA-9D00-7D09-7F28-520E5DCCBF30}"/>
          </ac:grpSpMkLst>
        </pc:grpChg>
        <pc:grpChg chg="add mod">
          <ac:chgData name="Gihan Kamel" userId="decb06a4-c860-4de9-9e76-680d37bcfd74" providerId="ADAL" clId="{0CB35F10-763E-4E44-8A5F-EFC67C6DDF09}" dt="2025-08-11T15:18:48.226" v="838" actId="164"/>
          <ac:grpSpMkLst>
            <pc:docMk/>
            <pc:sldMk cId="1454285113" sldId="257"/>
            <ac:grpSpMk id="292" creationId="{6F0EDBCD-0F27-716D-BDE9-CE0D43398765}"/>
          </ac:grpSpMkLst>
        </pc:grp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78" creationId="{1DC1FDF2-99A6-B76B-0D46-3E3275FCAD5B}"/>
          </ac:cxnSpMkLst>
        </pc:cxnChg>
        <pc:cxnChg chg="add mod">
          <ac:chgData name="Gihan Kamel" userId="decb06a4-c860-4de9-9e76-680d37bcfd74" providerId="ADAL" clId="{0CB35F10-763E-4E44-8A5F-EFC67C6DDF09}" dt="2025-08-11T15:16:25.730" v="812" actId="1076"/>
          <ac:cxnSpMkLst>
            <pc:docMk/>
            <pc:sldMk cId="1454285113" sldId="257"/>
            <ac:cxnSpMk id="279" creationId="{A11F0061-0026-3101-8E9B-96D449D449CB}"/>
          </ac:cxnSpMkLst>
        </pc:cxnChg>
        <pc:cxnChg chg="add mod">
          <ac:chgData name="Gihan Kamel" userId="decb06a4-c860-4de9-9e76-680d37bcfd74" providerId="ADAL" clId="{0CB35F10-763E-4E44-8A5F-EFC67C6DDF09}" dt="2025-08-11T15:16:30.829" v="814" actId="1076"/>
          <ac:cxnSpMkLst>
            <pc:docMk/>
            <pc:sldMk cId="1454285113" sldId="257"/>
            <ac:cxnSpMk id="280" creationId="{7949E678-0B36-0A99-30EA-FED01543D8B7}"/>
          </ac:cxnSpMkLst>
        </pc:cxnChg>
        <pc:cxnChg chg="add mod">
          <ac:chgData name="Gihan Kamel" userId="decb06a4-c860-4de9-9e76-680d37bcfd74" providerId="ADAL" clId="{0CB35F10-763E-4E44-8A5F-EFC67C6DDF09}" dt="2025-08-11T15:16:44.898" v="816" actId="1076"/>
          <ac:cxnSpMkLst>
            <pc:docMk/>
            <pc:sldMk cId="1454285113" sldId="257"/>
            <ac:cxnSpMk id="281" creationId="{B7FD0E4F-B17A-D17F-8AF0-8A408931C402}"/>
          </ac:cxnSpMkLst>
        </pc:cxnChg>
        <pc:cxnChg chg="add mod">
          <ac:chgData name="Gihan Kamel" userId="decb06a4-c860-4de9-9e76-680d37bcfd74" providerId="ADAL" clId="{0CB35F10-763E-4E44-8A5F-EFC67C6DDF09}" dt="2025-08-11T15:16:55.396" v="818" actId="1076"/>
          <ac:cxnSpMkLst>
            <pc:docMk/>
            <pc:sldMk cId="1454285113" sldId="257"/>
            <ac:cxnSpMk id="282" creationId="{C0B52C11-533C-E861-820C-DD2D4CC34F5C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83" creationId="{7A8C5AFA-6408-0EC4-A3C1-D818107963F9}"/>
          </ac:cxnSpMkLst>
        </pc:cxnChg>
        <pc:cxnChg chg="add mod">
          <ac:chgData name="Gihan Kamel" userId="decb06a4-c860-4de9-9e76-680d37bcfd74" providerId="ADAL" clId="{0CB35F10-763E-4E44-8A5F-EFC67C6DDF09}" dt="2025-08-11T15:17:28.849" v="822" actId="1076"/>
          <ac:cxnSpMkLst>
            <pc:docMk/>
            <pc:sldMk cId="1454285113" sldId="257"/>
            <ac:cxnSpMk id="284" creationId="{6D45670E-7284-AB37-5DBE-14EBF4D7E969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85" creationId="{389B4D1E-C824-905F-E713-5CCBFC446CEC}"/>
          </ac:cxnSpMkLst>
        </pc:cxnChg>
        <pc:cxnChg chg="add mod">
          <ac:chgData name="Gihan Kamel" userId="decb06a4-c860-4de9-9e76-680d37bcfd74" providerId="ADAL" clId="{0CB35F10-763E-4E44-8A5F-EFC67C6DDF09}" dt="2025-08-11T15:17:44.642" v="826" actId="1076"/>
          <ac:cxnSpMkLst>
            <pc:docMk/>
            <pc:sldMk cId="1454285113" sldId="257"/>
            <ac:cxnSpMk id="286" creationId="{4967CC04-1905-A630-613E-35ABD735435E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87" creationId="{34F0D4FE-FC69-5B6D-2C1D-ACA8FBAFDC63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88" creationId="{478C699D-5EDD-79CC-6284-B872C4852875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89" creationId="{8ABBDA9A-392E-1953-694C-A70F4425F90E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90" creationId="{6009A39A-54A8-528C-AB3D-12DAC6204F68}"/>
          </ac:cxnSpMkLst>
        </pc:cxnChg>
        <pc:cxnChg chg="add mod">
          <ac:chgData name="Gihan Kamel" userId="decb06a4-c860-4de9-9e76-680d37bcfd74" providerId="ADAL" clId="{0CB35F10-763E-4E44-8A5F-EFC67C6DDF09}" dt="2025-08-11T15:18:48.226" v="838" actId="164"/>
          <ac:cxnSpMkLst>
            <pc:docMk/>
            <pc:sldMk cId="1454285113" sldId="257"/>
            <ac:cxnSpMk id="291" creationId="{94880E35-678F-CCA5-C15D-4AAAAAF89786}"/>
          </ac:cxnSpMkLst>
        </pc:cxnChg>
      </pc:sldChg>
      <pc:sldChg chg="addSp delSp modSp mod">
        <pc:chgData name="Gihan Kamel" userId="decb06a4-c860-4de9-9e76-680d37bcfd74" providerId="ADAL" clId="{0CB35F10-763E-4E44-8A5F-EFC67C6DDF09}" dt="2025-08-11T18:18:09.785" v="1069" actId="20577"/>
        <pc:sldMkLst>
          <pc:docMk/>
          <pc:sldMk cId="3985720658" sldId="258"/>
        </pc:sldMkLst>
        <pc:spChg chg="add del mod">
          <ac:chgData name="Gihan Kamel" userId="decb06a4-c860-4de9-9e76-680d37bcfd74" providerId="ADAL" clId="{0CB35F10-763E-4E44-8A5F-EFC67C6DDF09}" dt="2025-08-11T18:17:49.935" v="1044" actId="478"/>
          <ac:spMkLst>
            <pc:docMk/>
            <pc:sldMk cId="3985720658" sldId="258"/>
            <ac:spMk id="2" creationId="{C12E8AF2-15CF-86CD-9C12-C023EA1FF7CE}"/>
          </ac:spMkLst>
        </pc:spChg>
        <pc:spChg chg="add mod">
          <ac:chgData name="Gihan Kamel" userId="decb06a4-c860-4de9-9e76-680d37bcfd74" providerId="ADAL" clId="{0CB35F10-763E-4E44-8A5F-EFC67C6DDF09}" dt="2025-08-11T18:18:09.785" v="1069" actId="20577"/>
          <ac:spMkLst>
            <pc:docMk/>
            <pc:sldMk cId="3985720658" sldId="258"/>
            <ac:spMk id="4" creationId="{5E81AE14-7197-7A9F-FD2F-D109CAF8D509}"/>
          </ac:spMkLst>
        </pc:spChg>
        <pc:spChg chg="mod">
          <ac:chgData name="Gihan Kamel" userId="decb06a4-c860-4de9-9e76-680d37bcfd74" providerId="ADAL" clId="{0CB35F10-763E-4E44-8A5F-EFC67C6DDF09}" dt="2025-08-11T14:59:05.810" v="547" actId="693"/>
          <ac:spMkLst>
            <pc:docMk/>
            <pc:sldMk cId="3985720658" sldId="258"/>
            <ac:spMk id="4" creationId="{8018A26E-E074-1F30-6AE2-40C87B487F4E}"/>
          </ac:spMkLst>
        </pc:spChg>
        <pc:spChg chg="del">
          <ac:chgData name="Gihan Kamel" userId="decb06a4-c860-4de9-9e76-680d37bcfd74" providerId="ADAL" clId="{0CB35F10-763E-4E44-8A5F-EFC67C6DDF09}" dt="2025-08-11T14:46:24.822" v="305" actId="478"/>
          <ac:spMkLst>
            <pc:docMk/>
            <pc:sldMk cId="3985720658" sldId="258"/>
            <ac:spMk id="6" creationId="{E9349874-EDF5-4B71-84B1-ABDAB8E5BEF1}"/>
          </ac:spMkLst>
        </pc:spChg>
        <pc:spChg chg="del">
          <ac:chgData name="Gihan Kamel" userId="decb06a4-c860-4de9-9e76-680d37bcfd74" providerId="ADAL" clId="{0CB35F10-763E-4E44-8A5F-EFC67C6DDF09}" dt="2025-08-11T14:46:06.986" v="278" actId="478"/>
          <ac:spMkLst>
            <pc:docMk/>
            <pc:sldMk cId="3985720658" sldId="258"/>
            <ac:spMk id="9" creationId="{3F6DC7C3-87DD-4A1A-8306-BB4572BF3B86}"/>
          </ac:spMkLst>
        </pc:spChg>
        <pc:spChg chg="del">
          <ac:chgData name="Gihan Kamel" userId="decb06a4-c860-4de9-9e76-680d37bcfd74" providerId="ADAL" clId="{0CB35F10-763E-4E44-8A5F-EFC67C6DDF09}" dt="2025-08-11T14:46:08.846" v="279" actId="478"/>
          <ac:spMkLst>
            <pc:docMk/>
            <pc:sldMk cId="3985720658" sldId="258"/>
            <ac:spMk id="10" creationId="{905677C8-7299-4089-9B27-48760786D4A3}"/>
          </ac:spMkLst>
        </pc:spChg>
        <pc:spChg chg="del">
          <ac:chgData name="Gihan Kamel" userId="decb06a4-c860-4de9-9e76-680d37bcfd74" providerId="ADAL" clId="{0CB35F10-763E-4E44-8A5F-EFC67C6DDF09}" dt="2025-08-11T14:54:40.579" v="445" actId="478"/>
          <ac:spMkLst>
            <pc:docMk/>
            <pc:sldMk cId="3985720658" sldId="258"/>
            <ac:spMk id="13" creationId="{F0BD980C-5E91-1815-74DB-2D9AFAF5921B}"/>
          </ac:spMkLst>
        </pc:spChg>
        <pc:spChg chg="del mod">
          <ac:chgData name="Gihan Kamel" userId="decb06a4-c860-4de9-9e76-680d37bcfd74" providerId="ADAL" clId="{0CB35F10-763E-4E44-8A5F-EFC67C6DDF09}" dt="2025-08-11T14:54:36.685" v="444" actId="478"/>
          <ac:spMkLst>
            <pc:docMk/>
            <pc:sldMk cId="3985720658" sldId="258"/>
            <ac:spMk id="14" creationId="{BC151E90-E455-AE36-1242-1E2EDAB0BCB1}"/>
          </ac:spMkLst>
        </pc:spChg>
        <pc:spChg chg="del">
          <ac:chgData name="Gihan Kamel" userId="decb06a4-c860-4de9-9e76-680d37bcfd74" providerId="ADAL" clId="{0CB35F10-763E-4E44-8A5F-EFC67C6DDF09}" dt="2025-08-11T14:54:28.571" v="443" actId="478"/>
          <ac:spMkLst>
            <pc:docMk/>
            <pc:sldMk cId="3985720658" sldId="258"/>
            <ac:spMk id="15" creationId="{2D5C7CC0-E50E-8EB7-B658-86B0686CC387}"/>
          </ac:spMkLst>
        </pc:spChg>
        <pc:spChg chg="del">
          <ac:chgData name="Gihan Kamel" userId="decb06a4-c860-4de9-9e76-680d37bcfd74" providerId="ADAL" clId="{0CB35F10-763E-4E44-8A5F-EFC67C6DDF09}" dt="2025-08-11T14:54:15.862" v="439" actId="478"/>
          <ac:spMkLst>
            <pc:docMk/>
            <pc:sldMk cId="3985720658" sldId="258"/>
            <ac:spMk id="16" creationId="{2334D4ED-1589-3B9C-7208-9C8DD4D72E33}"/>
          </ac:spMkLst>
        </pc:spChg>
        <pc:spChg chg="del">
          <ac:chgData name="Gihan Kamel" userId="decb06a4-c860-4de9-9e76-680d37bcfd74" providerId="ADAL" clId="{0CB35F10-763E-4E44-8A5F-EFC67C6DDF09}" dt="2025-08-11T14:54:22.623" v="442" actId="478"/>
          <ac:spMkLst>
            <pc:docMk/>
            <pc:sldMk cId="3985720658" sldId="258"/>
            <ac:spMk id="18" creationId="{DB168803-C863-2037-58B1-658D2DC99E35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19" creationId="{AF252568-4C41-679E-F1AA-0DD24F19E3D0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21" creationId="{A38D7150-FAD8-7E1C-1A4D-520DE9DFCC8F}"/>
          </ac:spMkLst>
        </pc:spChg>
        <pc:spChg chg="mod">
          <ac:chgData name="Gihan Kamel" userId="decb06a4-c860-4de9-9e76-680d37bcfd74" providerId="ADAL" clId="{0CB35F10-763E-4E44-8A5F-EFC67C6DDF09}" dt="2025-08-11T14:59:05.810" v="547" actId="693"/>
          <ac:spMkLst>
            <pc:docMk/>
            <pc:sldMk cId="3985720658" sldId="258"/>
            <ac:spMk id="23" creationId="{06CE3E51-65B1-E4A5-8E57-2607D978F03C}"/>
          </ac:spMkLst>
        </pc:spChg>
        <pc:spChg chg="mod">
          <ac:chgData name="Gihan Kamel" userId="decb06a4-c860-4de9-9e76-680d37bcfd74" providerId="ADAL" clId="{0CB35F10-763E-4E44-8A5F-EFC67C6DDF09}" dt="2025-08-11T14:59:05.810" v="547" actId="693"/>
          <ac:spMkLst>
            <pc:docMk/>
            <pc:sldMk cId="3985720658" sldId="258"/>
            <ac:spMk id="24" creationId="{6A1EBB77-27C0-C8A7-7441-C576F83598ED}"/>
          </ac:spMkLst>
        </pc:spChg>
        <pc:spChg chg="mod">
          <ac:chgData name="Gihan Kamel" userId="decb06a4-c860-4de9-9e76-680d37bcfd74" providerId="ADAL" clId="{0CB35F10-763E-4E44-8A5F-EFC67C6DDF09}" dt="2025-08-11T14:59:05.810" v="547" actId="693"/>
          <ac:spMkLst>
            <pc:docMk/>
            <pc:sldMk cId="3985720658" sldId="258"/>
            <ac:spMk id="25" creationId="{C0E912E5-FC60-8A74-BB1B-204A5C35F46C}"/>
          </ac:spMkLst>
        </pc:spChg>
        <pc:spChg chg="mod">
          <ac:chgData name="Gihan Kamel" userId="decb06a4-c860-4de9-9e76-680d37bcfd74" providerId="ADAL" clId="{0CB35F10-763E-4E44-8A5F-EFC67C6DDF09}" dt="2025-08-11T14:59:05.810" v="547" actId="693"/>
          <ac:spMkLst>
            <pc:docMk/>
            <pc:sldMk cId="3985720658" sldId="258"/>
            <ac:spMk id="26" creationId="{E352FC72-5716-F34C-FD3C-FDCD4430BE3F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27" creationId="{F6167C31-6227-822C-8005-C30F6B611504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36" creationId="{B15AF3C0-0904-6022-60B0-144803D220F2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42" creationId="{3F14D936-3FB0-46C2-2846-EB35F534E180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54" creationId="{3008ECB2-2E4A-5380-9ED4-FB64BB8ECA93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65" creationId="{3073DC30-EC44-F6C5-23EA-8E3C31C4F0E3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85" creationId="{A5DEE70C-094D-9D1E-E45F-4F20C772E54C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88" creationId="{38CC2B4C-4771-D2F6-F52F-CBFCCC0112FA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91" creationId="{334C800A-89B1-E021-B85F-9A42FCCAF311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96" creationId="{622DA3E3-66D7-D0B9-27B1-13185BEAA583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109" creationId="{81E29680-CB82-74A9-CBA5-C1DE8B28DF59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110" creationId="{4A4AD861-6337-B318-6539-98516A4862AC}"/>
          </ac:spMkLst>
        </pc:spChg>
        <pc:spChg chg="mod">
          <ac:chgData name="Gihan Kamel" userId="decb06a4-c860-4de9-9e76-680d37bcfd74" providerId="ADAL" clId="{0CB35F10-763E-4E44-8A5F-EFC67C6DDF09}" dt="2025-08-11T14:59:13.515" v="548" actId="478"/>
          <ac:spMkLst>
            <pc:docMk/>
            <pc:sldMk cId="3985720658" sldId="258"/>
            <ac:spMk id="121" creationId="{4E54FB3B-8729-EEC3-29D2-45B7A9A85DA0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124" creationId="{96D615AA-A028-372A-5DC8-AFFC02FC4261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131" creationId="{335B232C-005E-52CC-FA7D-90EFF15ABE63}"/>
          </ac:spMkLst>
        </pc:spChg>
        <pc:spChg chg="del">
          <ac:chgData name="Gihan Kamel" userId="decb06a4-c860-4de9-9e76-680d37bcfd74" providerId="ADAL" clId="{0CB35F10-763E-4E44-8A5F-EFC67C6DDF09}" dt="2025-08-11T14:54:58.230" v="449" actId="478"/>
          <ac:spMkLst>
            <pc:docMk/>
            <pc:sldMk cId="3985720658" sldId="258"/>
            <ac:spMk id="143" creationId="{DB7E76BB-0A9B-7536-565A-6636A18B2835}"/>
          </ac:spMkLst>
        </pc:spChg>
        <pc:spChg chg="mod">
          <ac:chgData name="Gihan Kamel" userId="decb06a4-c860-4de9-9e76-680d37bcfd74" providerId="ADAL" clId="{0CB35F10-763E-4E44-8A5F-EFC67C6DDF09}" dt="2025-08-11T14:54:51.922" v="446" actId="338"/>
          <ac:spMkLst>
            <pc:docMk/>
            <pc:sldMk cId="3985720658" sldId="258"/>
            <ac:spMk id="144" creationId="{8BFE57CA-07D2-30A5-BEF8-04745E3ACC32}"/>
          </ac:spMkLst>
        </pc:spChg>
        <pc:spChg chg="del">
          <ac:chgData name="Gihan Kamel" userId="decb06a4-c860-4de9-9e76-680d37bcfd74" providerId="ADAL" clId="{0CB35F10-763E-4E44-8A5F-EFC67C6DDF09}" dt="2025-08-11T14:55:11.259" v="451" actId="478"/>
          <ac:spMkLst>
            <pc:docMk/>
            <pc:sldMk cId="3985720658" sldId="258"/>
            <ac:spMk id="145" creationId="{BF6508F9-C3A1-6D0A-C79D-7A6691E21FB8}"/>
          </ac:spMkLst>
        </pc:spChg>
        <pc:spChg chg="del">
          <ac:chgData name="Gihan Kamel" userId="decb06a4-c860-4de9-9e76-680d37bcfd74" providerId="ADAL" clId="{0CB35F10-763E-4E44-8A5F-EFC67C6DDF09}" dt="2025-08-11T14:55:24.734" v="455" actId="478"/>
          <ac:spMkLst>
            <pc:docMk/>
            <pc:sldMk cId="3985720658" sldId="258"/>
            <ac:spMk id="146" creationId="{0F345FBF-4801-DE8C-E5E7-2B7BB19979EC}"/>
          </ac:spMkLst>
        </pc:spChg>
        <pc:spChg chg="mod">
          <ac:chgData name="Gihan Kamel" userId="decb06a4-c860-4de9-9e76-680d37bcfd74" providerId="ADAL" clId="{0CB35F10-763E-4E44-8A5F-EFC67C6DDF09}" dt="2025-08-11T14:59:33.277" v="550" actId="1582"/>
          <ac:spMkLst>
            <pc:docMk/>
            <pc:sldMk cId="3985720658" sldId="258"/>
            <ac:spMk id="154" creationId="{5C0E95F5-C361-495E-2892-7FD1326F22C4}"/>
          </ac:spMkLst>
        </pc:spChg>
        <pc:spChg chg="mod">
          <ac:chgData name="Gihan Kamel" userId="decb06a4-c860-4de9-9e76-680d37bcfd74" providerId="ADAL" clId="{0CB35F10-763E-4E44-8A5F-EFC67C6DDF09}" dt="2025-08-11T14:59:33.277" v="550" actId="1582"/>
          <ac:spMkLst>
            <pc:docMk/>
            <pc:sldMk cId="3985720658" sldId="258"/>
            <ac:spMk id="155" creationId="{66B727B1-B9D0-EBA2-0109-0AE8C762487C}"/>
          </ac:spMkLst>
        </pc:spChg>
        <pc:spChg chg="mod">
          <ac:chgData name="Gihan Kamel" userId="decb06a4-c860-4de9-9e76-680d37bcfd74" providerId="ADAL" clId="{0CB35F10-763E-4E44-8A5F-EFC67C6DDF09}" dt="2025-08-11T14:59:33.277" v="550" actId="1582"/>
          <ac:spMkLst>
            <pc:docMk/>
            <pc:sldMk cId="3985720658" sldId="258"/>
            <ac:spMk id="156" creationId="{1A864F13-DE61-A15B-18FE-1DB774F46099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165" creationId="{B6EFF657-A26B-F6B4-7B58-650B61BB84EE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178" creationId="{6019B625-3793-D79C-33F5-FADC45AE2A6E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192" creationId="{EB950A4A-9C39-A498-0856-0392E13FDE48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193" creationId="{B34F5474-0325-9BA6-71F2-CC1BDE56AD73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02" creationId="{BD7EE4A6-C796-320D-C25E-8771E16C5CBF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06" creationId="{75AEAEA7-51CB-2D46-F67D-2522C4D3FC63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09" creationId="{B41E3C5E-4381-A16B-358C-1040AD7271CB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15" creationId="{F073E774-A227-E673-FD05-23CDEB5986D7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21" creationId="{A9254FDA-69AB-F164-3FF9-11F8F06858CC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233" creationId="{725386F7-B113-5889-9679-6DF81169BBF5}"/>
          </ac:spMkLst>
        </pc:spChg>
        <pc:spChg chg="mod">
          <ac:chgData name="Gihan Kamel" userId="decb06a4-c860-4de9-9e76-680d37bcfd74" providerId="ADAL" clId="{0CB35F10-763E-4E44-8A5F-EFC67C6DDF09}" dt="2025-08-11T14:57:45.156" v="487" actId="1076"/>
          <ac:spMkLst>
            <pc:docMk/>
            <pc:sldMk cId="3985720658" sldId="258"/>
            <ac:spMk id="234" creationId="{6179CD47-38AA-DAF0-FA63-A90DBA71EDB2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41" creationId="{D7457FB4-9345-91ED-E482-C7F420FF6D4A}"/>
          </ac:spMkLst>
        </pc:spChg>
        <pc:spChg chg="mod">
          <ac:chgData name="Gihan Kamel" userId="decb06a4-c860-4de9-9e76-680d37bcfd74" providerId="ADAL" clId="{0CB35F10-763E-4E44-8A5F-EFC67C6DDF09}" dt="2025-08-11T14:57:13.380" v="484" actId="1076"/>
          <ac:spMkLst>
            <pc:docMk/>
            <pc:sldMk cId="3985720658" sldId="258"/>
            <ac:spMk id="245" creationId="{B4B0E3EA-AF21-6D1F-E264-9BE7FEAE40DB}"/>
          </ac:spMkLst>
        </pc:spChg>
        <pc:spChg chg="add mod">
          <ac:chgData name="Gihan Kamel" userId="decb06a4-c860-4de9-9e76-680d37bcfd74" providerId="ADAL" clId="{0CB35F10-763E-4E44-8A5F-EFC67C6DDF09}" dt="2025-08-11T14:59:46.984" v="551" actId="164"/>
          <ac:spMkLst>
            <pc:docMk/>
            <pc:sldMk cId="3985720658" sldId="258"/>
            <ac:spMk id="246" creationId="{C2761DD8-C2C8-0F07-9BBF-ECBE1889325D}"/>
          </ac:spMkLst>
        </pc:spChg>
        <pc:spChg chg="add mod">
          <ac:chgData name="Gihan Kamel" userId="decb06a4-c860-4de9-9e76-680d37bcfd74" providerId="ADAL" clId="{0CB35F10-763E-4E44-8A5F-EFC67C6DDF09}" dt="2025-08-11T14:59:46.984" v="551" actId="164"/>
          <ac:spMkLst>
            <pc:docMk/>
            <pc:sldMk cId="3985720658" sldId="258"/>
            <ac:spMk id="247" creationId="{66EE344D-79D2-37D5-0E36-EEB1905765ED}"/>
          </ac:spMkLst>
        </pc:spChg>
        <pc:spChg chg="add mod">
          <ac:chgData name="Gihan Kamel" userId="decb06a4-c860-4de9-9e76-680d37bcfd74" providerId="ADAL" clId="{0CB35F10-763E-4E44-8A5F-EFC67C6DDF09}" dt="2025-08-11T14:59:46.984" v="551" actId="164"/>
          <ac:spMkLst>
            <pc:docMk/>
            <pc:sldMk cId="3985720658" sldId="258"/>
            <ac:spMk id="248" creationId="{8FECDB14-2E94-9C85-0C43-279BFA479A21}"/>
          </ac:spMkLst>
        </pc:spChg>
        <pc:spChg chg="add mod">
          <ac:chgData name="Gihan Kamel" userId="decb06a4-c860-4de9-9e76-680d37bcfd74" providerId="ADAL" clId="{0CB35F10-763E-4E44-8A5F-EFC67C6DDF09}" dt="2025-08-11T14:59:46.984" v="551" actId="164"/>
          <ac:spMkLst>
            <pc:docMk/>
            <pc:sldMk cId="3985720658" sldId="258"/>
            <ac:spMk id="249" creationId="{B02E7CD9-8239-2DD1-0B31-F71E78ADFE24}"/>
          </ac:spMkLst>
        </pc:spChg>
        <pc:spChg chg="add mod">
          <ac:chgData name="Gihan Kamel" userId="decb06a4-c860-4de9-9e76-680d37bcfd74" providerId="ADAL" clId="{0CB35F10-763E-4E44-8A5F-EFC67C6DDF09}" dt="2025-08-11T14:59:46.984" v="551" actId="164"/>
          <ac:spMkLst>
            <pc:docMk/>
            <pc:sldMk cId="3985720658" sldId="258"/>
            <ac:spMk id="250" creationId="{E251213B-5BFC-CBC7-79B5-5945DC0D53C3}"/>
          </ac:spMkLst>
        </pc:spChg>
        <pc:grpChg chg="mod">
          <ac:chgData name="Gihan Kamel" userId="decb06a4-c860-4de9-9e76-680d37bcfd74" providerId="ADAL" clId="{0CB35F10-763E-4E44-8A5F-EFC67C6DDF09}" dt="2025-08-11T14:59:46.984" v="551" actId="164"/>
          <ac:grpSpMkLst>
            <pc:docMk/>
            <pc:sldMk cId="3985720658" sldId="258"/>
            <ac:grpSpMk id="3" creationId="{D6C3A36B-3DB6-DC9A-12CA-89122F1317C4}"/>
          </ac:grpSpMkLst>
        </pc:grpChg>
        <pc:grpChg chg="mod">
          <ac:chgData name="Gihan Kamel" userId="decb06a4-c860-4de9-9e76-680d37bcfd74" providerId="ADAL" clId="{0CB35F10-763E-4E44-8A5F-EFC67C6DDF09}" dt="2025-08-11T14:59:46.984" v="551" actId="164"/>
          <ac:grpSpMkLst>
            <pc:docMk/>
            <pc:sldMk cId="3985720658" sldId="258"/>
            <ac:grpSpMk id="138" creationId="{C0F9C88E-4C10-7529-F53E-1F5959A91EA9}"/>
          </ac:grpSpMkLst>
        </pc:grpChg>
        <pc:grpChg chg="add mod">
          <ac:chgData name="Gihan Kamel" userId="decb06a4-c860-4de9-9e76-680d37bcfd74" providerId="ADAL" clId="{0CB35F10-763E-4E44-8A5F-EFC67C6DDF09}" dt="2025-08-11T15:22:56.771" v="879" actId="164"/>
          <ac:grpSpMkLst>
            <pc:docMk/>
            <pc:sldMk cId="3985720658" sldId="258"/>
            <ac:grpSpMk id="251" creationId="{BFC65A71-115A-1B05-10A8-4774FD0FE412}"/>
          </ac:grpSpMkLst>
        </pc:grpChg>
        <pc:grpChg chg="add mod">
          <ac:chgData name="Gihan Kamel" userId="decb06a4-c860-4de9-9e76-680d37bcfd74" providerId="ADAL" clId="{0CB35F10-763E-4E44-8A5F-EFC67C6DDF09}" dt="2025-08-11T15:22:56.771" v="879" actId="164"/>
          <ac:grpSpMkLst>
            <pc:docMk/>
            <pc:sldMk cId="3985720658" sldId="258"/>
            <ac:grpSpMk id="259" creationId="{9AC76C84-8E9E-7559-E9C0-617AA8C98F0C}"/>
          </ac:grpSpMkLst>
        </pc:grpChg>
        <pc:picChg chg="mod">
          <ac:chgData name="Gihan Kamel" userId="decb06a4-c860-4de9-9e76-680d37bcfd74" providerId="ADAL" clId="{0CB35F10-763E-4E44-8A5F-EFC67C6DDF09}" dt="2025-08-11T14:51:39.881" v="414" actId="1076"/>
          <ac:picMkLst>
            <pc:docMk/>
            <pc:sldMk cId="3985720658" sldId="258"/>
            <ac:picMk id="8" creationId="{BE4B2427-B177-413A-BAB1-93B4FF60D427}"/>
          </ac:picMkLst>
        </pc:pic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2" creationId="{E8DBE0BD-2FCF-2A77-7A85-F5E333CBCF53}"/>
          </ac:cxnSpMkLst>
        </pc:cxn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3" creationId="{4152EA21-B52F-F29B-7CBB-EFE9E6308C3F}"/>
          </ac:cxnSpMkLst>
        </pc:cxn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4" creationId="{F92E1479-6161-B5D8-E905-7501EFE4FECE}"/>
          </ac:cxnSpMkLst>
        </pc:cxn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5" creationId="{7C37CE3A-3465-963B-8514-51A0AC7FD375}"/>
          </ac:cxnSpMkLst>
        </pc:cxn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6" creationId="{CC9CEDA5-57E7-3C53-FE06-659C8C77C1A4}"/>
          </ac:cxnSpMkLst>
        </pc:cxn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7" creationId="{4F29CFDD-178B-0ED0-7488-4BFA2CA4EB46}"/>
          </ac:cxnSpMkLst>
        </pc:cxnChg>
        <pc:cxnChg chg="add mod">
          <ac:chgData name="Gihan Kamel" userId="decb06a4-c860-4de9-9e76-680d37bcfd74" providerId="ADAL" clId="{0CB35F10-763E-4E44-8A5F-EFC67C6DDF09}" dt="2025-08-11T15:22:56.771" v="879" actId="164"/>
          <ac:cxnSpMkLst>
            <pc:docMk/>
            <pc:sldMk cId="3985720658" sldId="258"/>
            <ac:cxnSpMk id="258" creationId="{E22AF57D-4D08-D17F-2B8E-6697B10EBC3B}"/>
          </ac:cxnSpMkLst>
        </pc:cxnChg>
        <pc:cxnChg chg="add mod">
          <ac:chgData name="Gihan Kamel" userId="decb06a4-c860-4de9-9e76-680d37bcfd74" providerId="ADAL" clId="{0CB35F10-763E-4E44-8A5F-EFC67C6DDF09}" dt="2025-08-11T15:26:12.523" v="938" actId="1076"/>
          <ac:cxnSpMkLst>
            <pc:docMk/>
            <pc:sldMk cId="3985720658" sldId="258"/>
            <ac:cxnSpMk id="260" creationId="{483DB868-733A-2981-62A4-3199EB8BD09F}"/>
          </ac:cxnSpMkLst>
        </pc:cxnChg>
      </pc:sldChg>
      <pc:sldChg chg="addSp delSp modSp mod">
        <pc:chgData name="Gihan Kamel" userId="decb06a4-c860-4de9-9e76-680d37bcfd74" providerId="ADAL" clId="{0CB35F10-763E-4E44-8A5F-EFC67C6DDF09}" dt="2025-08-11T18:22:22.581" v="1150" actId="1076"/>
        <pc:sldMkLst>
          <pc:docMk/>
          <pc:sldMk cId="4083721266" sldId="259"/>
        </pc:sldMkLst>
        <pc:spChg chg="add mod">
          <ac:chgData name="Gihan Kamel" userId="decb06a4-c860-4de9-9e76-680d37bcfd74" providerId="ADAL" clId="{0CB35F10-763E-4E44-8A5F-EFC67C6DDF09}" dt="2025-08-11T18:18:35.675" v="1097" actId="20577"/>
          <ac:spMkLst>
            <pc:docMk/>
            <pc:sldMk cId="4083721266" sldId="259"/>
            <ac:spMk id="3" creationId="{191F4B34-FE33-D78C-3906-A7CA9F8A608B}"/>
          </ac:spMkLst>
        </pc:spChg>
        <pc:spChg chg="del mod">
          <ac:chgData name="Gihan Kamel" userId="decb06a4-c860-4de9-9e76-680d37bcfd74" providerId="ADAL" clId="{0CB35F10-763E-4E44-8A5F-EFC67C6DDF09}" dt="2025-08-11T15:08:04.055" v="690" actId="478"/>
          <ac:spMkLst>
            <pc:docMk/>
            <pc:sldMk cId="4083721266" sldId="259"/>
            <ac:spMk id="6" creationId="{C11159D4-E373-45D6-B0FE-FEB9708D45A0}"/>
          </ac:spMkLst>
        </pc:spChg>
        <pc:spChg chg="del mod">
          <ac:chgData name="Gihan Kamel" userId="decb06a4-c860-4de9-9e76-680d37bcfd74" providerId="ADAL" clId="{0CB35F10-763E-4E44-8A5F-EFC67C6DDF09}" dt="2025-08-11T15:08:19.066" v="695" actId="478"/>
          <ac:spMkLst>
            <pc:docMk/>
            <pc:sldMk cId="4083721266" sldId="259"/>
            <ac:spMk id="7" creationId="{9DC61CDE-00A7-4DD6-AA5C-C4A17D14D5CF}"/>
          </ac:spMkLst>
        </pc:spChg>
        <pc:spChg chg="del mod">
          <ac:chgData name="Gihan Kamel" userId="decb06a4-c860-4de9-9e76-680d37bcfd74" providerId="ADAL" clId="{0CB35F10-763E-4E44-8A5F-EFC67C6DDF09}" dt="2025-08-11T14:17:21.245" v="102" actId="478"/>
          <ac:spMkLst>
            <pc:docMk/>
            <pc:sldMk cId="4083721266" sldId="259"/>
            <ac:spMk id="8" creationId="{C7490FB1-4C41-4001-BF82-B2EA7B2C9D34}"/>
          </ac:spMkLst>
        </pc:spChg>
        <pc:spChg chg="del mod">
          <ac:chgData name="Gihan Kamel" userId="decb06a4-c860-4de9-9e76-680d37bcfd74" providerId="ADAL" clId="{0CB35F10-763E-4E44-8A5F-EFC67C6DDF09}" dt="2025-08-11T14:05:35.347" v="16" actId="478"/>
          <ac:spMkLst>
            <pc:docMk/>
            <pc:sldMk cId="4083721266" sldId="259"/>
            <ac:spMk id="9" creationId="{F097C686-28F3-09B0-C645-B2428E4534D4}"/>
          </ac:spMkLst>
        </pc:spChg>
        <pc:spChg chg="del">
          <ac:chgData name="Gihan Kamel" userId="decb06a4-c860-4de9-9e76-680d37bcfd74" providerId="ADAL" clId="{0CB35F10-763E-4E44-8A5F-EFC67C6DDF09}" dt="2025-08-11T14:06:07.642" v="25" actId="478"/>
          <ac:spMkLst>
            <pc:docMk/>
            <pc:sldMk cId="4083721266" sldId="259"/>
            <ac:spMk id="12" creationId="{A747F171-3DEC-134D-2974-09EF78355B8D}"/>
          </ac:spMkLst>
        </pc:spChg>
        <pc:spChg chg="del mod">
          <ac:chgData name="Gihan Kamel" userId="decb06a4-c860-4de9-9e76-680d37bcfd74" providerId="ADAL" clId="{0CB35F10-763E-4E44-8A5F-EFC67C6DDF09}" dt="2025-08-11T14:05:57.695" v="23" actId="478"/>
          <ac:spMkLst>
            <pc:docMk/>
            <pc:sldMk cId="4083721266" sldId="259"/>
            <ac:spMk id="14" creationId="{FB0BFF23-C0F4-5AD8-2269-E339E4DC38B8}"/>
          </ac:spMkLst>
        </pc:spChg>
        <pc:spChg chg="del">
          <ac:chgData name="Gihan Kamel" userId="decb06a4-c860-4de9-9e76-680d37bcfd74" providerId="ADAL" clId="{0CB35F10-763E-4E44-8A5F-EFC67C6DDF09}" dt="2025-08-11T14:05:40.905" v="18" actId="478"/>
          <ac:spMkLst>
            <pc:docMk/>
            <pc:sldMk cId="4083721266" sldId="259"/>
            <ac:spMk id="15" creationId="{D18EA408-C4AC-2A3F-F69C-5922D2FD117E}"/>
          </ac:spMkLst>
        </pc:spChg>
        <pc:spChg chg="del">
          <ac:chgData name="Gihan Kamel" userId="decb06a4-c860-4de9-9e76-680d37bcfd74" providerId="ADAL" clId="{0CB35F10-763E-4E44-8A5F-EFC67C6DDF09}" dt="2025-08-11T14:05:47.178" v="21" actId="478"/>
          <ac:spMkLst>
            <pc:docMk/>
            <pc:sldMk cId="4083721266" sldId="259"/>
            <ac:spMk id="17" creationId="{2B5A0344-137D-2632-FEC9-ED6686691210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20" creationId="{E31FA547-9510-4434-B167-57D744BBC483}"/>
          </ac:spMkLst>
        </pc:spChg>
        <pc:spChg chg="mod">
          <ac:chgData name="Gihan Kamel" userId="decb06a4-c860-4de9-9e76-680d37bcfd74" providerId="ADAL" clId="{0CB35F10-763E-4E44-8A5F-EFC67C6DDF09}" dt="2025-08-11T14:07:26.575" v="31" actId="1582"/>
          <ac:spMkLst>
            <pc:docMk/>
            <pc:sldMk cId="4083721266" sldId="259"/>
            <ac:spMk id="22" creationId="{5DFA8003-7DA3-5215-7456-BEB5E4255459}"/>
          </ac:spMkLst>
        </pc:spChg>
        <pc:spChg chg="mod">
          <ac:chgData name="Gihan Kamel" userId="decb06a4-c860-4de9-9e76-680d37bcfd74" providerId="ADAL" clId="{0CB35F10-763E-4E44-8A5F-EFC67C6DDF09}" dt="2025-08-11T14:07:26.575" v="31" actId="1582"/>
          <ac:spMkLst>
            <pc:docMk/>
            <pc:sldMk cId="4083721266" sldId="259"/>
            <ac:spMk id="23" creationId="{BE9FB887-37F0-E311-0F2F-777CAA7622BD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24" creationId="{636D6666-FE09-6D8C-212B-8DE982D58F0A}"/>
          </ac:spMkLst>
        </pc:spChg>
        <pc:spChg chg="mod">
          <ac:chgData name="Gihan Kamel" userId="decb06a4-c860-4de9-9e76-680d37bcfd74" providerId="ADAL" clId="{0CB35F10-763E-4E44-8A5F-EFC67C6DDF09}" dt="2025-08-11T14:07:26.575" v="31" actId="1582"/>
          <ac:spMkLst>
            <pc:docMk/>
            <pc:sldMk cId="4083721266" sldId="259"/>
            <ac:spMk id="25" creationId="{88FA1497-E68C-5567-99BC-380B5EF1AB17}"/>
          </ac:spMkLst>
        </pc:spChg>
        <pc:spChg chg="mod">
          <ac:chgData name="Gihan Kamel" userId="decb06a4-c860-4de9-9e76-680d37bcfd74" providerId="ADAL" clId="{0CB35F10-763E-4E44-8A5F-EFC67C6DDF09}" dt="2025-08-11T14:07:58.873" v="40" actId="1038"/>
          <ac:spMkLst>
            <pc:docMk/>
            <pc:sldMk cId="4083721266" sldId="259"/>
            <ac:spMk id="26" creationId="{D769BFC1-9285-3CD1-85C4-E33BAC8C0972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44" creationId="{F6FE2EC2-B0EA-B26C-BCEB-30F43236A9DA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48" creationId="{2C9F7488-1526-2686-CE4C-84B265A49A43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63" creationId="{CF9CCBB3-ED4F-759F-A4C6-B673A5719281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83" creationId="{3E7F1010-52B5-2DEE-2BD9-9EBF3C7C0B3E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90" creationId="{136FE5B3-AD15-FBBD-2E51-74DCB1264CDD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91" creationId="{32EB2ECC-DB0F-7715-3264-CADA186C712F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94" creationId="{778B5EE2-0065-27BB-183A-950939A8CE15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98" creationId="{0B3A8836-D25C-A777-06C6-4131CD19224B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100" creationId="{F282A3C0-1791-F878-027C-DEC8F8BCE34C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127" creationId="{AF2BA601-7F4F-C06D-D321-F4C618AE45D3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129" creationId="{6CC019A1-543B-E669-A334-2A68396E8D07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132" creationId="{066077A9-E5F6-6C09-83BD-7AEA4E4520BB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137" creationId="{FBC12322-9AB6-431F-C10D-09C9F33FF010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140" creationId="{B8500B2F-C77C-FF71-93E1-67AE742B711A}"/>
          </ac:spMkLst>
        </pc:spChg>
        <pc:spChg chg="mod">
          <ac:chgData name="Gihan Kamel" userId="decb06a4-c860-4de9-9e76-680d37bcfd74" providerId="ADAL" clId="{0CB35F10-763E-4E44-8A5F-EFC67C6DDF09}" dt="2025-08-11T14:29:02.469" v="188" actId="1076"/>
          <ac:spMkLst>
            <pc:docMk/>
            <pc:sldMk cId="4083721266" sldId="259"/>
            <ac:spMk id="143" creationId="{ED844EC7-9CD0-FED8-5F09-DB2BF8E91C9C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153" creationId="{4D30A4AC-3B4F-CE33-0CBF-147E582055A0}"/>
          </ac:spMkLst>
        </pc:spChg>
        <pc:spChg chg="del">
          <ac:chgData name="Gihan Kamel" userId="decb06a4-c860-4de9-9e76-680d37bcfd74" providerId="ADAL" clId="{0CB35F10-763E-4E44-8A5F-EFC67C6DDF09}" dt="2025-08-11T14:11:53.240" v="68" actId="478"/>
          <ac:spMkLst>
            <pc:docMk/>
            <pc:sldMk cId="4083721266" sldId="259"/>
            <ac:spMk id="156" creationId="{19586C49-285F-DF2E-C70E-09FCC60AD0C8}"/>
          </ac:spMkLst>
        </pc:spChg>
        <pc:spChg chg="mod">
          <ac:chgData name="Gihan Kamel" userId="decb06a4-c860-4de9-9e76-680d37bcfd74" providerId="ADAL" clId="{0CB35F10-763E-4E44-8A5F-EFC67C6DDF09}" dt="2025-08-11T14:11:42.504" v="62" actId="338"/>
          <ac:spMkLst>
            <pc:docMk/>
            <pc:sldMk cId="4083721266" sldId="259"/>
            <ac:spMk id="157" creationId="{7324E3DC-6840-C4F5-1AB5-FE504C569CC3}"/>
          </ac:spMkLst>
        </pc:spChg>
        <pc:spChg chg="del">
          <ac:chgData name="Gihan Kamel" userId="decb06a4-c860-4de9-9e76-680d37bcfd74" providerId="ADAL" clId="{0CB35F10-763E-4E44-8A5F-EFC67C6DDF09}" dt="2025-08-11T14:11:56.250" v="69" actId="478"/>
          <ac:spMkLst>
            <pc:docMk/>
            <pc:sldMk cId="4083721266" sldId="259"/>
            <ac:spMk id="158" creationId="{6DB22090-E430-9141-F87D-8CFA892C02B6}"/>
          </ac:spMkLst>
        </pc:spChg>
        <pc:spChg chg="del">
          <ac:chgData name="Gihan Kamel" userId="decb06a4-c860-4de9-9e76-680d37bcfd74" providerId="ADAL" clId="{0CB35F10-763E-4E44-8A5F-EFC67C6DDF09}" dt="2025-08-11T14:11:46.524" v="64" actId="478"/>
          <ac:spMkLst>
            <pc:docMk/>
            <pc:sldMk cId="4083721266" sldId="259"/>
            <ac:spMk id="159" creationId="{BB0A5629-63E1-ABD4-7E7E-7E85D452CE78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161" creationId="{02A4F6A8-13A2-5F13-D3B0-D17563613C29}"/>
          </ac:spMkLst>
        </pc:spChg>
        <pc:spChg chg="mod">
          <ac:chgData name="Gihan Kamel" userId="decb06a4-c860-4de9-9e76-680d37bcfd74" providerId="ADAL" clId="{0CB35F10-763E-4E44-8A5F-EFC67C6DDF09}" dt="2025-08-11T14:14:05.639" v="86" actId="693"/>
          <ac:spMkLst>
            <pc:docMk/>
            <pc:sldMk cId="4083721266" sldId="259"/>
            <ac:spMk id="166" creationId="{81C8BE63-A76E-2276-32B1-53ADE8E2B2F0}"/>
          </ac:spMkLst>
        </pc:spChg>
        <pc:spChg chg="mod">
          <ac:chgData name="Gihan Kamel" userId="decb06a4-c860-4de9-9e76-680d37bcfd74" providerId="ADAL" clId="{0CB35F10-763E-4E44-8A5F-EFC67C6DDF09}" dt="2025-08-11T14:14:05.639" v="86" actId="693"/>
          <ac:spMkLst>
            <pc:docMk/>
            <pc:sldMk cId="4083721266" sldId="259"/>
            <ac:spMk id="167" creationId="{2C3DAAF5-C25E-21FE-E945-DAC88211963A}"/>
          </ac:spMkLst>
        </pc:spChg>
        <pc:spChg chg="mod">
          <ac:chgData name="Gihan Kamel" userId="decb06a4-c860-4de9-9e76-680d37bcfd74" providerId="ADAL" clId="{0CB35F10-763E-4E44-8A5F-EFC67C6DDF09}" dt="2025-08-11T14:14:05.639" v="86" actId="693"/>
          <ac:spMkLst>
            <pc:docMk/>
            <pc:sldMk cId="4083721266" sldId="259"/>
            <ac:spMk id="168" creationId="{47A21FE8-A855-295F-C404-40199D4F0AA5}"/>
          </ac:spMkLst>
        </pc:spChg>
        <pc:spChg chg="mod">
          <ac:chgData name="Gihan Kamel" userId="decb06a4-c860-4de9-9e76-680d37bcfd74" providerId="ADAL" clId="{0CB35F10-763E-4E44-8A5F-EFC67C6DDF09}" dt="2025-08-11T14:14:05.639" v="86" actId="693"/>
          <ac:spMkLst>
            <pc:docMk/>
            <pc:sldMk cId="4083721266" sldId="259"/>
            <ac:spMk id="169" creationId="{94CB1F8E-1199-297C-A564-997C28C982A5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171" creationId="{FECE5934-D677-414B-0A14-E97EADB0E5D0}"/>
          </ac:spMkLst>
        </pc:spChg>
        <pc:spChg chg="mod">
          <ac:chgData name="Gihan Kamel" userId="decb06a4-c860-4de9-9e76-680d37bcfd74" providerId="ADAL" clId="{0CB35F10-763E-4E44-8A5F-EFC67C6DDF09}" dt="2025-08-11T14:29:06.617" v="189" actId="1076"/>
          <ac:spMkLst>
            <pc:docMk/>
            <pc:sldMk cId="4083721266" sldId="259"/>
            <ac:spMk id="183" creationId="{C7946C2F-CB7E-8E15-EA70-82528FA3CF90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196" creationId="{9CC9DE17-18F3-B283-DCF8-360C04DD3459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200" creationId="{F0B6FE4D-1868-AA55-1EE7-B3FA4B5E6ECC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20" creationId="{0EAC3D6D-8268-5F56-9542-53656F1D8083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21" creationId="{7FDFE6E6-F560-5097-929F-306085D17C37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31" creationId="{7B4F8BE5-B568-56C9-EC85-7D38C6B6F832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242" creationId="{A616CE37-388F-FDDD-DC24-D6BD86152AA2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244" creationId="{6C732B76-3C3F-574B-8731-2C692E2D30E5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248" creationId="{A6CD8D40-B152-1075-B073-D81AC2F40FC4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57" creationId="{901E1512-BB41-1CE0-FAB2-991AF52D3924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261" creationId="{E01E2E3D-46BE-E370-C96B-52DAF8A5F953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67" creationId="{4FB2B75E-1B17-E4CD-4C1D-4B1DADF627FE}"/>
          </ac:spMkLst>
        </pc:spChg>
        <pc:spChg chg="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270" creationId="{C6FD1D09-08A6-12CF-2FA7-E8E304227743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276" creationId="{3A366527-4E3E-693C-C76D-D1E0AC8E885E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86" creationId="{D5A6AC28-865E-616B-91A6-BD2A05B067CA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88" creationId="{81C02FEE-6A39-E0B1-5E8C-C86DC23F4541}"/>
          </ac:spMkLst>
        </pc:spChg>
        <pc:spChg chg="mod">
          <ac:chgData name="Gihan Kamel" userId="decb06a4-c860-4de9-9e76-680d37bcfd74" providerId="ADAL" clId="{0CB35F10-763E-4E44-8A5F-EFC67C6DDF09}" dt="2025-08-11T18:22:22.581" v="1150" actId="1076"/>
          <ac:spMkLst>
            <pc:docMk/>
            <pc:sldMk cId="4083721266" sldId="259"/>
            <ac:spMk id="292" creationId="{17A43C22-4C7D-4742-69C4-1434E3B60F39}"/>
          </ac:spMkLst>
        </pc:spChg>
        <pc:spChg chg="mod">
          <ac:chgData name="Gihan Kamel" userId="decb06a4-c860-4de9-9e76-680d37bcfd74" providerId="ADAL" clId="{0CB35F10-763E-4E44-8A5F-EFC67C6DDF09}" dt="2025-08-11T14:30:29.294" v="251" actId="1076"/>
          <ac:spMkLst>
            <pc:docMk/>
            <pc:sldMk cId="4083721266" sldId="259"/>
            <ac:spMk id="298" creationId="{E2D000F2-C5E0-0547-86C0-3C6748042DD8}"/>
          </ac:spMkLst>
        </pc:spChg>
        <pc:spChg chg="add mod">
          <ac:chgData name="Gihan Kamel" userId="decb06a4-c860-4de9-9e76-680d37bcfd74" providerId="ADAL" clId="{0CB35F10-763E-4E44-8A5F-EFC67C6DDF09}" dt="2025-08-11T14:52:02.928" v="415" actId="1076"/>
          <ac:spMkLst>
            <pc:docMk/>
            <pc:sldMk cId="4083721266" sldId="259"/>
            <ac:spMk id="300" creationId="{2763F6FA-8E9C-0FBB-D390-27AC4CD81967}"/>
          </ac:spMkLst>
        </pc:spChg>
        <pc:spChg chg="add mod">
          <ac:chgData name="Gihan Kamel" userId="decb06a4-c860-4de9-9e76-680d37bcfd74" providerId="ADAL" clId="{0CB35F10-763E-4E44-8A5F-EFC67C6DDF09}" dt="2025-08-11T15:08:39.523" v="699" actId="1076"/>
          <ac:spMkLst>
            <pc:docMk/>
            <pc:sldMk cId="4083721266" sldId="259"/>
            <ac:spMk id="301" creationId="{D77C1719-C0DD-6F90-C3BD-64ADFF0A3450}"/>
          </ac:spMkLst>
        </pc:spChg>
        <pc:spChg chg="add del mod">
          <ac:chgData name="Gihan Kamel" userId="decb06a4-c860-4de9-9e76-680d37bcfd74" providerId="ADAL" clId="{0CB35F10-763E-4E44-8A5F-EFC67C6DDF09}" dt="2025-08-11T18:18:22.957" v="1074" actId="478"/>
          <ac:spMkLst>
            <pc:docMk/>
            <pc:sldMk cId="4083721266" sldId="259"/>
            <ac:spMk id="304" creationId="{7E559FFB-3CCA-EFC9-6B0C-D1C446BB5E52}"/>
          </ac:spMkLst>
        </pc:spChg>
        <pc:spChg chg="add mod">
          <ac:chgData name="Gihan Kamel" userId="decb06a4-c860-4de9-9e76-680d37bcfd74" providerId="ADAL" clId="{0CB35F10-763E-4E44-8A5F-EFC67C6DDF09}" dt="2025-08-11T15:08:23.890" v="696"/>
          <ac:spMkLst>
            <pc:docMk/>
            <pc:sldMk cId="4083721266" sldId="259"/>
            <ac:spMk id="306" creationId="{6308EBE2-C8F4-7B8B-F2EB-C7990987698A}"/>
          </ac:spMkLst>
        </pc:spChg>
        <pc:spChg chg="add mod">
          <ac:chgData name="Gihan Kamel" userId="decb06a4-c860-4de9-9e76-680d37bcfd74" providerId="ADAL" clId="{0CB35F10-763E-4E44-8A5F-EFC67C6DDF09}" dt="2025-08-11T15:08:23.890" v="696"/>
          <ac:spMkLst>
            <pc:docMk/>
            <pc:sldMk cId="4083721266" sldId="259"/>
            <ac:spMk id="307" creationId="{CEF9E49A-4F4A-E5CA-A4C5-EF5E68DE03B4}"/>
          </ac:spMkLst>
        </pc:spChg>
        <pc:spChg chg="add mod">
          <ac:chgData name="Gihan Kamel" userId="decb06a4-c860-4de9-9e76-680d37bcfd74" providerId="ADAL" clId="{0CB35F10-763E-4E44-8A5F-EFC67C6DDF09}" dt="2025-08-11T15:19:36.597" v="849" actId="1076"/>
          <ac:spMkLst>
            <pc:docMk/>
            <pc:sldMk cId="4083721266" sldId="259"/>
            <ac:spMk id="308" creationId="{07C9306A-16C3-5321-20E8-56B1DB0F21A5}"/>
          </ac:spMkLst>
        </pc:spChg>
        <pc:spChg chg="add mod">
          <ac:chgData name="Gihan Kamel" userId="decb06a4-c860-4de9-9e76-680d37bcfd74" providerId="ADAL" clId="{0CB35F10-763E-4E44-8A5F-EFC67C6DDF09}" dt="2025-08-11T15:21:03.777" v="864" actId="1076"/>
          <ac:spMkLst>
            <pc:docMk/>
            <pc:sldMk cId="4083721266" sldId="259"/>
            <ac:spMk id="309" creationId="{846A766F-3F60-B463-2B5D-164F2922B9BC}"/>
          </ac:spMkLst>
        </pc:spChg>
        <pc:grpChg chg="add del mod">
          <ac:chgData name="Gihan Kamel" userId="decb06a4-c860-4de9-9e76-680d37bcfd74" providerId="ADAL" clId="{0CB35F10-763E-4E44-8A5F-EFC67C6DDF09}" dt="2025-08-11T14:28:52.742" v="185" actId="164"/>
          <ac:grpSpMkLst>
            <pc:docMk/>
            <pc:sldMk cId="4083721266" sldId="259"/>
            <ac:grpSpMk id="2" creationId="{921D7BEE-DA3F-274D-89EF-41AD87BD043D}"/>
          </ac:grpSpMkLst>
        </pc:grpChg>
        <pc:grpChg chg="mod">
          <ac:chgData name="Gihan Kamel" userId="decb06a4-c860-4de9-9e76-680d37bcfd74" providerId="ADAL" clId="{0CB35F10-763E-4E44-8A5F-EFC67C6DDF09}" dt="2025-08-11T14:29:26.408" v="191" actId="164"/>
          <ac:grpSpMkLst>
            <pc:docMk/>
            <pc:sldMk cId="4083721266" sldId="259"/>
            <ac:grpSpMk id="151" creationId="{15A71B3C-3E76-0D37-AA52-113DEE40E7FC}"/>
          </ac:grpSpMkLst>
        </pc:grpChg>
        <pc:grpChg chg="add mod">
          <ac:chgData name="Gihan Kamel" userId="decb06a4-c860-4de9-9e76-680d37bcfd74" providerId="ADAL" clId="{0CB35F10-763E-4E44-8A5F-EFC67C6DDF09}" dt="2025-08-11T14:30:55.291" v="254" actId="164"/>
          <ac:grpSpMkLst>
            <pc:docMk/>
            <pc:sldMk cId="4083721266" sldId="259"/>
            <ac:grpSpMk id="302" creationId="{404CD6CC-50C5-6A6B-E27E-F74E247A5E09}"/>
          </ac:grpSpMkLst>
        </pc:grpChg>
        <pc:grpChg chg="add mod">
          <ac:chgData name="Gihan Kamel" userId="decb06a4-c860-4de9-9e76-680d37bcfd74" providerId="ADAL" clId="{0CB35F10-763E-4E44-8A5F-EFC67C6DDF09}" dt="2025-08-11T14:30:55.291" v="254" actId="164"/>
          <ac:grpSpMkLst>
            <pc:docMk/>
            <pc:sldMk cId="4083721266" sldId="259"/>
            <ac:grpSpMk id="303" creationId="{63E23FF3-6804-3A5F-0BFC-57DC75E8EF11}"/>
          </ac:grpSpMkLst>
        </pc:grpChg>
        <pc:grpChg chg="add mod">
          <ac:chgData name="Gihan Kamel" userId="decb06a4-c860-4de9-9e76-680d37bcfd74" providerId="ADAL" clId="{0CB35F10-763E-4E44-8A5F-EFC67C6DDF09}" dt="2025-08-11T15:08:50.563" v="700" actId="164"/>
          <ac:grpSpMkLst>
            <pc:docMk/>
            <pc:sldMk cId="4083721266" sldId="259"/>
            <ac:grpSpMk id="305" creationId="{A645F115-4C55-62BA-8039-9476D7D38971}"/>
          </ac:grpSpMkLst>
        </pc:grpChg>
        <pc:grpChg chg="add mod">
          <ac:chgData name="Gihan Kamel" userId="decb06a4-c860-4de9-9e76-680d37bcfd74" providerId="ADAL" clId="{0CB35F10-763E-4E44-8A5F-EFC67C6DDF09}" dt="2025-08-11T15:20:36.075" v="863" actId="164"/>
          <ac:grpSpMkLst>
            <pc:docMk/>
            <pc:sldMk cId="4083721266" sldId="259"/>
            <ac:grpSpMk id="310" creationId="{C3F98C68-29CB-77AC-7990-F50B2E8D5D2B}"/>
          </ac:grpSpMkLst>
        </pc:grpChg>
        <pc:grpChg chg="add mod">
          <ac:chgData name="Gihan Kamel" userId="decb06a4-c860-4de9-9e76-680d37bcfd74" providerId="ADAL" clId="{0CB35F10-763E-4E44-8A5F-EFC67C6DDF09}" dt="2025-08-11T15:20:36.075" v="863" actId="164"/>
          <ac:grpSpMkLst>
            <pc:docMk/>
            <pc:sldMk cId="4083721266" sldId="259"/>
            <ac:grpSpMk id="327" creationId="{81A32852-A7FD-E505-724B-9BE279E9F230}"/>
          </ac:grpSpMkLst>
        </pc:grpChg>
        <pc:picChg chg="mod">
          <ac:chgData name="Gihan Kamel" userId="decb06a4-c860-4de9-9e76-680d37bcfd74" providerId="ADAL" clId="{0CB35F10-763E-4E44-8A5F-EFC67C6DDF09}" dt="2025-08-11T14:11:36.612" v="61" actId="1076"/>
          <ac:picMkLst>
            <pc:docMk/>
            <pc:sldMk cId="4083721266" sldId="259"/>
            <ac:picMk id="10" creationId="{38593ADC-272F-43F0-95C7-639C068F89EA}"/>
          </ac:picMkLst>
        </pc:picChg>
        <pc:cxnChg chg="add mod">
          <ac:chgData name="Gihan Kamel" userId="decb06a4-c860-4de9-9e76-680d37bcfd74" providerId="ADAL" clId="{0CB35F10-763E-4E44-8A5F-EFC67C6DDF09}" dt="2025-08-11T15:15:48.408" v="804" actId="1582"/>
          <ac:cxnSpMkLst>
            <pc:docMk/>
            <pc:sldMk cId="4083721266" sldId="259"/>
            <ac:cxnSpMk id="312" creationId="{B87A5BBE-6668-0ADB-D303-45817189DF41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15" creationId="{56C637C5-3ADA-FCD2-8C33-5C3F65415A21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16" creationId="{229D9848-FEE3-C2D6-16FC-3A49520D4024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17" creationId="{66E38672-AB9D-1A69-81C7-77A0A39858AC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18" creationId="{306FCE71-FBE8-CCED-6E0C-9331F0F3F872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19" creationId="{569A55CB-F0DC-72C2-D53C-9E2FD9EFD4E9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20" creationId="{05423AD1-A9D1-5122-EEEB-074120BA3DE5}"/>
          </ac:cxnSpMkLst>
        </pc:cxnChg>
        <pc:cxnChg chg="add mod">
          <ac:chgData name="Gihan Kamel" userId="decb06a4-c860-4de9-9e76-680d37bcfd74" providerId="ADAL" clId="{0CB35F10-763E-4E44-8A5F-EFC67C6DDF09}" dt="2025-08-11T15:19:48.144" v="851" actId="1076"/>
          <ac:cxnSpMkLst>
            <pc:docMk/>
            <pc:sldMk cId="4083721266" sldId="259"/>
            <ac:cxnSpMk id="321" creationId="{5A4F1C22-1BC6-80D1-C1FC-166CF8BA338E}"/>
          </ac:cxnSpMkLst>
        </pc:cxnChg>
        <pc:cxnChg chg="add mod">
          <ac:chgData name="Gihan Kamel" userId="decb06a4-c860-4de9-9e76-680d37bcfd74" providerId="ADAL" clId="{0CB35F10-763E-4E44-8A5F-EFC67C6DDF09}" dt="2025-08-11T15:19:52.961" v="853" actId="1076"/>
          <ac:cxnSpMkLst>
            <pc:docMk/>
            <pc:sldMk cId="4083721266" sldId="259"/>
            <ac:cxnSpMk id="322" creationId="{4B28A352-4A87-D2CF-794F-1D0734F094E4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23" creationId="{7E5FEAFE-3EFF-CC09-1BE2-9676C672BBF5}"/>
          </ac:cxnSpMkLst>
        </pc:cxnChg>
        <pc:cxnChg chg="add mod">
          <ac:chgData name="Gihan Kamel" userId="decb06a4-c860-4de9-9e76-680d37bcfd74" providerId="ADAL" clId="{0CB35F10-763E-4E44-8A5F-EFC67C6DDF09}" dt="2025-08-11T15:20:04.523" v="857" actId="1076"/>
          <ac:cxnSpMkLst>
            <pc:docMk/>
            <pc:sldMk cId="4083721266" sldId="259"/>
            <ac:cxnSpMk id="324" creationId="{490ED699-4451-7E78-E864-0C6B6849559E}"/>
          </ac:cxnSpMkLst>
        </pc:cxnChg>
        <pc:cxnChg chg="add mod">
          <ac:chgData name="Gihan Kamel" userId="decb06a4-c860-4de9-9e76-680d37bcfd74" providerId="ADAL" clId="{0CB35F10-763E-4E44-8A5F-EFC67C6DDF09}" dt="2025-08-11T15:20:16.454" v="860" actId="1076"/>
          <ac:cxnSpMkLst>
            <pc:docMk/>
            <pc:sldMk cId="4083721266" sldId="259"/>
            <ac:cxnSpMk id="325" creationId="{4386D794-005A-9C19-FF15-748120BFCBC6}"/>
          </ac:cxnSpMkLst>
        </pc:cxnChg>
        <pc:cxnChg chg="add mod">
          <ac:chgData name="Gihan Kamel" userId="decb06a4-c860-4de9-9e76-680d37bcfd74" providerId="ADAL" clId="{0CB35F10-763E-4E44-8A5F-EFC67C6DDF09}" dt="2025-08-11T15:20:36.075" v="863" actId="164"/>
          <ac:cxnSpMkLst>
            <pc:docMk/>
            <pc:sldMk cId="4083721266" sldId="259"/>
            <ac:cxnSpMk id="326" creationId="{A0FD72D2-5A12-1596-DE7B-896A328CB654}"/>
          </ac:cxnSpMkLst>
        </pc:cxnChg>
      </pc:sldChg>
      <pc:sldChg chg="addSp delSp modSp mod">
        <pc:chgData name="Gihan Kamel" userId="decb06a4-c860-4de9-9e76-680d37bcfd74" providerId="ADAL" clId="{0CB35F10-763E-4E44-8A5F-EFC67C6DDF09}" dt="2025-08-11T18:19:11.929" v="1130" actId="20577"/>
        <pc:sldMkLst>
          <pc:docMk/>
          <pc:sldMk cId="1056068425" sldId="260"/>
        </pc:sldMkLst>
        <pc:spChg chg="add del mod">
          <ac:chgData name="Gihan Kamel" userId="decb06a4-c860-4de9-9e76-680d37bcfd74" providerId="ADAL" clId="{0CB35F10-763E-4E44-8A5F-EFC67C6DDF09}" dt="2025-08-11T18:18:42.691" v="1098" actId="478"/>
          <ac:spMkLst>
            <pc:docMk/>
            <pc:sldMk cId="1056068425" sldId="260"/>
            <ac:spMk id="2" creationId="{3AFB6A2A-BB2E-2FD3-85B9-9D756CAC6218}"/>
          </ac:spMkLst>
        </pc:spChg>
        <pc:spChg chg="del">
          <ac:chgData name="Gihan Kamel" userId="decb06a4-c860-4de9-9e76-680d37bcfd74" providerId="ADAL" clId="{0CB35F10-763E-4E44-8A5F-EFC67C6DDF09}" dt="2025-08-11T15:05:58.732" v="627" actId="478"/>
          <ac:spMkLst>
            <pc:docMk/>
            <pc:sldMk cId="1056068425" sldId="260"/>
            <ac:spMk id="4" creationId="{2783B127-F224-4DAD-932F-3C9586E70C61}"/>
          </ac:spMkLst>
        </pc:spChg>
        <pc:spChg chg="add mod">
          <ac:chgData name="Gihan Kamel" userId="decb06a4-c860-4de9-9e76-680d37bcfd74" providerId="ADAL" clId="{0CB35F10-763E-4E44-8A5F-EFC67C6DDF09}" dt="2025-08-11T18:19:11.929" v="1130" actId="20577"/>
          <ac:spMkLst>
            <pc:docMk/>
            <pc:sldMk cId="1056068425" sldId="260"/>
            <ac:spMk id="4" creationId="{6EEAD276-7E3E-2CDD-3834-3CAB75AEF157}"/>
          </ac:spMkLst>
        </pc:spChg>
        <pc:spChg chg="del">
          <ac:chgData name="Gihan Kamel" userId="decb06a4-c860-4de9-9e76-680d37bcfd74" providerId="ADAL" clId="{0CB35F10-763E-4E44-8A5F-EFC67C6DDF09}" dt="2025-08-11T14:46:35.843" v="306" actId="478"/>
          <ac:spMkLst>
            <pc:docMk/>
            <pc:sldMk cId="1056068425" sldId="260"/>
            <ac:spMk id="5" creationId="{7FF9A564-D946-4827-8E8F-502D4394E2EB}"/>
          </ac:spMkLst>
        </pc:spChg>
        <pc:spChg chg="del">
          <ac:chgData name="Gihan Kamel" userId="decb06a4-c860-4de9-9e76-680d37bcfd74" providerId="ADAL" clId="{0CB35F10-763E-4E44-8A5F-EFC67C6DDF09}" dt="2025-08-11T14:46:38.144" v="307" actId="478"/>
          <ac:spMkLst>
            <pc:docMk/>
            <pc:sldMk cId="1056068425" sldId="260"/>
            <ac:spMk id="6" creationId="{2C86DF4C-4DC0-43F6-96B3-6B215DC8DFD5}"/>
          </ac:spMkLst>
        </pc:spChg>
        <pc:spChg chg="del">
          <ac:chgData name="Gihan Kamel" userId="decb06a4-c860-4de9-9e76-680d37bcfd74" providerId="ADAL" clId="{0CB35F10-763E-4E44-8A5F-EFC67C6DDF09}" dt="2025-08-11T15:01:34.343" v="568" actId="478"/>
          <ac:spMkLst>
            <pc:docMk/>
            <pc:sldMk cId="1056068425" sldId="260"/>
            <ac:spMk id="13" creationId="{5298A856-DFCA-1D61-CF67-32963F291B70}"/>
          </ac:spMkLst>
        </pc:spChg>
        <pc:spChg chg="del">
          <ac:chgData name="Gihan Kamel" userId="decb06a4-c860-4de9-9e76-680d37bcfd74" providerId="ADAL" clId="{0CB35F10-763E-4E44-8A5F-EFC67C6DDF09}" dt="2025-08-11T15:01:14.699" v="561" actId="478"/>
          <ac:spMkLst>
            <pc:docMk/>
            <pc:sldMk cId="1056068425" sldId="260"/>
            <ac:spMk id="15" creationId="{B93A4E7E-235F-2DE0-FC82-6E7565FE4F24}"/>
          </ac:spMkLst>
        </pc:spChg>
        <pc:spChg chg="del">
          <ac:chgData name="Gihan Kamel" userId="decb06a4-c860-4de9-9e76-680d37bcfd74" providerId="ADAL" clId="{0CB35F10-763E-4E44-8A5F-EFC67C6DDF09}" dt="2025-08-11T15:01:21.366" v="564" actId="478"/>
          <ac:spMkLst>
            <pc:docMk/>
            <pc:sldMk cId="1056068425" sldId="260"/>
            <ac:spMk id="18" creationId="{68D65034-079D-FA1F-F88E-4F82F745F56D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9" creationId="{5D661908-DAE7-E46F-BB7D-33A6A413585D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23" creationId="{8AE1936B-4F3F-4721-9216-AF3C60BF9BFF}"/>
          </ac:spMkLst>
        </pc:spChg>
        <pc:spChg chg="mod">
          <ac:chgData name="Gihan Kamel" userId="decb06a4-c860-4de9-9e76-680d37bcfd74" providerId="ADAL" clId="{0CB35F10-763E-4E44-8A5F-EFC67C6DDF09}" dt="2025-08-11T15:04:33.536" v="616" actId="693"/>
          <ac:spMkLst>
            <pc:docMk/>
            <pc:sldMk cId="1056068425" sldId="260"/>
            <ac:spMk id="24" creationId="{65FCC98D-DA4D-0045-449D-0684AA028C38}"/>
          </ac:spMkLst>
        </pc:spChg>
        <pc:spChg chg="mod">
          <ac:chgData name="Gihan Kamel" userId="decb06a4-c860-4de9-9e76-680d37bcfd74" providerId="ADAL" clId="{0CB35F10-763E-4E44-8A5F-EFC67C6DDF09}" dt="2025-08-11T15:04:33.536" v="616" actId="693"/>
          <ac:spMkLst>
            <pc:docMk/>
            <pc:sldMk cId="1056068425" sldId="260"/>
            <ac:spMk id="25" creationId="{D44E4333-B050-A0DA-A802-85EB7ADC442A}"/>
          </ac:spMkLst>
        </pc:spChg>
        <pc:spChg chg="mod">
          <ac:chgData name="Gihan Kamel" userId="decb06a4-c860-4de9-9e76-680d37bcfd74" providerId="ADAL" clId="{0CB35F10-763E-4E44-8A5F-EFC67C6DDF09}" dt="2025-08-11T15:04:33.536" v="616" actId="693"/>
          <ac:spMkLst>
            <pc:docMk/>
            <pc:sldMk cId="1056068425" sldId="260"/>
            <ac:spMk id="26" creationId="{532F26EE-122E-C4BB-F855-8501B7297334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27" creationId="{E3A1120B-BBE6-A999-7204-845E8F9B6415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28" creationId="{3DEBF66F-DF71-FD76-478F-8A5C7C25652C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29" creationId="{66FB034A-1683-FD30-91BC-B7D1785CB03F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31" creationId="{4471F1F3-0F63-07A2-40F7-06ECD4764C91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34" creationId="{F3053C3D-5AA1-1F57-5D0D-365DC9CBC556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43" creationId="{4D3C3753-46BE-77EF-85A6-AB1F34567FA5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45" creationId="{529C7AC2-9D38-9512-FE7F-1EF51E6BA26F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49" creationId="{8C7B1D9E-C584-5ABF-BC6C-6CC0574C2A51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50" creationId="{520F2670-F2A6-82CC-48D4-6FBA7052E750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61" creationId="{E4C76294-CDFA-EDE9-4D3D-27815B8DC9D6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63" creationId="{92BB9ADF-3585-F620-DF76-08902F4FBE3E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64" creationId="{7C997A19-9D06-84FD-714D-90DBD3C8660E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68" creationId="{0B003666-B9F5-D20D-9C12-6B6DF4737C6C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70" creationId="{6C656749-5313-D291-8FF9-203DA11FFF6C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72" creationId="{A625DCA0-1F5D-1C9B-8A75-B17175808EA1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78" creationId="{59D8BF50-2E23-10ED-74A1-B28FA5759581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79" creationId="{B7AD86EA-02C8-33A7-0337-4F41DAFFB979}"/>
          </ac:spMkLst>
        </pc:spChg>
        <pc:spChg chg="mod">
          <ac:chgData name="Gihan Kamel" userId="decb06a4-c860-4de9-9e76-680d37bcfd74" providerId="ADAL" clId="{0CB35F10-763E-4E44-8A5F-EFC67C6DDF09}" dt="2025-08-11T15:01:26.164" v="566" actId="478"/>
          <ac:spMkLst>
            <pc:docMk/>
            <pc:sldMk cId="1056068425" sldId="260"/>
            <ac:spMk id="87" creationId="{B5BF62EB-7888-8332-221A-30187413242A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88" creationId="{EA061CBC-8A2F-437E-A60A-C253C322A09F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89" creationId="{642F723E-F950-3A0F-0D31-EB85AD419062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92" creationId="{FAD5E2AC-14E6-356D-0CCE-22BE61FEE592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98" creationId="{8D0426C8-7544-C12C-A60C-DB6BD656E50D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100" creationId="{E400053C-DBAE-0708-0890-5BDB829E4EC9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107" creationId="{F7826D12-53FF-3954-774A-937E234F1F4E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111" creationId="{A4CCD116-86D3-A6B2-9C40-CE67536CBDB3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115" creationId="{D506D4E2-C33B-A912-167A-E99197B272BC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117" creationId="{DFFEE30B-7C2A-CE9D-AD71-471040EAFB84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119" creationId="{3A1565B0-7977-C3A0-4342-9B4983EBFFF6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23" creationId="{B57C18CC-5763-1F82-36C1-9BB7224E2919}"/>
          </ac:spMkLst>
        </pc:spChg>
        <pc:spChg chg="mod">
          <ac:chgData name="Gihan Kamel" userId="decb06a4-c860-4de9-9e76-680d37bcfd74" providerId="ADAL" clId="{0CB35F10-763E-4E44-8A5F-EFC67C6DDF09}" dt="2025-08-11T15:01:23.966" v="565" actId="478"/>
          <ac:spMkLst>
            <pc:docMk/>
            <pc:sldMk cId="1056068425" sldId="260"/>
            <ac:spMk id="130" creationId="{20F733F8-C93D-C98B-827B-CC6E412E5661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136" creationId="{657DAF98-D3E3-C977-7C25-E62791244A1D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140" creationId="{8DEACFB3-2608-270D-C85A-182543B34D24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48" creationId="{0E8ECE45-F0BA-6011-8516-6B95C18372D3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149" creationId="{FF815470-2BA4-B139-2ABC-327C3A0D5AA5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51" creationId="{512C9A99-B678-0771-2F96-EBEED22210F9}"/>
          </ac:spMkLst>
        </pc:spChg>
        <pc:spChg chg="mod">
          <ac:chgData name="Gihan Kamel" userId="decb06a4-c860-4de9-9e76-680d37bcfd74" providerId="ADAL" clId="{0CB35F10-763E-4E44-8A5F-EFC67C6DDF09}" dt="2025-08-11T15:05:47.058" v="626" actId="1076"/>
          <ac:spMkLst>
            <pc:docMk/>
            <pc:sldMk cId="1056068425" sldId="260"/>
            <ac:spMk id="154" creationId="{336B4175-C3D9-D2F1-812A-33DB43E08EAD}"/>
          </ac:spMkLst>
        </pc:spChg>
        <pc:spChg chg="del">
          <ac:chgData name="Gihan Kamel" userId="decb06a4-c860-4de9-9e76-680d37bcfd74" providerId="ADAL" clId="{0CB35F10-763E-4E44-8A5F-EFC67C6DDF09}" dt="2025-08-11T15:01:56.880" v="576" actId="478"/>
          <ac:spMkLst>
            <pc:docMk/>
            <pc:sldMk cId="1056068425" sldId="260"/>
            <ac:spMk id="160" creationId="{91EB8733-D559-D78B-A685-7D11A1D42AFE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161" creationId="{ACC8DC53-1EA2-6F26-CB23-4B889851F7E9}"/>
          </ac:spMkLst>
        </pc:spChg>
        <pc:spChg chg="del">
          <ac:chgData name="Gihan Kamel" userId="decb06a4-c860-4de9-9e76-680d37bcfd74" providerId="ADAL" clId="{0CB35F10-763E-4E44-8A5F-EFC67C6DDF09}" dt="2025-08-11T15:02:02.047" v="577" actId="478"/>
          <ac:spMkLst>
            <pc:docMk/>
            <pc:sldMk cId="1056068425" sldId="260"/>
            <ac:spMk id="162" creationId="{F130A4F9-ACD8-7A9A-DF4C-34F2322A2B2C}"/>
          </ac:spMkLst>
        </pc:spChg>
        <pc:spChg chg="del">
          <ac:chgData name="Gihan Kamel" userId="decb06a4-c860-4de9-9e76-680d37bcfd74" providerId="ADAL" clId="{0CB35F10-763E-4E44-8A5F-EFC67C6DDF09}" dt="2025-08-11T15:01:45.777" v="571" actId="478"/>
          <ac:spMkLst>
            <pc:docMk/>
            <pc:sldMk cId="1056068425" sldId="260"/>
            <ac:spMk id="163" creationId="{B9668E4C-0790-1254-808E-11367ACEED3E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166" creationId="{76B56D85-B8AA-3309-DB1D-6A075BD43373}"/>
          </ac:spMkLst>
        </pc:spChg>
        <pc:spChg chg="mod">
          <ac:chgData name="Gihan Kamel" userId="decb06a4-c860-4de9-9e76-680d37bcfd74" providerId="ADAL" clId="{0CB35F10-763E-4E44-8A5F-EFC67C6DDF09}" dt="2025-08-11T15:05:19.587" v="621" actId="1582"/>
          <ac:spMkLst>
            <pc:docMk/>
            <pc:sldMk cId="1056068425" sldId="260"/>
            <ac:spMk id="170" creationId="{043E5942-1294-BC4A-ACA2-9F287EC55B8C}"/>
          </ac:spMkLst>
        </pc:spChg>
        <pc:spChg chg="mod">
          <ac:chgData name="Gihan Kamel" userId="decb06a4-c860-4de9-9e76-680d37bcfd74" providerId="ADAL" clId="{0CB35F10-763E-4E44-8A5F-EFC67C6DDF09}" dt="2025-08-11T15:05:19.587" v="621" actId="1582"/>
          <ac:spMkLst>
            <pc:docMk/>
            <pc:sldMk cId="1056068425" sldId="260"/>
            <ac:spMk id="171" creationId="{A4AE58D4-9E28-D486-552B-04CBD68E37F1}"/>
          </ac:spMkLst>
        </pc:spChg>
        <pc:spChg chg="mod">
          <ac:chgData name="Gihan Kamel" userId="decb06a4-c860-4de9-9e76-680d37bcfd74" providerId="ADAL" clId="{0CB35F10-763E-4E44-8A5F-EFC67C6DDF09}" dt="2025-08-11T15:05:19.587" v="621" actId="1582"/>
          <ac:spMkLst>
            <pc:docMk/>
            <pc:sldMk cId="1056068425" sldId="260"/>
            <ac:spMk id="172" creationId="{21F1008A-06ED-A636-F3CE-7D46CD081758}"/>
          </ac:spMkLst>
        </pc:spChg>
        <pc:spChg chg="mod">
          <ac:chgData name="Gihan Kamel" userId="decb06a4-c860-4de9-9e76-680d37bcfd74" providerId="ADAL" clId="{0CB35F10-763E-4E44-8A5F-EFC67C6DDF09}" dt="2025-08-11T15:05:19.587" v="621" actId="1582"/>
          <ac:spMkLst>
            <pc:docMk/>
            <pc:sldMk cId="1056068425" sldId="260"/>
            <ac:spMk id="173" creationId="{DE042225-3486-FB7D-DB04-AC9E3ED29480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78" creationId="{BC5A424C-8223-876D-BCAD-EBF254DF64FE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180" creationId="{492A6FA3-00D0-EAC1-5BA1-D925AAA54950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186" creationId="{C63E6664-583F-79FE-AA28-3D56BEE9A752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92" creationId="{55829F53-8B08-E5DA-16A1-C0F1C554EBAF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193" creationId="{4F634F8A-65DA-FD9D-A954-6D304463E753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196" creationId="{98042689-87F7-2E0A-2B88-7D708C55FEF2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211" creationId="{E26F89E8-F4D7-729A-5124-DA3B5BF9A58E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212" creationId="{E780D1CA-78A9-865E-6F89-D4014A14A1F2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226" creationId="{354891C5-E339-8614-90F3-7E84ACF9FEDB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233" creationId="{C7FE5416-6025-4D7F-3988-D0BC2A88801A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240" creationId="{D77591F3-A757-87CF-CC66-D7F434F91BB1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245" creationId="{5A352229-E770-9777-AADF-EF5691169E08}"/>
          </ac:spMkLst>
        </pc:spChg>
        <pc:spChg chg="mod">
          <ac:chgData name="Gihan Kamel" userId="decb06a4-c860-4de9-9e76-680d37bcfd74" providerId="ADAL" clId="{0CB35F10-763E-4E44-8A5F-EFC67C6DDF09}" dt="2025-08-11T15:05:34.772" v="623" actId="1076"/>
          <ac:spMkLst>
            <pc:docMk/>
            <pc:sldMk cId="1056068425" sldId="260"/>
            <ac:spMk id="256" creationId="{D1273D9D-56C1-D78E-B07B-632D4046917C}"/>
          </ac:spMkLst>
        </pc:spChg>
        <pc:spChg chg="mod">
          <ac:chgData name="Gihan Kamel" userId="decb06a4-c860-4de9-9e76-680d37bcfd74" providerId="ADAL" clId="{0CB35F10-763E-4E44-8A5F-EFC67C6DDF09}" dt="2025-08-11T15:07:37.710" v="689" actId="1037"/>
          <ac:spMkLst>
            <pc:docMk/>
            <pc:sldMk cId="1056068425" sldId="260"/>
            <ac:spMk id="258" creationId="{FAE7783F-1E21-523B-A170-D7E2A76645C1}"/>
          </ac:spMkLst>
        </pc:spChg>
        <pc:spChg chg="mod">
          <ac:chgData name="Gihan Kamel" userId="decb06a4-c860-4de9-9e76-680d37bcfd74" providerId="ADAL" clId="{0CB35F10-763E-4E44-8A5F-EFC67C6DDF09}" dt="2025-08-11T15:01:42.484" v="569" actId="338"/>
          <ac:spMkLst>
            <pc:docMk/>
            <pc:sldMk cId="1056068425" sldId="260"/>
            <ac:spMk id="267" creationId="{142FD98B-EA34-6104-43D1-BEEC06C8ABD7}"/>
          </ac:spMkLst>
        </pc:spChg>
        <pc:spChg chg="add mod">
          <ac:chgData name="Gihan Kamel" userId="decb06a4-c860-4de9-9e76-680d37bcfd74" providerId="ADAL" clId="{0CB35F10-763E-4E44-8A5F-EFC67C6DDF09}" dt="2025-08-11T15:07:08.590" v="679" actId="164"/>
          <ac:spMkLst>
            <pc:docMk/>
            <pc:sldMk cId="1056068425" sldId="260"/>
            <ac:spMk id="268" creationId="{FD40762E-FA34-8ED8-A106-8F0F441214D4}"/>
          </ac:spMkLst>
        </pc:spChg>
        <pc:spChg chg="add mod">
          <ac:chgData name="Gihan Kamel" userId="decb06a4-c860-4de9-9e76-680d37bcfd74" providerId="ADAL" clId="{0CB35F10-763E-4E44-8A5F-EFC67C6DDF09}" dt="2025-08-11T15:07:08.590" v="679" actId="164"/>
          <ac:spMkLst>
            <pc:docMk/>
            <pc:sldMk cId="1056068425" sldId="260"/>
            <ac:spMk id="269" creationId="{781CFFCA-67AD-FA71-3C84-2D1600BF243F}"/>
          </ac:spMkLst>
        </pc:spChg>
        <pc:spChg chg="add mod">
          <ac:chgData name="Gihan Kamel" userId="decb06a4-c860-4de9-9e76-680d37bcfd74" providerId="ADAL" clId="{0CB35F10-763E-4E44-8A5F-EFC67C6DDF09}" dt="2025-08-11T15:06:51.461" v="676"/>
          <ac:spMkLst>
            <pc:docMk/>
            <pc:sldMk cId="1056068425" sldId="260"/>
            <ac:spMk id="270" creationId="{DFD00EA7-FE42-35B1-2B75-3F824F642E89}"/>
          </ac:spMkLst>
        </pc:spChg>
        <pc:spChg chg="add mod">
          <ac:chgData name="Gihan Kamel" userId="decb06a4-c860-4de9-9e76-680d37bcfd74" providerId="ADAL" clId="{0CB35F10-763E-4E44-8A5F-EFC67C6DDF09}" dt="2025-08-11T15:06:51.461" v="676"/>
          <ac:spMkLst>
            <pc:docMk/>
            <pc:sldMk cId="1056068425" sldId="260"/>
            <ac:spMk id="271" creationId="{3EC703C0-43D1-4D35-6B68-B00E81D63108}"/>
          </ac:spMkLst>
        </pc:spChg>
        <pc:spChg chg="add mod">
          <ac:chgData name="Gihan Kamel" userId="decb06a4-c860-4de9-9e76-680d37bcfd74" providerId="ADAL" clId="{0CB35F10-763E-4E44-8A5F-EFC67C6DDF09}" dt="2025-08-11T15:23:52.006" v="896" actId="1076"/>
          <ac:spMkLst>
            <pc:docMk/>
            <pc:sldMk cId="1056068425" sldId="260"/>
            <ac:spMk id="272" creationId="{62529E5F-BCE7-AF89-F231-B6E9D70788CE}"/>
          </ac:spMkLst>
        </pc:spChg>
        <pc:spChg chg="add mod">
          <ac:chgData name="Gihan Kamel" userId="decb06a4-c860-4de9-9e76-680d37bcfd74" providerId="ADAL" clId="{0CB35F10-763E-4E44-8A5F-EFC67C6DDF09}" dt="2025-08-11T15:23:55.820" v="897" actId="1076"/>
          <ac:spMkLst>
            <pc:docMk/>
            <pc:sldMk cId="1056068425" sldId="260"/>
            <ac:spMk id="273" creationId="{0586FABE-FDF1-844B-0B98-3A131338430F}"/>
          </ac:spMkLst>
        </pc:spChg>
        <pc:grpChg chg="mod">
          <ac:chgData name="Gihan Kamel" userId="decb06a4-c860-4de9-9e76-680d37bcfd74" providerId="ADAL" clId="{0CB35F10-763E-4E44-8A5F-EFC67C6DDF09}" dt="2025-08-11T15:07:08.590" v="679" actId="164"/>
          <ac:grpSpMkLst>
            <pc:docMk/>
            <pc:sldMk cId="1056068425" sldId="260"/>
            <ac:grpSpMk id="3" creationId="{238F22D1-80AD-3F8C-E046-1A7E06872204}"/>
          </ac:grpSpMkLst>
        </pc:grpChg>
        <pc:grpChg chg="mod">
          <ac:chgData name="Gihan Kamel" userId="decb06a4-c860-4de9-9e76-680d37bcfd74" providerId="ADAL" clId="{0CB35F10-763E-4E44-8A5F-EFC67C6DDF09}" dt="2025-08-11T15:07:08.590" v="679" actId="164"/>
          <ac:grpSpMkLst>
            <pc:docMk/>
            <pc:sldMk cId="1056068425" sldId="260"/>
            <ac:grpSpMk id="155" creationId="{9115E7F3-00D3-7E43-BE97-ECB06C0A3527}"/>
          </ac:grpSpMkLst>
        </pc:grpChg>
        <pc:grpChg chg="add mod">
          <ac:chgData name="Gihan Kamel" userId="decb06a4-c860-4de9-9e76-680d37bcfd74" providerId="ADAL" clId="{0CB35F10-763E-4E44-8A5F-EFC67C6DDF09}" dt="2025-08-11T15:07:28.661" v="681" actId="164"/>
          <ac:grpSpMkLst>
            <pc:docMk/>
            <pc:sldMk cId="1056068425" sldId="260"/>
            <ac:grpSpMk id="274" creationId="{ABF87C5C-8124-0BEB-D03D-A0FF49618305}"/>
          </ac:grpSpMkLst>
        </pc:grpChg>
        <pc:grpChg chg="add mod">
          <ac:chgData name="Gihan Kamel" userId="decb06a4-c860-4de9-9e76-680d37bcfd74" providerId="ADAL" clId="{0CB35F10-763E-4E44-8A5F-EFC67C6DDF09}" dt="2025-08-11T15:25:33.752" v="936" actId="164"/>
          <ac:grpSpMkLst>
            <pc:docMk/>
            <pc:sldMk cId="1056068425" sldId="260"/>
            <ac:grpSpMk id="275" creationId="{146108D4-85C4-087B-48E0-412E871E9262}"/>
          </ac:grpSpMkLst>
        </pc:grpChg>
        <pc:grpChg chg="add mod">
          <ac:chgData name="Gihan Kamel" userId="decb06a4-c860-4de9-9e76-680d37bcfd74" providerId="ADAL" clId="{0CB35F10-763E-4E44-8A5F-EFC67C6DDF09}" dt="2025-08-11T15:25:33.752" v="936" actId="164"/>
          <ac:grpSpMkLst>
            <pc:docMk/>
            <pc:sldMk cId="1056068425" sldId="260"/>
            <ac:grpSpMk id="303" creationId="{E6989801-7BC1-A326-9C58-51E690589CEF}"/>
          </ac:grpSpMkLst>
        </pc:grpChg>
        <pc:cxnChg chg="add mod">
          <ac:chgData name="Gihan Kamel" userId="decb06a4-c860-4de9-9e76-680d37bcfd74" providerId="ADAL" clId="{0CB35F10-763E-4E44-8A5F-EFC67C6DDF09}" dt="2025-08-11T15:23:14.250" v="881" actId="1076"/>
          <ac:cxnSpMkLst>
            <pc:docMk/>
            <pc:sldMk cId="1056068425" sldId="260"/>
            <ac:cxnSpMk id="276" creationId="{245BDD3E-6B20-FBD2-6F9E-95E7D78356AA}"/>
          </ac:cxnSpMkLst>
        </pc:cxnChg>
        <pc:cxnChg chg="add mod">
          <ac:chgData name="Gihan Kamel" userId="decb06a4-c860-4de9-9e76-680d37bcfd74" providerId="ADAL" clId="{0CB35F10-763E-4E44-8A5F-EFC67C6DDF09}" dt="2025-08-11T15:23:17.881" v="883" actId="1076"/>
          <ac:cxnSpMkLst>
            <pc:docMk/>
            <pc:sldMk cId="1056068425" sldId="260"/>
            <ac:cxnSpMk id="277" creationId="{6EAF5B76-1835-D169-792A-7BAA3495947D}"/>
          </ac:cxnSpMkLst>
        </pc:cxnChg>
        <pc:cxnChg chg="add mod">
          <ac:chgData name="Gihan Kamel" userId="decb06a4-c860-4de9-9e76-680d37bcfd74" providerId="ADAL" clId="{0CB35F10-763E-4E44-8A5F-EFC67C6DDF09}" dt="2025-08-11T15:23:21.811" v="885" actId="1076"/>
          <ac:cxnSpMkLst>
            <pc:docMk/>
            <pc:sldMk cId="1056068425" sldId="260"/>
            <ac:cxnSpMk id="278" creationId="{DD4766F1-7690-068B-2608-797DB5CFB997}"/>
          </ac:cxnSpMkLst>
        </pc:cxnChg>
        <pc:cxnChg chg="add mod">
          <ac:chgData name="Gihan Kamel" userId="decb06a4-c860-4de9-9e76-680d37bcfd74" providerId="ADAL" clId="{0CB35F10-763E-4E44-8A5F-EFC67C6DDF09}" dt="2025-08-11T15:23:25.824" v="887" actId="1076"/>
          <ac:cxnSpMkLst>
            <pc:docMk/>
            <pc:sldMk cId="1056068425" sldId="260"/>
            <ac:cxnSpMk id="279" creationId="{495145E6-D28A-6F7D-82AC-14DF63DF5574}"/>
          </ac:cxnSpMkLst>
        </pc:cxnChg>
        <pc:cxnChg chg="add mod">
          <ac:chgData name="Gihan Kamel" userId="decb06a4-c860-4de9-9e76-680d37bcfd74" providerId="ADAL" clId="{0CB35F10-763E-4E44-8A5F-EFC67C6DDF09}" dt="2025-08-11T15:23:30.963" v="889" actId="1076"/>
          <ac:cxnSpMkLst>
            <pc:docMk/>
            <pc:sldMk cId="1056068425" sldId="260"/>
            <ac:cxnSpMk id="280" creationId="{22909C29-AA66-29C4-0A7B-9B37D86B9618}"/>
          </ac:cxnSpMkLst>
        </pc:cxnChg>
        <pc:cxnChg chg="add mod">
          <ac:chgData name="Gihan Kamel" userId="decb06a4-c860-4de9-9e76-680d37bcfd74" providerId="ADAL" clId="{0CB35F10-763E-4E44-8A5F-EFC67C6DDF09}" dt="2025-08-11T15:23:34.763" v="891" actId="1076"/>
          <ac:cxnSpMkLst>
            <pc:docMk/>
            <pc:sldMk cId="1056068425" sldId="260"/>
            <ac:cxnSpMk id="281" creationId="{D91166A4-F5D3-C347-CF25-CC5C6FF0B93A}"/>
          </ac:cxnSpMkLst>
        </pc:cxnChg>
        <pc:cxnChg chg="add mod">
          <ac:chgData name="Gihan Kamel" userId="decb06a4-c860-4de9-9e76-680d37bcfd74" providerId="ADAL" clId="{0CB35F10-763E-4E44-8A5F-EFC67C6DDF09}" dt="2025-08-11T15:23:44.267" v="893" actId="1076"/>
          <ac:cxnSpMkLst>
            <pc:docMk/>
            <pc:sldMk cId="1056068425" sldId="260"/>
            <ac:cxnSpMk id="282" creationId="{ECC6D786-6E8B-187F-62E0-AA5D372A16E5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83" creationId="{D9ACCE0E-DA38-E61F-EC1B-6A906DCC1C9A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84" creationId="{E4FFADAD-8E76-E59D-D1AA-EE63D7E0A8D6}"/>
          </ac:cxnSpMkLst>
        </pc:cxnChg>
        <pc:cxnChg chg="add mod">
          <ac:chgData name="Gihan Kamel" userId="decb06a4-c860-4de9-9e76-680d37bcfd74" providerId="ADAL" clId="{0CB35F10-763E-4E44-8A5F-EFC67C6DDF09}" dt="2025-08-11T15:24:14.193" v="901" actId="1076"/>
          <ac:cxnSpMkLst>
            <pc:docMk/>
            <pc:sldMk cId="1056068425" sldId="260"/>
            <ac:cxnSpMk id="285" creationId="{95BCF79D-6B88-EC14-E22D-B2158E5E6758}"/>
          </ac:cxnSpMkLst>
        </pc:cxnChg>
        <pc:cxnChg chg="add mod">
          <ac:chgData name="Gihan Kamel" userId="decb06a4-c860-4de9-9e76-680d37bcfd74" providerId="ADAL" clId="{0CB35F10-763E-4E44-8A5F-EFC67C6DDF09}" dt="2025-08-11T15:24:19.134" v="903" actId="1076"/>
          <ac:cxnSpMkLst>
            <pc:docMk/>
            <pc:sldMk cId="1056068425" sldId="260"/>
            <ac:cxnSpMk id="286" creationId="{A19C41B4-3988-9FDB-5712-F0E2742238BF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87" creationId="{56AE5BDE-19B8-F1E8-71F9-D0B541AF66C9}"/>
          </ac:cxnSpMkLst>
        </pc:cxnChg>
        <pc:cxnChg chg="add mod">
          <ac:chgData name="Gihan Kamel" userId="decb06a4-c860-4de9-9e76-680d37bcfd74" providerId="ADAL" clId="{0CB35F10-763E-4E44-8A5F-EFC67C6DDF09}" dt="2025-08-11T15:24:25.606" v="907" actId="1076"/>
          <ac:cxnSpMkLst>
            <pc:docMk/>
            <pc:sldMk cId="1056068425" sldId="260"/>
            <ac:cxnSpMk id="288" creationId="{6E1D1C9E-B8AA-4DA3-BCC8-68A855B29249}"/>
          </ac:cxnSpMkLst>
        </pc:cxnChg>
        <pc:cxnChg chg="add mod">
          <ac:chgData name="Gihan Kamel" userId="decb06a4-c860-4de9-9e76-680d37bcfd74" providerId="ADAL" clId="{0CB35F10-763E-4E44-8A5F-EFC67C6DDF09}" dt="2025-08-11T15:24:32.115" v="909" actId="1076"/>
          <ac:cxnSpMkLst>
            <pc:docMk/>
            <pc:sldMk cId="1056068425" sldId="260"/>
            <ac:cxnSpMk id="289" creationId="{5880991A-25F0-B0BB-EF24-7961CB88E0F2}"/>
          </ac:cxnSpMkLst>
        </pc:cxnChg>
        <pc:cxnChg chg="add mod">
          <ac:chgData name="Gihan Kamel" userId="decb06a4-c860-4de9-9e76-680d37bcfd74" providerId="ADAL" clId="{0CB35F10-763E-4E44-8A5F-EFC67C6DDF09}" dt="2025-08-11T15:24:40.147" v="911" actId="1076"/>
          <ac:cxnSpMkLst>
            <pc:docMk/>
            <pc:sldMk cId="1056068425" sldId="260"/>
            <ac:cxnSpMk id="290" creationId="{3E5A8F9A-0FDF-556E-A3C6-FF8968D1D6D5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91" creationId="{5EE0F637-246A-3304-C9C4-4E42D68ED170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92" creationId="{75AA66AD-FF2A-EA34-1F98-0A6BE9F9C250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93" creationId="{9F58FD45-8FFF-CFA3-B76F-2C89325B7C33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294" creationId="{93040891-567E-6C7C-976E-175D73851B34}"/>
          </ac:cxnSpMkLst>
        </pc:cxnChg>
        <pc:cxnChg chg="add mod">
          <ac:chgData name="Gihan Kamel" userId="decb06a4-c860-4de9-9e76-680d37bcfd74" providerId="ADAL" clId="{0CB35F10-763E-4E44-8A5F-EFC67C6DDF09}" dt="2025-08-11T15:24:57.912" v="921" actId="1076"/>
          <ac:cxnSpMkLst>
            <pc:docMk/>
            <pc:sldMk cId="1056068425" sldId="260"/>
            <ac:cxnSpMk id="295" creationId="{D1C8B08B-314C-DE8A-3AE2-96BB4EFCA6A0}"/>
          </ac:cxnSpMkLst>
        </pc:cxnChg>
        <pc:cxnChg chg="add mod">
          <ac:chgData name="Gihan Kamel" userId="decb06a4-c860-4de9-9e76-680d37bcfd74" providerId="ADAL" clId="{0CB35F10-763E-4E44-8A5F-EFC67C6DDF09}" dt="2025-08-11T15:25:02.695" v="923" actId="1076"/>
          <ac:cxnSpMkLst>
            <pc:docMk/>
            <pc:sldMk cId="1056068425" sldId="260"/>
            <ac:cxnSpMk id="296" creationId="{233E6C50-DF9C-D160-A8CA-01CF044AD007}"/>
          </ac:cxnSpMkLst>
        </pc:cxnChg>
        <pc:cxnChg chg="add mod">
          <ac:chgData name="Gihan Kamel" userId="decb06a4-c860-4de9-9e76-680d37bcfd74" providerId="ADAL" clId="{0CB35F10-763E-4E44-8A5F-EFC67C6DDF09}" dt="2025-08-11T15:25:06.258" v="925" actId="1076"/>
          <ac:cxnSpMkLst>
            <pc:docMk/>
            <pc:sldMk cId="1056068425" sldId="260"/>
            <ac:cxnSpMk id="297" creationId="{9F8BD8A3-C100-6834-BD89-D28B392444F7}"/>
          </ac:cxnSpMkLst>
        </pc:cxnChg>
        <pc:cxnChg chg="add mod">
          <ac:chgData name="Gihan Kamel" userId="decb06a4-c860-4de9-9e76-680d37bcfd74" providerId="ADAL" clId="{0CB35F10-763E-4E44-8A5F-EFC67C6DDF09}" dt="2025-08-11T15:25:10" v="927" actId="1076"/>
          <ac:cxnSpMkLst>
            <pc:docMk/>
            <pc:sldMk cId="1056068425" sldId="260"/>
            <ac:cxnSpMk id="298" creationId="{5DC3E9B8-B837-F222-4656-739D92FEA88D}"/>
          </ac:cxnSpMkLst>
        </pc:cxnChg>
        <pc:cxnChg chg="add mod">
          <ac:chgData name="Gihan Kamel" userId="decb06a4-c860-4de9-9e76-680d37bcfd74" providerId="ADAL" clId="{0CB35F10-763E-4E44-8A5F-EFC67C6DDF09}" dt="2025-08-11T15:25:12.900" v="929" actId="1076"/>
          <ac:cxnSpMkLst>
            <pc:docMk/>
            <pc:sldMk cId="1056068425" sldId="260"/>
            <ac:cxnSpMk id="299" creationId="{D59FFABF-0DEE-E936-7561-EDA887EF2E6F}"/>
          </ac:cxnSpMkLst>
        </pc:cxnChg>
        <pc:cxnChg chg="add mod">
          <ac:chgData name="Gihan Kamel" userId="decb06a4-c860-4de9-9e76-680d37bcfd74" providerId="ADAL" clId="{0CB35F10-763E-4E44-8A5F-EFC67C6DDF09}" dt="2025-08-11T15:25:33.752" v="936" actId="164"/>
          <ac:cxnSpMkLst>
            <pc:docMk/>
            <pc:sldMk cId="1056068425" sldId="260"/>
            <ac:cxnSpMk id="300" creationId="{A7F6C56E-D8BB-523C-064B-AC9B394B211F}"/>
          </ac:cxnSpMkLst>
        </pc:cxnChg>
        <pc:cxnChg chg="add mod">
          <ac:chgData name="Gihan Kamel" userId="decb06a4-c860-4de9-9e76-680d37bcfd74" providerId="ADAL" clId="{0CB35F10-763E-4E44-8A5F-EFC67C6DDF09}" dt="2025-08-11T15:25:21.509" v="933" actId="1076"/>
          <ac:cxnSpMkLst>
            <pc:docMk/>
            <pc:sldMk cId="1056068425" sldId="260"/>
            <ac:cxnSpMk id="301" creationId="{398C4DED-3875-FE29-6DD1-F75A6E3BB296}"/>
          </ac:cxnSpMkLst>
        </pc:cxnChg>
        <pc:cxnChg chg="add mod">
          <ac:chgData name="Gihan Kamel" userId="decb06a4-c860-4de9-9e76-680d37bcfd74" providerId="ADAL" clId="{0CB35F10-763E-4E44-8A5F-EFC67C6DDF09}" dt="2025-08-11T15:25:26.056" v="935" actId="1076"/>
          <ac:cxnSpMkLst>
            <pc:docMk/>
            <pc:sldMk cId="1056068425" sldId="260"/>
            <ac:cxnSpMk id="302" creationId="{EACCA958-6193-4679-5BDE-D492FB79D4DC}"/>
          </ac:cxnSpMkLst>
        </pc:cxnChg>
      </pc:sldChg>
      <pc:sldChg chg="addSp delSp modSp mod">
        <pc:chgData name="Gihan Kamel" userId="decb06a4-c860-4de9-9e76-680d37bcfd74" providerId="ADAL" clId="{0CB35F10-763E-4E44-8A5F-EFC67C6DDF09}" dt="2025-08-11T18:19:32.234" v="1149" actId="20577"/>
        <pc:sldMkLst>
          <pc:docMk/>
          <pc:sldMk cId="639208676" sldId="261"/>
        </pc:sldMkLst>
        <pc:spChg chg="add del mod">
          <ac:chgData name="Gihan Kamel" userId="decb06a4-c860-4de9-9e76-680d37bcfd74" providerId="ADAL" clId="{0CB35F10-763E-4E44-8A5F-EFC67C6DDF09}" dt="2025-08-11T18:19:17.157" v="1131" actId="478"/>
          <ac:spMkLst>
            <pc:docMk/>
            <pc:sldMk cId="639208676" sldId="261"/>
            <ac:spMk id="2" creationId="{5005E9C0-9742-0902-16A7-20649571DC5D}"/>
          </ac:spMkLst>
        </pc:spChg>
        <pc:spChg chg="add mod">
          <ac:chgData name="Gihan Kamel" userId="decb06a4-c860-4de9-9e76-680d37bcfd74" providerId="ADAL" clId="{0CB35F10-763E-4E44-8A5F-EFC67C6DDF09}" dt="2025-08-11T18:19:32.234" v="1149" actId="20577"/>
          <ac:spMkLst>
            <pc:docMk/>
            <pc:sldMk cId="639208676" sldId="261"/>
            <ac:spMk id="3" creationId="{371AB02F-8100-A22B-FCE1-2C115CFB933B}"/>
          </ac:spMkLst>
        </pc:spChg>
        <pc:spChg chg="del">
          <ac:chgData name="Gihan Kamel" userId="decb06a4-c860-4de9-9e76-680d37bcfd74" providerId="ADAL" clId="{0CB35F10-763E-4E44-8A5F-EFC67C6DDF09}" dt="2025-08-11T14:47:07.934" v="355" actId="478"/>
          <ac:spMkLst>
            <pc:docMk/>
            <pc:sldMk cId="639208676" sldId="261"/>
            <ac:spMk id="4" creationId="{2783B127-F224-4DAD-932F-3C9586E70C61}"/>
          </ac:spMkLst>
        </pc:spChg>
        <pc:spChg chg="del">
          <ac:chgData name="Gihan Kamel" userId="decb06a4-c860-4de9-9e76-680d37bcfd74" providerId="ADAL" clId="{0CB35F10-763E-4E44-8A5F-EFC67C6DDF09}" dt="2025-08-11T14:46:56.674" v="337" actId="478"/>
          <ac:spMkLst>
            <pc:docMk/>
            <pc:sldMk cId="639208676" sldId="261"/>
            <ac:spMk id="5" creationId="{7FF9A564-D946-4827-8E8F-502D4394E2EB}"/>
          </ac:spMkLst>
        </pc:spChg>
        <pc:spChg chg="del">
          <ac:chgData name="Gihan Kamel" userId="decb06a4-c860-4de9-9e76-680d37bcfd74" providerId="ADAL" clId="{0CB35F10-763E-4E44-8A5F-EFC67C6DDF09}" dt="2025-08-11T14:46:58.594" v="338" actId="478"/>
          <ac:spMkLst>
            <pc:docMk/>
            <pc:sldMk cId="639208676" sldId="261"/>
            <ac:spMk id="6" creationId="{2C86DF4C-4DC0-43F6-96B3-6B215DC8DFD5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10" creationId="{2FFC264F-9143-B34F-5BAC-DE3DAA42D895}"/>
          </ac:spMkLst>
        </pc:spChg>
        <pc:spChg chg="del">
          <ac:chgData name="Gihan Kamel" userId="decb06a4-c860-4de9-9e76-680d37bcfd74" providerId="ADAL" clId="{0CB35F10-763E-4E44-8A5F-EFC67C6DDF09}" dt="2025-08-11T15:10:11.453" v="722" actId="478"/>
          <ac:spMkLst>
            <pc:docMk/>
            <pc:sldMk cId="639208676" sldId="261"/>
            <ac:spMk id="13" creationId="{0A4C9AD8-35BC-7AA6-D43D-8767AC889AD5}"/>
          </ac:spMkLst>
        </pc:spChg>
        <pc:spChg chg="del">
          <ac:chgData name="Gihan Kamel" userId="decb06a4-c860-4de9-9e76-680d37bcfd74" providerId="ADAL" clId="{0CB35F10-763E-4E44-8A5F-EFC67C6DDF09}" dt="2025-08-11T15:10:03.452" v="720" actId="478"/>
          <ac:spMkLst>
            <pc:docMk/>
            <pc:sldMk cId="639208676" sldId="261"/>
            <ac:spMk id="15" creationId="{17A9D639-3EC3-5F7C-893A-A1FA82F0263A}"/>
          </ac:spMkLst>
        </pc:spChg>
        <pc:spChg chg="del">
          <ac:chgData name="Gihan Kamel" userId="decb06a4-c860-4de9-9e76-680d37bcfd74" providerId="ADAL" clId="{0CB35F10-763E-4E44-8A5F-EFC67C6DDF09}" dt="2025-08-11T15:09:44.595" v="716" actId="478"/>
          <ac:spMkLst>
            <pc:docMk/>
            <pc:sldMk cId="639208676" sldId="261"/>
            <ac:spMk id="16" creationId="{A264119E-E56D-9233-FACE-BCB46CA283CF}"/>
          </ac:spMkLst>
        </pc:spChg>
        <pc:spChg chg="del">
          <ac:chgData name="Gihan Kamel" userId="decb06a4-c860-4de9-9e76-680d37bcfd74" providerId="ADAL" clId="{0CB35F10-763E-4E44-8A5F-EFC67C6DDF09}" dt="2025-08-11T15:09:59.658" v="719" actId="478"/>
          <ac:spMkLst>
            <pc:docMk/>
            <pc:sldMk cId="639208676" sldId="261"/>
            <ac:spMk id="18" creationId="{143DFB80-EC39-26AB-9B6D-2D35CAE6A951}"/>
          </ac:spMkLst>
        </pc:spChg>
        <pc:spChg chg="mod">
          <ac:chgData name="Gihan Kamel" userId="decb06a4-c860-4de9-9e76-680d37bcfd74" providerId="ADAL" clId="{0CB35F10-763E-4E44-8A5F-EFC67C6DDF09}" dt="2025-08-11T15:12:41.021" v="756" actId="693"/>
          <ac:spMkLst>
            <pc:docMk/>
            <pc:sldMk cId="639208676" sldId="261"/>
            <ac:spMk id="23" creationId="{8CADF31C-9489-A567-F8BE-F31CF0F2784B}"/>
          </ac:spMkLst>
        </pc:spChg>
        <pc:spChg chg="mod">
          <ac:chgData name="Gihan Kamel" userId="decb06a4-c860-4de9-9e76-680d37bcfd74" providerId="ADAL" clId="{0CB35F10-763E-4E44-8A5F-EFC67C6DDF09}" dt="2025-08-11T15:12:41.021" v="756" actId="693"/>
          <ac:spMkLst>
            <pc:docMk/>
            <pc:sldMk cId="639208676" sldId="261"/>
            <ac:spMk id="24" creationId="{EEB3ADD8-0EB8-5A33-5B41-054A86FBD1F2}"/>
          </ac:spMkLst>
        </pc:spChg>
        <pc:spChg chg="mod">
          <ac:chgData name="Gihan Kamel" userId="decb06a4-c860-4de9-9e76-680d37bcfd74" providerId="ADAL" clId="{0CB35F10-763E-4E44-8A5F-EFC67C6DDF09}" dt="2025-08-11T15:12:41.021" v="756" actId="693"/>
          <ac:spMkLst>
            <pc:docMk/>
            <pc:sldMk cId="639208676" sldId="261"/>
            <ac:spMk id="25" creationId="{F1F1265E-3EBC-C5B2-8DB1-E4113558A2B7}"/>
          </ac:spMkLst>
        </pc:spChg>
        <pc:spChg chg="mod">
          <ac:chgData name="Gihan Kamel" userId="decb06a4-c860-4de9-9e76-680d37bcfd74" providerId="ADAL" clId="{0CB35F10-763E-4E44-8A5F-EFC67C6DDF09}" dt="2025-08-11T15:12:41.021" v="756" actId="693"/>
          <ac:spMkLst>
            <pc:docMk/>
            <pc:sldMk cId="639208676" sldId="261"/>
            <ac:spMk id="26" creationId="{DDAC8B76-4E2A-E274-960B-D8DF6AD05384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27" creationId="{A72A452F-3316-CB9C-BE95-717F07CBFAEB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30" creationId="{59AB4DE5-89A7-94D1-3D97-9E05EED302C2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37" creationId="{C577E3F3-E4C3-9103-8F93-428032FB7814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39" creationId="{29A0F974-F547-D71C-EE04-DD8CC7470C29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43" creationId="{AC29D2B6-05B5-D8F4-E8C8-2B7E1D8A8D0B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45" creationId="{C18624CD-A84B-F3D3-D8DA-0DE3054F0DEE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47" creationId="{A1319911-BF66-383B-7DD2-09F8C8ABE7F8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49" creationId="{4243F5C6-2084-231A-954A-2CBB83B0AE0F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50" creationId="{DCB7A130-5302-CE7C-70B8-7792338D31FF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52" creationId="{B0ECCAF6-C8EA-C4D1-30F2-FCA6FE0A2C07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56" creationId="{287608AA-00C6-D151-0460-16B1FBFED945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59" creationId="{23ADE1FF-0DBA-061C-1F34-1A60796DBA60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60" creationId="{DDA38B61-18DA-918D-7D0A-886CEF9991B0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65" creationId="{0CDD6EC6-D1C9-A5AB-048C-C9068309F700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68" creationId="{7A1FF5F5-CAFC-073A-D172-5207A84FC74D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82" creationId="{E4855785-0D00-1B4B-CC99-7303E385F00F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86" creationId="{A937B484-7822-85C3-B7EA-55E3C33E3D51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88" creationId="{B16B2E3C-3ECC-0ABD-BC4D-A59C1DBCE92B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95" creationId="{2799057B-EC60-10AB-6249-E5D1A79F55F4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96" creationId="{4D715C75-2158-F87D-3017-4B0CC71A0237}"/>
          </ac:spMkLst>
        </pc:spChg>
        <pc:spChg chg="mod">
          <ac:chgData name="Gihan Kamel" userId="decb06a4-c860-4de9-9e76-680d37bcfd74" providerId="ADAL" clId="{0CB35F10-763E-4E44-8A5F-EFC67C6DDF09}" dt="2025-08-11T15:13:46.975" v="785" actId="14100"/>
          <ac:spMkLst>
            <pc:docMk/>
            <pc:sldMk cId="639208676" sldId="261"/>
            <ac:spMk id="101" creationId="{495A7A0A-95D8-9780-5262-AD07058BD87A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103" creationId="{91251E2E-1D76-F649-02CC-696E139A2767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110" creationId="{C0A488FC-E27E-82E7-49CC-640110C8B94A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116" creationId="{7651A829-E6C8-56AB-B84E-2AA978A8EB5E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129" creationId="{BFDF95CE-E3FF-FB36-B27A-2D84F3F34785}"/>
          </ac:spMkLst>
        </pc:spChg>
        <pc:spChg chg="mod">
          <ac:chgData name="Gihan Kamel" userId="decb06a4-c860-4de9-9e76-680d37bcfd74" providerId="ADAL" clId="{0CB35F10-763E-4E44-8A5F-EFC67C6DDF09}" dt="2025-08-11T15:09:56.621" v="718" actId="478"/>
          <ac:spMkLst>
            <pc:docMk/>
            <pc:sldMk cId="639208676" sldId="261"/>
            <ac:spMk id="137" creationId="{522EB95B-B918-2D94-0CB9-E7C1F9931D0B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142" creationId="{B2957C9B-8EBC-4B86-7C19-0652FCA4F3CC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150" creationId="{49BAC81E-0810-8004-EF43-EC6F783FD27F}"/>
          </ac:spMkLst>
        </pc:spChg>
        <pc:spChg chg="del mod">
          <ac:chgData name="Gihan Kamel" userId="decb06a4-c860-4de9-9e76-680d37bcfd74" providerId="ADAL" clId="{0CB35F10-763E-4E44-8A5F-EFC67C6DDF09}" dt="2025-08-11T15:10:22.722" v="725" actId="478"/>
          <ac:spMkLst>
            <pc:docMk/>
            <pc:sldMk cId="639208676" sldId="261"/>
            <ac:spMk id="154" creationId="{CE37031C-D5EF-B166-B317-A4CA6F4C8E88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155" creationId="{D8C24370-4E37-1736-8A85-1B020B083C78}"/>
          </ac:spMkLst>
        </pc:spChg>
        <pc:spChg chg="del">
          <ac:chgData name="Gihan Kamel" userId="decb06a4-c860-4de9-9e76-680d37bcfd74" providerId="ADAL" clId="{0CB35F10-763E-4E44-8A5F-EFC67C6DDF09}" dt="2025-08-11T15:10:26.188" v="726" actId="478"/>
          <ac:spMkLst>
            <pc:docMk/>
            <pc:sldMk cId="639208676" sldId="261"/>
            <ac:spMk id="158" creationId="{1D17614E-9393-C8FF-ADA5-EA348314EEE2}"/>
          </ac:spMkLst>
        </pc:spChg>
        <pc:spChg chg="del">
          <ac:chgData name="Gihan Kamel" userId="decb06a4-c860-4de9-9e76-680d37bcfd74" providerId="ADAL" clId="{0CB35F10-763E-4E44-8A5F-EFC67C6DDF09}" dt="2025-08-11T15:10:51.484" v="732" actId="478"/>
          <ac:spMkLst>
            <pc:docMk/>
            <pc:sldMk cId="639208676" sldId="261"/>
            <ac:spMk id="160" creationId="{D2FD0A96-251E-1CFF-44B5-BA7C0BACE2B4}"/>
          </ac:spMkLst>
        </pc:spChg>
        <pc:spChg chg="del mod">
          <ac:chgData name="Gihan Kamel" userId="decb06a4-c860-4de9-9e76-680d37bcfd74" providerId="ADAL" clId="{0CB35F10-763E-4E44-8A5F-EFC67C6DDF09}" dt="2025-08-11T15:10:33.517" v="728" actId="478"/>
          <ac:spMkLst>
            <pc:docMk/>
            <pc:sldMk cId="639208676" sldId="261"/>
            <ac:spMk id="161" creationId="{EAABF077-57BA-8D23-15A4-1E22F56AC876}"/>
          </ac:spMkLst>
        </pc:spChg>
        <pc:spChg chg="del">
          <ac:chgData name="Gihan Kamel" userId="decb06a4-c860-4de9-9e76-680d37bcfd74" providerId="ADAL" clId="{0CB35F10-763E-4E44-8A5F-EFC67C6DDF09}" dt="2025-08-11T15:10:47.032" v="731" actId="478"/>
          <ac:spMkLst>
            <pc:docMk/>
            <pc:sldMk cId="639208676" sldId="261"/>
            <ac:spMk id="163" creationId="{FDFEF09C-EF75-BA82-F95A-8FE4077D0B02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164" creationId="{A9DCC85C-C503-4541-FEAB-81EC7254C108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165" creationId="{B5C7F5B6-CF88-5C4E-F47A-13ED5E1F8104}"/>
          </ac:spMkLst>
        </pc:spChg>
        <pc:spChg chg="mod">
          <ac:chgData name="Gihan Kamel" userId="decb06a4-c860-4de9-9e76-680d37bcfd74" providerId="ADAL" clId="{0CB35F10-763E-4E44-8A5F-EFC67C6DDF09}" dt="2025-08-11T15:13:00.263" v="758" actId="693"/>
          <ac:spMkLst>
            <pc:docMk/>
            <pc:sldMk cId="639208676" sldId="261"/>
            <ac:spMk id="168" creationId="{9E7FCE34-E164-CD19-3086-0EE65FA0FA26}"/>
          </ac:spMkLst>
        </pc:spChg>
        <pc:spChg chg="mod">
          <ac:chgData name="Gihan Kamel" userId="decb06a4-c860-4de9-9e76-680d37bcfd74" providerId="ADAL" clId="{0CB35F10-763E-4E44-8A5F-EFC67C6DDF09}" dt="2025-08-11T15:13:00.263" v="758" actId="693"/>
          <ac:spMkLst>
            <pc:docMk/>
            <pc:sldMk cId="639208676" sldId="261"/>
            <ac:spMk id="169" creationId="{4FBC2135-49E8-DCF1-316F-CD1102FA88AD}"/>
          </ac:spMkLst>
        </pc:spChg>
        <pc:spChg chg="mod">
          <ac:chgData name="Gihan Kamel" userId="decb06a4-c860-4de9-9e76-680d37bcfd74" providerId="ADAL" clId="{0CB35F10-763E-4E44-8A5F-EFC67C6DDF09}" dt="2025-08-11T15:13:00.263" v="758" actId="693"/>
          <ac:spMkLst>
            <pc:docMk/>
            <pc:sldMk cId="639208676" sldId="261"/>
            <ac:spMk id="170" creationId="{9C44C833-8A4E-A6B5-6A56-B8E78DC90A32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182" creationId="{5026C99C-C368-3F84-FD8E-F6D09AC976D7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184" creationId="{68A965FF-CBF0-5244-8239-8270B8BC78EE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185" creationId="{CD9D3639-9827-132C-7284-ED3D9A407795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189" creationId="{7406C268-B241-0C0E-A2DC-27385E9C37E8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190" creationId="{5F1DF90A-F89C-B3F3-03A2-56A3DFD3146D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199" creationId="{9A636DC2-579A-8A53-18C2-1A9A1EC96636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202" creationId="{EF757B6A-9927-0ACD-5A1C-0E521DD7E696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204" creationId="{02D1FA48-0192-1B79-5C32-B879DF2F53E5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214" creationId="{2309F409-B5B8-1232-225E-3C168B8A4BCB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221" creationId="{098069C6-2B75-106E-EDAE-C75ACD0FE980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226" creationId="{8BB50495-2F86-9E94-73EB-318A87CBF52E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228" creationId="{E5A2A36B-97E5-45D7-52AF-87230C21F4CC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231" creationId="{6F6BD29B-841F-0A8E-B634-266B5B57D894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236" creationId="{C51026EA-0E4A-C77E-6481-ACB3FE70BBF2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238" creationId="{50ED609B-D6FD-3390-A611-6AD937D13084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239" creationId="{23FEB98C-D83E-8A9E-E18D-056DA44D5423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241" creationId="{E543D4EE-286D-D555-F171-3D67D636089C}"/>
          </ac:spMkLst>
        </pc:spChg>
        <pc:spChg chg="mod">
          <ac:chgData name="Gihan Kamel" userId="decb06a4-c860-4de9-9e76-680d37bcfd74" providerId="ADAL" clId="{0CB35F10-763E-4E44-8A5F-EFC67C6DDF09}" dt="2025-08-11T15:11:30.851" v="741" actId="113"/>
          <ac:spMkLst>
            <pc:docMk/>
            <pc:sldMk cId="639208676" sldId="261"/>
            <ac:spMk id="247" creationId="{054A7367-E6B7-A201-02F1-73EFF6C0B6FF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248" creationId="{4BDF3ECB-D888-DEF5-9260-5717A6E2C62A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250" creationId="{241B46F5-9D88-DF37-7613-225B5A6D547A}"/>
          </ac:spMkLst>
        </pc:spChg>
        <pc:spChg chg="mod">
          <ac:chgData name="Gihan Kamel" userId="decb06a4-c860-4de9-9e76-680d37bcfd74" providerId="ADAL" clId="{0CB35F10-763E-4E44-8A5F-EFC67C6DDF09}" dt="2025-08-11T15:11:19.654" v="738" actId="1076"/>
          <ac:spMkLst>
            <pc:docMk/>
            <pc:sldMk cId="639208676" sldId="261"/>
            <ac:spMk id="252" creationId="{72368651-7353-1353-BEC1-030D24F98777}"/>
          </ac:spMkLst>
        </pc:spChg>
        <pc:spChg chg="mod">
          <ac:chgData name="Gihan Kamel" userId="decb06a4-c860-4de9-9e76-680d37bcfd74" providerId="ADAL" clId="{0CB35F10-763E-4E44-8A5F-EFC67C6DDF09}" dt="2025-08-11T15:14:14.158" v="790" actId="14100"/>
          <ac:spMkLst>
            <pc:docMk/>
            <pc:sldMk cId="639208676" sldId="261"/>
            <ac:spMk id="257" creationId="{88DB2BD9-2DCF-1B24-635F-E2A8D88D4E17}"/>
          </ac:spMkLst>
        </pc:spChg>
        <pc:spChg chg="mod">
          <ac:chgData name="Gihan Kamel" userId="decb06a4-c860-4de9-9e76-680d37bcfd74" providerId="ADAL" clId="{0CB35F10-763E-4E44-8A5F-EFC67C6DDF09}" dt="2025-08-11T15:14:44.921" v="795" actId="1076"/>
          <ac:spMkLst>
            <pc:docMk/>
            <pc:sldMk cId="639208676" sldId="261"/>
            <ac:spMk id="258" creationId="{E762DF08-4CB3-E22A-CA4D-4D70FC56BB54}"/>
          </ac:spMkLst>
        </pc:spChg>
        <pc:spChg chg="add del mod">
          <ac:chgData name="Gihan Kamel" userId="decb06a4-c860-4de9-9e76-680d37bcfd74" providerId="ADAL" clId="{0CB35F10-763E-4E44-8A5F-EFC67C6DDF09}" dt="2025-08-11T15:13:53.390" v="788" actId="478"/>
          <ac:spMkLst>
            <pc:docMk/>
            <pc:sldMk cId="639208676" sldId="261"/>
            <ac:spMk id="260" creationId="{E0520ADD-E7AE-33A9-B4DA-9912FC9728A3}"/>
          </ac:spMkLst>
        </pc:spChg>
        <pc:spChg chg="add del mod">
          <ac:chgData name="Gihan Kamel" userId="decb06a4-c860-4de9-9e76-680d37bcfd74" providerId="ADAL" clId="{0CB35F10-763E-4E44-8A5F-EFC67C6DDF09}" dt="2025-08-11T15:13:51.073" v="787" actId="478"/>
          <ac:spMkLst>
            <pc:docMk/>
            <pc:sldMk cId="639208676" sldId="261"/>
            <ac:spMk id="261" creationId="{E376672E-C239-B984-7776-D5878EF9DE5E}"/>
          </ac:spMkLst>
        </pc:spChg>
        <pc:spChg chg="add mod">
          <ac:chgData name="Gihan Kamel" userId="decb06a4-c860-4de9-9e76-680d37bcfd74" providerId="ADAL" clId="{0CB35F10-763E-4E44-8A5F-EFC67C6DDF09}" dt="2025-08-11T15:14:41.657" v="794" actId="164"/>
          <ac:spMkLst>
            <pc:docMk/>
            <pc:sldMk cId="639208676" sldId="261"/>
            <ac:spMk id="262" creationId="{7EDE9AE4-7FEE-BC02-41E1-CB5EDAB95D88}"/>
          </ac:spMkLst>
        </pc:spChg>
        <pc:spChg chg="add mod">
          <ac:chgData name="Gihan Kamel" userId="decb06a4-c860-4de9-9e76-680d37bcfd74" providerId="ADAL" clId="{0CB35F10-763E-4E44-8A5F-EFC67C6DDF09}" dt="2025-08-11T15:14:41.657" v="794" actId="164"/>
          <ac:spMkLst>
            <pc:docMk/>
            <pc:sldMk cId="639208676" sldId="261"/>
            <ac:spMk id="263" creationId="{7FCF3B14-412F-E595-9D61-8CBE9B0E1AAA}"/>
          </ac:spMkLst>
        </pc:spChg>
        <pc:spChg chg="add mod">
          <ac:chgData name="Gihan Kamel" userId="decb06a4-c860-4de9-9e76-680d37bcfd74" providerId="ADAL" clId="{0CB35F10-763E-4E44-8A5F-EFC67C6DDF09}" dt="2025-08-11T15:14:16.214" v="791"/>
          <ac:spMkLst>
            <pc:docMk/>
            <pc:sldMk cId="639208676" sldId="261"/>
            <ac:spMk id="264" creationId="{CFDE0573-F1E4-DB74-B3A1-9974A164EE2D}"/>
          </ac:spMkLst>
        </pc:spChg>
        <pc:spChg chg="add mod">
          <ac:chgData name="Gihan Kamel" userId="decb06a4-c860-4de9-9e76-680d37bcfd74" providerId="ADAL" clId="{0CB35F10-763E-4E44-8A5F-EFC67C6DDF09}" dt="2025-08-11T15:14:16.214" v="791"/>
          <ac:spMkLst>
            <pc:docMk/>
            <pc:sldMk cId="639208676" sldId="261"/>
            <ac:spMk id="265" creationId="{B509B85E-D3C6-3122-CDFC-01FC47F2751A}"/>
          </ac:spMkLst>
        </pc:spChg>
        <pc:spChg chg="add mod">
          <ac:chgData name="Gihan Kamel" userId="decb06a4-c860-4de9-9e76-680d37bcfd74" providerId="ADAL" clId="{0CB35F10-763E-4E44-8A5F-EFC67C6DDF09}" dt="2025-08-11T15:26:32.768" v="945" actId="1076"/>
          <ac:spMkLst>
            <pc:docMk/>
            <pc:sldMk cId="639208676" sldId="261"/>
            <ac:spMk id="266" creationId="{7EED4A8C-246D-B3C4-D923-98D474BF32CF}"/>
          </ac:spMkLst>
        </pc:spChg>
        <pc:spChg chg="add mod">
          <ac:chgData name="Gihan Kamel" userId="decb06a4-c860-4de9-9e76-680d37bcfd74" providerId="ADAL" clId="{0CB35F10-763E-4E44-8A5F-EFC67C6DDF09}" dt="2025-08-11T15:26:37.573" v="946" actId="1076"/>
          <ac:spMkLst>
            <pc:docMk/>
            <pc:sldMk cId="639208676" sldId="261"/>
            <ac:spMk id="267" creationId="{EEB186A5-59B5-695D-1D45-05978A8FA915}"/>
          </ac:spMkLst>
        </pc:spChg>
        <pc:grpChg chg="mod">
          <ac:chgData name="Gihan Kamel" userId="decb06a4-c860-4de9-9e76-680d37bcfd74" providerId="ADAL" clId="{0CB35F10-763E-4E44-8A5F-EFC67C6DDF09}" dt="2025-08-11T15:14:41.657" v="794" actId="164"/>
          <ac:grpSpMkLst>
            <pc:docMk/>
            <pc:sldMk cId="639208676" sldId="261"/>
            <ac:grpSpMk id="7" creationId="{64BBEC48-410E-C478-F611-FFB97288F30C}"/>
          </ac:grpSpMkLst>
        </pc:grpChg>
        <pc:grpChg chg="mod">
          <ac:chgData name="Gihan Kamel" userId="decb06a4-c860-4de9-9e76-680d37bcfd74" providerId="ADAL" clId="{0CB35F10-763E-4E44-8A5F-EFC67C6DDF09}" dt="2025-08-11T15:14:41.657" v="794" actId="164"/>
          <ac:grpSpMkLst>
            <pc:docMk/>
            <pc:sldMk cId="639208676" sldId="261"/>
            <ac:grpSpMk id="153" creationId="{E085A7AD-9C85-28D4-591E-FF3EC32851A3}"/>
          </ac:grpSpMkLst>
        </pc:grpChg>
        <pc:grpChg chg="add mod">
          <ac:chgData name="Gihan Kamel" userId="decb06a4-c860-4de9-9e76-680d37bcfd74" providerId="ADAL" clId="{0CB35F10-763E-4E44-8A5F-EFC67C6DDF09}" dt="2025-08-11T15:28:01.778" v="963" actId="164"/>
          <ac:grpSpMkLst>
            <pc:docMk/>
            <pc:sldMk cId="639208676" sldId="261"/>
            <ac:grpSpMk id="268" creationId="{E4DB7ADB-21B3-23CF-E7B2-7DB6B3D44031}"/>
          </ac:grpSpMkLst>
        </pc:grpChg>
        <pc:grpChg chg="add mod">
          <ac:chgData name="Gihan Kamel" userId="decb06a4-c860-4de9-9e76-680d37bcfd74" providerId="ADAL" clId="{0CB35F10-763E-4E44-8A5F-EFC67C6DDF09}" dt="2025-08-11T15:28:01.778" v="963" actId="164"/>
          <ac:grpSpMkLst>
            <pc:docMk/>
            <pc:sldMk cId="639208676" sldId="261"/>
            <ac:grpSpMk id="280" creationId="{A8434117-7E8D-54ED-4187-D65EC7E8DDAA}"/>
          </ac:grpSpMkLst>
        </pc:grp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69" creationId="{79D13B99-246F-6E72-9E87-101BEB5E60BE}"/>
          </ac:cxnSpMkLst>
        </pc:cxnChg>
        <pc:cxnChg chg="add mod">
          <ac:chgData name="Gihan Kamel" userId="decb06a4-c860-4de9-9e76-680d37bcfd74" providerId="ADAL" clId="{0CB35F10-763E-4E44-8A5F-EFC67C6DDF09}" dt="2025-08-11T15:26:23.615" v="942" actId="1076"/>
          <ac:cxnSpMkLst>
            <pc:docMk/>
            <pc:sldMk cId="639208676" sldId="261"/>
            <ac:cxnSpMk id="270" creationId="{430591FC-BE93-BF4D-2EC5-C9CE0A766034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1" creationId="{DA33BE7D-E2A9-C348-3BDA-8C9ADCE5B731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2" creationId="{70A2DBBE-F6B8-5F6E-AB74-7E57B558E98A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3" creationId="{BE775276-B0A8-B495-7144-B4976B1FE2AA}"/>
          </ac:cxnSpMkLst>
        </pc:cxnChg>
        <pc:cxnChg chg="add mod">
          <ac:chgData name="Gihan Kamel" userId="decb06a4-c860-4de9-9e76-680d37bcfd74" providerId="ADAL" clId="{0CB35F10-763E-4E44-8A5F-EFC67C6DDF09}" dt="2025-08-11T15:27:02.859" v="951"/>
          <ac:cxnSpMkLst>
            <pc:docMk/>
            <pc:sldMk cId="639208676" sldId="261"/>
            <ac:cxnSpMk id="274" creationId="{0F4EA571-396B-D429-B4D5-D705B30C15B8}"/>
          </ac:cxnSpMkLst>
        </pc:cxnChg>
        <pc:cxnChg chg="add mod">
          <ac:chgData name="Gihan Kamel" userId="decb06a4-c860-4de9-9e76-680d37bcfd74" providerId="ADAL" clId="{0CB35F10-763E-4E44-8A5F-EFC67C6DDF09}" dt="2025-08-11T15:27:13.135" v="953" actId="1076"/>
          <ac:cxnSpMkLst>
            <pc:docMk/>
            <pc:sldMk cId="639208676" sldId="261"/>
            <ac:cxnSpMk id="275" creationId="{0CAC5A6F-4590-6AEF-46D6-526E5F2C2A41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6" creationId="{59F51311-7C1F-34C3-435C-92569CC4CC48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7" creationId="{FB9580AC-5ABE-1219-14CA-4A20EFB83B0A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8" creationId="{C6E247AE-FA9F-7542-583C-ECD85B77AA08}"/>
          </ac:cxnSpMkLst>
        </pc:cxnChg>
        <pc:cxnChg chg="add mod">
          <ac:chgData name="Gihan Kamel" userId="decb06a4-c860-4de9-9e76-680d37bcfd74" providerId="ADAL" clId="{0CB35F10-763E-4E44-8A5F-EFC67C6DDF09}" dt="2025-08-11T15:28:01.778" v="963" actId="164"/>
          <ac:cxnSpMkLst>
            <pc:docMk/>
            <pc:sldMk cId="639208676" sldId="261"/>
            <ac:cxnSpMk id="279" creationId="{F6055EB6-3FC5-BA00-BE78-8CD477D92535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04A1B-497F-4CC7-9A8C-EEADB9E74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88CD5-0170-48AA-83DE-D69DC7C9FA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B474C-6D1E-46EC-B699-261F805C8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A1135-4118-416E-8691-72B3E1427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CA745-7A56-4332-B456-2A0922B73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5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7D0B-D05F-4381-A175-D2FA743CA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0D39-9365-4AC3-8AB1-BFE0C516A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D9D5-D1C3-4C0D-8783-10AAF6E9F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88B10-89FC-4510-9A6A-3D295784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95312-57D2-48D2-B4F9-332418917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7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B2D8-FF60-4038-84ED-5B6BD349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BB8F7-F3B3-485D-956F-76C352968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393CFD-CF19-4053-A33F-442934A09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3BCF4-B022-4FCF-A009-A9F37235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B42CF-85EE-49FF-8BD0-9B3CB1CB5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49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52B7-D219-48C4-8727-05E629900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124D5-C48D-4549-9C5A-F9211DD27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86882D-EF6E-4C3B-B210-D56FA146F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CB2D5-6242-48A2-BC8E-C37E56E51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78A84-2505-42D7-A4D1-A46D0943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82D88-48D5-4B39-91E8-1F1866505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27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4D047-94D7-490F-8875-F69CDAFA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8A643-064E-477E-9883-AEE4FC7B4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4B0D6-B0F5-47C9-97F6-244889C40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1794AB-A525-4875-94E1-72A3C8DE89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57856-D3CF-4CD5-9113-CEB1AFA6AD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7964D0-DD42-4F85-84AE-736DE9EEB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53621-4694-43C9-8A3A-13A6586D9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D7159C-C9C2-44F2-BA1A-C555626B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2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918BE-8B0E-4601-8980-D7B02BA9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4F5377-333E-4359-914D-3A21179FD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3FA04C-11C6-4E18-B496-39EA1440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89B3D-76A4-4B4B-B283-8F232D1EC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10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B36276-BB7C-475A-B594-24B2085D7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682BF4-98E8-4D0E-9366-8429B1206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8DCDB-D1F6-4973-8525-CDB3FBD7C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3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C02F-76ED-4573-876B-5C098F73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C4D69-1E07-451B-9E8B-8596EC036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6AC1B-D465-4CA8-9B27-C99E2581E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E646B-9885-437B-821F-5D7C81DA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1A79C-F0C9-4F17-A087-AEBDCB125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84FCE-F725-43F9-BDD8-C68A3186E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20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E076F-03E5-4C43-AC95-0A19F8FC1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1DA7E-5FD5-457B-9755-5630E3B980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47D43-C83D-4409-ACF0-74C878F68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5718F-A3BF-4FF2-8B4F-02C254BD9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10671-F5C4-42CF-BDB0-6F4A0E65C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9CE065-382B-4541-A283-485045093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1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2CB9E-3EED-4A10-8D28-509A46E66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19DD0-E565-457C-98FE-8FE6E8FBD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20286-7997-48F7-BD2C-39620234C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017AB-D395-4226-8A68-251690385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E9F91-34E1-4A99-9AD1-4267CA00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96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DB4B6-15A0-473F-803C-9A14B2EDA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11862B-CF5E-43F7-8323-FDE7AAD35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07E69-F03B-4E83-A38E-4B53503F3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D6212-930B-4FCD-A0EF-CEBCB294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9990E-46B5-461D-A91A-93084EA8D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392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CF1683-8D7B-4F73-A13C-0C66E031F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CB14E-6AAF-42C0-8FAB-DA28E66E3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FD350-4E2B-44DF-9815-A59C0239C2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4DF3-DD8D-464F-A7EB-691AC01989F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4DEB4-57C1-4E2B-A486-D3A2DB4B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1D07B-3C8E-47D6-8C63-35EA62296F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F93139-D576-46A8-94FB-AEDF0E7A8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4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DB8F1-DE40-4C29-8BBC-3E2990859F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Supplementary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945BE3-4729-418D-86C0-A8F8895BEB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8174" y="3688302"/>
            <a:ext cx="10328694" cy="1655762"/>
          </a:xfrm>
        </p:spPr>
        <p:txBody>
          <a:bodyPr/>
          <a:lstStyle/>
          <a:p>
            <a:r>
              <a:rPr lang="en-US" dirty="0"/>
              <a:t>Residual second derivatives (dyed-undyed) wool versus suggested reference dyes</a:t>
            </a:r>
          </a:p>
        </p:txBody>
      </p:sp>
    </p:spTree>
    <p:extLst>
      <p:ext uri="{BB962C8B-B14F-4D97-AF65-F5344CB8AC3E}">
        <p14:creationId xmlns:p14="http://schemas.microsoft.com/office/powerpoint/2010/main" val="355298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Box 154">
            <a:extLst>
              <a:ext uri="{FF2B5EF4-FFF2-40B4-BE49-F238E27FC236}">
                <a16:creationId xmlns:a16="http://schemas.microsoft.com/office/drawing/2014/main" id="{D19A1771-3653-449D-031C-8BCC9439DC85}"/>
              </a:ext>
            </a:extLst>
          </p:cNvPr>
          <p:cNvSpPr txBox="1"/>
          <p:nvPr/>
        </p:nvSpPr>
        <p:spPr>
          <a:xfrm>
            <a:off x="900029" y="6127426"/>
            <a:ext cx="1086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10: </a:t>
            </a:r>
            <a:r>
              <a:rPr lang="en-US" dirty="0"/>
              <a:t>Residual second derivatives (Blue dyed-undyed) wool versus the proposed reference dye (Indigo).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6F0EDBCD-0F27-716D-BDE9-CE0D43398765}"/>
              </a:ext>
            </a:extLst>
          </p:cNvPr>
          <p:cNvGrpSpPr/>
          <p:nvPr/>
        </p:nvGrpSpPr>
        <p:grpSpPr>
          <a:xfrm>
            <a:off x="97771" y="1277120"/>
            <a:ext cx="11982091" cy="4217906"/>
            <a:chOff x="97771" y="1277120"/>
            <a:chExt cx="11982091" cy="4217906"/>
          </a:xfrm>
        </p:grpSpPr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8714F0DA-9D00-7D09-7F28-520E5DCCBF30}"/>
                </a:ext>
              </a:extLst>
            </p:cNvPr>
            <p:cNvGrpSpPr/>
            <p:nvPr/>
          </p:nvGrpSpPr>
          <p:grpSpPr>
            <a:xfrm>
              <a:off x="97771" y="1826363"/>
              <a:ext cx="11982091" cy="3668663"/>
              <a:chOff x="209909" y="1826363"/>
              <a:chExt cx="11982091" cy="3668663"/>
            </a:xfrm>
          </p:grpSpPr>
          <p:grpSp>
            <p:nvGrpSpPr>
              <p:cNvPr id="275" name="Group 274">
                <a:extLst>
                  <a:ext uri="{FF2B5EF4-FFF2-40B4-BE49-F238E27FC236}">
                    <a16:creationId xmlns:a16="http://schemas.microsoft.com/office/drawing/2014/main" id="{1E10825C-79CB-5AEE-052F-72C0C6992FD2}"/>
                  </a:ext>
                </a:extLst>
              </p:cNvPr>
              <p:cNvGrpSpPr/>
              <p:nvPr/>
            </p:nvGrpSpPr>
            <p:grpSpPr>
              <a:xfrm>
                <a:off x="209909" y="1826363"/>
                <a:ext cx="11982091" cy="3668663"/>
                <a:chOff x="430779" y="1334440"/>
                <a:chExt cx="11152788" cy="3032743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id="{F0510E6E-B188-B2B9-E542-854B661A88F9}"/>
                    </a:ext>
                  </a:extLst>
                </p:cNvPr>
                <p:cNvGrpSpPr/>
                <p:nvPr/>
              </p:nvGrpSpPr>
              <p:grpSpPr>
                <a:xfrm>
                  <a:off x="430779" y="1430505"/>
                  <a:ext cx="5303629" cy="2928938"/>
                  <a:chOff x="430779" y="1430505"/>
                  <a:chExt cx="5303629" cy="2928938"/>
                </a:xfrm>
              </p:grpSpPr>
              <p:grpSp>
                <p:nvGrpSpPr>
                  <p:cNvPr id="2" name="Group 4">
                    <a:extLst>
                      <a:ext uri="{FF2B5EF4-FFF2-40B4-BE49-F238E27FC236}">
                        <a16:creationId xmlns:a16="http://schemas.microsoft.com/office/drawing/2014/main" id="{531F1228-6EE8-4C5A-0997-AD4F77983332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30779" y="1430505"/>
                    <a:ext cx="4829176" cy="2928938"/>
                    <a:chOff x="82" y="771"/>
                    <a:chExt cx="3042" cy="1845"/>
                  </a:xfrm>
                </p:grpSpPr>
                <p:sp>
                  <p:nvSpPr>
                    <p:cNvPr id="4" name="Line 5">
                      <a:extLst>
                        <a:ext uri="{FF2B5EF4-FFF2-40B4-BE49-F238E27FC236}">
                          <a16:creationId xmlns:a16="http://schemas.microsoft.com/office/drawing/2014/main" id="{5AA0C07C-78A6-3D89-717F-EEA3A1895D7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0" y="771"/>
                      <a:ext cx="2884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" name="Line 13">
                      <a:extLst>
                        <a:ext uri="{FF2B5EF4-FFF2-40B4-BE49-F238E27FC236}">
                          <a16:creationId xmlns:a16="http://schemas.microsoft.com/office/drawing/2014/main" id="{3A05E4EA-3BE0-3B0F-16B4-3B469C826C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18" y="774"/>
                      <a:ext cx="0" cy="179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" name="Freeform 14">
                      <a:extLst>
                        <a:ext uri="{FF2B5EF4-FFF2-40B4-BE49-F238E27FC236}">
                          <a16:creationId xmlns:a16="http://schemas.microsoft.com/office/drawing/2014/main" id="{3168E77D-B606-4F31-7F4C-A2BA96F8DA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9" y="1083"/>
                      <a:ext cx="776" cy="1200"/>
                    </a:xfrm>
                    <a:custGeom>
                      <a:avLst/>
                      <a:gdLst>
                        <a:gd name="T0" fmla="*/ 9 w 776"/>
                        <a:gd name="T1" fmla="*/ 295 h 1200"/>
                        <a:gd name="T2" fmla="*/ 23 w 776"/>
                        <a:gd name="T3" fmla="*/ 301 h 1200"/>
                        <a:gd name="T4" fmla="*/ 49 w 776"/>
                        <a:gd name="T5" fmla="*/ 301 h 1200"/>
                        <a:gd name="T6" fmla="*/ 61 w 776"/>
                        <a:gd name="T7" fmla="*/ 295 h 1200"/>
                        <a:gd name="T8" fmla="*/ 72 w 776"/>
                        <a:gd name="T9" fmla="*/ 283 h 1200"/>
                        <a:gd name="T10" fmla="*/ 84 w 776"/>
                        <a:gd name="T11" fmla="*/ 266 h 1200"/>
                        <a:gd name="T12" fmla="*/ 95 w 776"/>
                        <a:gd name="T13" fmla="*/ 249 h 1200"/>
                        <a:gd name="T14" fmla="*/ 107 w 776"/>
                        <a:gd name="T15" fmla="*/ 226 h 1200"/>
                        <a:gd name="T16" fmla="*/ 118 w 776"/>
                        <a:gd name="T17" fmla="*/ 202 h 1200"/>
                        <a:gd name="T18" fmla="*/ 130 w 776"/>
                        <a:gd name="T19" fmla="*/ 176 h 1200"/>
                        <a:gd name="T20" fmla="*/ 141 w 776"/>
                        <a:gd name="T21" fmla="*/ 150 h 1200"/>
                        <a:gd name="T22" fmla="*/ 153 w 776"/>
                        <a:gd name="T23" fmla="*/ 124 h 1200"/>
                        <a:gd name="T24" fmla="*/ 164 w 776"/>
                        <a:gd name="T25" fmla="*/ 101 h 1200"/>
                        <a:gd name="T26" fmla="*/ 176 w 776"/>
                        <a:gd name="T27" fmla="*/ 81 h 1200"/>
                        <a:gd name="T28" fmla="*/ 187 w 776"/>
                        <a:gd name="T29" fmla="*/ 61 h 1200"/>
                        <a:gd name="T30" fmla="*/ 199 w 776"/>
                        <a:gd name="T31" fmla="*/ 46 h 1200"/>
                        <a:gd name="T32" fmla="*/ 211 w 776"/>
                        <a:gd name="T33" fmla="*/ 32 h 1200"/>
                        <a:gd name="T34" fmla="*/ 222 w 776"/>
                        <a:gd name="T35" fmla="*/ 23 h 1200"/>
                        <a:gd name="T36" fmla="*/ 234 w 776"/>
                        <a:gd name="T37" fmla="*/ 15 h 1200"/>
                        <a:gd name="T38" fmla="*/ 245 w 776"/>
                        <a:gd name="T39" fmla="*/ 9 h 1200"/>
                        <a:gd name="T40" fmla="*/ 271 w 776"/>
                        <a:gd name="T41" fmla="*/ 3 h 1200"/>
                        <a:gd name="T42" fmla="*/ 297 w 776"/>
                        <a:gd name="T43" fmla="*/ 3 h 1200"/>
                        <a:gd name="T44" fmla="*/ 314 w 776"/>
                        <a:gd name="T45" fmla="*/ 9 h 1200"/>
                        <a:gd name="T46" fmla="*/ 329 w 776"/>
                        <a:gd name="T47" fmla="*/ 15 h 1200"/>
                        <a:gd name="T48" fmla="*/ 343 w 776"/>
                        <a:gd name="T49" fmla="*/ 20 h 1200"/>
                        <a:gd name="T50" fmla="*/ 358 w 776"/>
                        <a:gd name="T51" fmla="*/ 26 h 1200"/>
                        <a:gd name="T52" fmla="*/ 372 w 776"/>
                        <a:gd name="T53" fmla="*/ 32 h 1200"/>
                        <a:gd name="T54" fmla="*/ 384 w 776"/>
                        <a:gd name="T55" fmla="*/ 38 h 1200"/>
                        <a:gd name="T56" fmla="*/ 395 w 776"/>
                        <a:gd name="T57" fmla="*/ 46 h 1200"/>
                        <a:gd name="T58" fmla="*/ 407 w 776"/>
                        <a:gd name="T59" fmla="*/ 64 h 1200"/>
                        <a:gd name="T60" fmla="*/ 418 w 776"/>
                        <a:gd name="T61" fmla="*/ 78 h 1200"/>
                        <a:gd name="T62" fmla="*/ 430 w 776"/>
                        <a:gd name="T63" fmla="*/ 104 h 1200"/>
                        <a:gd name="T64" fmla="*/ 441 w 776"/>
                        <a:gd name="T65" fmla="*/ 130 h 1200"/>
                        <a:gd name="T66" fmla="*/ 453 w 776"/>
                        <a:gd name="T67" fmla="*/ 162 h 1200"/>
                        <a:gd name="T68" fmla="*/ 464 w 776"/>
                        <a:gd name="T69" fmla="*/ 194 h 1200"/>
                        <a:gd name="T70" fmla="*/ 476 w 776"/>
                        <a:gd name="T71" fmla="*/ 231 h 1200"/>
                        <a:gd name="T72" fmla="*/ 487 w 776"/>
                        <a:gd name="T73" fmla="*/ 266 h 1200"/>
                        <a:gd name="T74" fmla="*/ 499 w 776"/>
                        <a:gd name="T75" fmla="*/ 301 h 1200"/>
                        <a:gd name="T76" fmla="*/ 510 w 776"/>
                        <a:gd name="T77" fmla="*/ 335 h 1200"/>
                        <a:gd name="T78" fmla="*/ 522 w 776"/>
                        <a:gd name="T79" fmla="*/ 370 h 1200"/>
                        <a:gd name="T80" fmla="*/ 534 w 776"/>
                        <a:gd name="T81" fmla="*/ 405 h 1200"/>
                        <a:gd name="T82" fmla="*/ 545 w 776"/>
                        <a:gd name="T83" fmla="*/ 448 h 1200"/>
                        <a:gd name="T84" fmla="*/ 557 w 776"/>
                        <a:gd name="T85" fmla="*/ 489 h 1200"/>
                        <a:gd name="T86" fmla="*/ 568 w 776"/>
                        <a:gd name="T87" fmla="*/ 544 h 1200"/>
                        <a:gd name="T88" fmla="*/ 580 w 776"/>
                        <a:gd name="T89" fmla="*/ 598 h 1200"/>
                        <a:gd name="T90" fmla="*/ 591 w 776"/>
                        <a:gd name="T91" fmla="*/ 668 h 1200"/>
                        <a:gd name="T92" fmla="*/ 603 w 776"/>
                        <a:gd name="T93" fmla="*/ 737 h 1200"/>
                        <a:gd name="T94" fmla="*/ 614 w 776"/>
                        <a:gd name="T95" fmla="*/ 818 h 1200"/>
                        <a:gd name="T96" fmla="*/ 626 w 776"/>
                        <a:gd name="T97" fmla="*/ 896 h 1200"/>
                        <a:gd name="T98" fmla="*/ 637 w 776"/>
                        <a:gd name="T99" fmla="*/ 974 h 1200"/>
                        <a:gd name="T100" fmla="*/ 649 w 776"/>
                        <a:gd name="T101" fmla="*/ 1052 h 1200"/>
                        <a:gd name="T102" fmla="*/ 660 w 776"/>
                        <a:gd name="T103" fmla="*/ 1107 h 1200"/>
                        <a:gd name="T104" fmla="*/ 672 w 776"/>
                        <a:gd name="T105" fmla="*/ 1162 h 1200"/>
                        <a:gd name="T106" fmla="*/ 683 w 776"/>
                        <a:gd name="T107" fmla="*/ 1185 h 1200"/>
                        <a:gd name="T108" fmla="*/ 695 w 776"/>
                        <a:gd name="T109" fmla="*/ 1200 h 1200"/>
                        <a:gd name="T110" fmla="*/ 707 w 776"/>
                        <a:gd name="T111" fmla="*/ 1174 h 1200"/>
                        <a:gd name="T112" fmla="*/ 718 w 776"/>
                        <a:gd name="T113" fmla="*/ 1142 h 1200"/>
                        <a:gd name="T114" fmla="*/ 730 w 776"/>
                        <a:gd name="T115" fmla="*/ 1058 h 1200"/>
                        <a:gd name="T116" fmla="*/ 741 w 776"/>
                        <a:gd name="T117" fmla="*/ 968 h 1200"/>
                        <a:gd name="T118" fmla="*/ 753 w 776"/>
                        <a:gd name="T119" fmla="*/ 838 h 1200"/>
                        <a:gd name="T120" fmla="*/ 764 w 776"/>
                        <a:gd name="T121" fmla="*/ 702 h 1200"/>
                        <a:gd name="T122" fmla="*/ 776 w 776"/>
                        <a:gd name="T123" fmla="*/ 546 h 12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76" h="1200">
                          <a:moveTo>
                            <a:pt x="0" y="292"/>
                          </a:moveTo>
                          <a:lnTo>
                            <a:pt x="0" y="289"/>
                          </a:lnTo>
                          <a:lnTo>
                            <a:pt x="0" y="292"/>
                          </a:lnTo>
                          <a:lnTo>
                            <a:pt x="3" y="292"/>
                          </a:lnTo>
                          <a:lnTo>
                            <a:pt x="3" y="292"/>
                          </a:lnTo>
                          <a:lnTo>
                            <a:pt x="6" y="292"/>
                          </a:lnTo>
                          <a:lnTo>
                            <a:pt x="6" y="295"/>
                          </a:lnTo>
                          <a:lnTo>
                            <a:pt x="9" y="295"/>
                          </a:lnTo>
                          <a:lnTo>
                            <a:pt x="12" y="295"/>
                          </a:lnTo>
                          <a:lnTo>
                            <a:pt x="14" y="295"/>
                          </a:lnTo>
                          <a:lnTo>
                            <a:pt x="14" y="298"/>
                          </a:lnTo>
                          <a:lnTo>
                            <a:pt x="17" y="298"/>
                          </a:lnTo>
                          <a:lnTo>
                            <a:pt x="17" y="298"/>
                          </a:lnTo>
                          <a:lnTo>
                            <a:pt x="20" y="298"/>
                          </a:lnTo>
                          <a:lnTo>
                            <a:pt x="20" y="301"/>
                          </a:lnTo>
                          <a:lnTo>
                            <a:pt x="23" y="301"/>
                          </a:lnTo>
                          <a:lnTo>
                            <a:pt x="35" y="301"/>
                          </a:lnTo>
                          <a:lnTo>
                            <a:pt x="38" y="301"/>
                          </a:lnTo>
                          <a:lnTo>
                            <a:pt x="38" y="304"/>
                          </a:lnTo>
                          <a:lnTo>
                            <a:pt x="40" y="304"/>
                          </a:lnTo>
                          <a:lnTo>
                            <a:pt x="43" y="304"/>
                          </a:lnTo>
                          <a:lnTo>
                            <a:pt x="46" y="304"/>
                          </a:lnTo>
                          <a:lnTo>
                            <a:pt x="46" y="301"/>
                          </a:lnTo>
                          <a:lnTo>
                            <a:pt x="49" y="301"/>
                          </a:lnTo>
                          <a:lnTo>
                            <a:pt x="49" y="301"/>
                          </a:lnTo>
                          <a:lnTo>
                            <a:pt x="52" y="301"/>
                          </a:lnTo>
                          <a:lnTo>
                            <a:pt x="52" y="298"/>
                          </a:lnTo>
                          <a:lnTo>
                            <a:pt x="55" y="298"/>
                          </a:lnTo>
                          <a:lnTo>
                            <a:pt x="55" y="295"/>
                          </a:lnTo>
                          <a:lnTo>
                            <a:pt x="58" y="295"/>
                          </a:lnTo>
                          <a:lnTo>
                            <a:pt x="58" y="295"/>
                          </a:lnTo>
                          <a:lnTo>
                            <a:pt x="61" y="295"/>
                          </a:lnTo>
                          <a:lnTo>
                            <a:pt x="61" y="292"/>
                          </a:lnTo>
                          <a:lnTo>
                            <a:pt x="63" y="292"/>
                          </a:lnTo>
                          <a:lnTo>
                            <a:pt x="63" y="289"/>
                          </a:lnTo>
                          <a:lnTo>
                            <a:pt x="66" y="289"/>
                          </a:lnTo>
                          <a:lnTo>
                            <a:pt x="66" y="289"/>
                          </a:lnTo>
                          <a:lnTo>
                            <a:pt x="69" y="289"/>
                          </a:lnTo>
                          <a:lnTo>
                            <a:pt x="69" y="283"/>
                          </a:lnTo>
                          <a:lnTo>
                            <a:pt x="72" y="283"/>
                          </a:lnTo>
                          <a:lnTo>
                            <a:pt x="72" y="281"/>
                          </a:lnTo>
                          <a:lnTo>
                            <a:pt x="75" y="281"/>
                          </a:lnTo>
                          <a:lnTo>
                            <a:pt x="75" y="275"/>
                          </a:lnTo>
                          <a:lnTo>
                            <a:pt x="78" y="275"/>
                          </a:lnTo>
                          <a:lnTo>
                            <a:pt x="78" y="272"/>
                          </a:lnTo>
                          <a:lnTo>
                            <a:pt x="81" y="272"/>
                          </a:lnTo>
                          <a:lnTo>
                            <a:pt x="81" y="266"/>
                          </a:lnTo>
                          <a:lnTo>
                            <a:pt x="84" y="266"/>
                          </a:lnTo>
                          <a:lnTo>
                            <a:pt x="84" y="263"/>
                          </a:lnTo>
                          <a:lnTo>
                            <a:pt x="87" y="263"/>
                          </a:lnTo>
                          <a:lnTo>
                            <a:pt x="87" y="257"/>
                          </a:lnTo>
                          <a:lnTo>
                            <a:pt x="89" y="257"/>
                          </a:lnTo>
                          <a:lnTo>
                            <a:pt x="89" y="255"/>
                          </a:lnTo>
                          <a:lnTo>
                            <a:pt x="92" y="255"/>
                          </a:lnTo>
                          <a:lnTo>
                            <a:pt x="92" y="249"/>
                          </a:lnTo>
                          <a:lnTo>
                            <a:pt x="95" y="249"/>
                          </a:lnTo>
                          <a:lnTo>
                            <a:pt x="95" y="243"/>
                          </a:lnTo>
                          <a:lnTo>
                            <a:pt x="98" y="243"/>
                          </a:lnTo>
                          <a:lnTo>
                            <a:pt x="98" y="237"/>
                          </a:lnTo>
                          <a:lnTo>
                            <a:pt x="101" y="237"/>
                          </a:lnTo>
                          <a:lnTo>
                            <a:pt x="101" y="231"/>
                          </a:lnTo>
                          <a:lnTo>
                            <a:pt x="104" y="231"/>
                          </a:lnTo>
                          <a:lnTo>
                            <a:pt x="104" y="226"/>
                          </a:lnTo>
                          <a:lnTo>
                            <a:pt x="107" y="226"/>
                          </a:lnTo>
                          <a:lnTo>
                            <a:pt x="107" y="220"/>
                          </a:lnTo>
                          <a:lnTo>
                            <a:pt x="110" y="220"/>
                          </a:lnTo>
                          <a:lnTo>
                            <a:pt x="110" y="214"/>
                          </a:lnTo>
                          <a:lnTo>
                            <a:pt x="112" y="214"/>
                          </a:lnTo>
                          <a:lnTo>
                            <a:pt x="112" y="208"/>
                          </a:lnTo>
                          <a:lnTo>
                            <a:pt x="115" y="208"/>
                          </a:lnTo>
                          <a:lnTo>
                            <a:pt x="115" y="202"/>
                          </a:lnTo>
                          <a:lnTo>
                            <a:pt x="118" y="202"/>
                          </a:lnTo>
                          <a:lnTo>
                            <a:pt x="118" y="197"/>
                          </a:lnTo>
                          <a:lnTo>
                            <a:pt x="121" y="197"/>
                          </a:lnTo>
                          <a:lnTo>
                            <a:pt x="121" y="188"/>
                          </a:lnTo>
                          <a:lnTo>
                            <a:pt x="124" y="188"/>
                          </a:lnTo>
                          <a:lnTo>
                            <a:pt x="124" y="182"/>
                          </a:lnTo>
                          <a:lnTo>
                            <a:pt x="127" y="182"/>
                          </a:lnTo>
                          <a:lnTo>
                            <a:pt x="127" y="176"/>
                          </a:lnTo>
                          <a:lnTo>
                            <a:pt x="130" y="176"/>
                          </a:lnTo>
                          <a:lnTo>
                            <a:pt x="130" y="171"/>
                          </a:lnTo>
                          <a:lnTo>
                            <a:pt x="133" y="171"/>
                          </a:lnTo>
                          <a:lnTo>
                            <a:pt x="133" y="165"/>
                          </a:lnTo>
                          <a:lnTo>
                            <a:pt x="136" y="165"/>
                          </a:lnTo>
                          <a:lnTo>
                            <a:pt x="136" y="156"/>
                          </a:lnTo>
                          <a:lnTo>
                            <a:pt x="138" y="156"/>
                          </a:lnTo>
                          <a:lnTo>
                            <a:pt x="138" y="150"/>
                          </a:lnTo>
                          <a:lnTo>
                            <a:pt x="141" y="150"/>
                          </a:lnTo>
                          <a:lnTo>
                            <a:pt x="141" y="145"/>
                          </a:lnTo>
                          <a:lnTo>
                            <a:pt x="144" y="145"/>
                          </a:lnTo>
                          <a:lnTo>
                            <a:pt x="144" y="139"/>
                          </a:lnTo>
                          <a:lnTo>
                            <a:pt x="147" y="139"/>
                          </a:lnTo>
                          <a:lnTo>
                            <a:pt x="147" y="133"/>
                          </a:lnTo>
                          <a:lnTo>
                            <a:pt x="150" y="133"/>
                          </a:lnTo>
                          <a:lnTo>
                            <a:pt x="150" y="124"/>
                          </a:lnTo>
                          <a:lnTo>
                            <a:pt x="153" y="124"/>
                          </a:lnTo>
                          <a:lnTo>
                            <a:pt x="153" y="119"/>
                          </a:lnTo>
                          <a:lnTo>
                            <a:pt x="156" y="119"/>
                          </a:lnTo>
                          <a:lnTo>
                            <a:pt x="156" y="113"/>
                          </a:lnTo>
                          <a:lnTo>
                            <a:pt x="159" y="113"/>
                          </a:lnTo>
                          <a:lnTo>
                            <a:pt x="159" y="107"/>
                          </a:lnTo>
                          <a:lnTo>
                            <a:pt x="162" y="107"/>
                          </a:lnTo>
                          <a:lnTo>
                            <a:pt x="162" y="101"/>
                          </a:lnTo>
                          <a:lnTo>
                            <a:pt x="164" y="101"/>
                          </a:lnTo>
                          <a:lnTo>
                            <a:pt x="164" y="96"/>
                          </a:lnTo>
                          <a:lnTo>
                            <a:pt x="167" y="96"/>
                          </a:lnTo>
                          <a:lnTo>
                            <a:pt x="167" y="90"/>
                          </a:lnTo>
                          <a:lnTo>
                            <a:pt x="170" y="90"/>
                          </a:lnTo>
                          <a:lnTo>
                            <a:pt x="170" y="87"/>
                          </a:lnTo>
                          <a:lnTo>
                            <a:pt x="173" y="87"/>
                          </a:lnTo>
                          <a:lnTo>
                            <a:pt x="173" y="81"/>
                          </a:lnTo>
                          <a:lnTo>
                            <a:pt x="176" y="81"/>
                          </a:lnTo>
                          <a:lnTo>
                            <a:pt x="176" y="75"/>
                          </a:lnTo>
                          <a:lnTo>
                            <a:pt x="179" y="75"/>
                          </a:lnTo>
                          <a:lnTo>
                            <a:pt x="179" y="70"/>
                          </a:lnTo>
                          <a:lnTo>
                            <a:pt x="182" y="70"/>
                          </a:lnTo>
                          <a:lnTo>
                            <a:pt x="182" y="64"/>
                          </a:lnTo>
                          <a:lnTo>
                            <a:pt x="185" y="64"/>
                          </a:lnTo>
                          <a:lnTo>
                            <a:pt x="185" y="61"/>
                          </a:lnTo>
                          <a:lnTo>
                            <a:pt x="187" y="61"/>
                          </a:lnTo>
                          <a:lnTo>
                            <a:pt x="187" y="58"/>
                          </a:lnTo>
                          <a:lnTo>
                            <a:pt x="190" y="58"/>
                          </a:lnTo>
                          <a:lnTo>
                            <a:pt x="190" y="52"/>
                          </a:lnTo>
                          <a:lnTo>
                            <a:pt x="193" y="52"/>
                          </a:lnTo>
                          <a:lnTo>
                            <a:pt x="193" y="49"/>
                          </a:lnTo>
                          <a:lnTo>
                            <a:pt x="196" y="49"/>
                          </a:lnTo>
                          <a:lnTo>
                            <a:pt x="196" y="46"/>
                          </a:lnTo>
                          <a:lnTo>
                            <a:pt x="199" y="46"/>
                          </a:lnTo>
                          <a:lnTo>
                            <a:pt x="199" y="44"/>
                          </a:lnTo>
                          <a:lnTo>
                            <a:pt x="202" y="44"/>
                          </a:lnTo>
                          <a:lnTo>
                            <a:pt x="202" y="38"/>
                          </a:lnTo>
                          <a:lnTo>
                            <a:pt x="205" y="38"/>
                          </a:lnTo>
                          <a:lnTo>
                            <a:pt x="205" y="35"/>
                          </a:lnTo>
                          <a:lnTo>
                            <a:pt x="208" y="35"/>
                          </a:lnTo>
                          <a:lnTo>
                            <a:pt x="208" y="32"/>
                          </a:lnTo>
                          <a:lnTo>
                            <a:pt x="211" y="32"/>
                          </a:lnTo>
                          <a:lnTo>
                            <a:pt x="211" y="29"/>
                          </a:lnTo>
                          <a:lnTo>
                            <a:pt x="213" y="29"/>
                          </a:lnTo>
                          <a:lnTo>
                            <a:pt x="213" y="26"/>
                          </a:lnTo>
                          <a:lnTo>
                            <a:pt x="216" y="26"/>
                          </a:lnTo>
                          <a:lnTo>
                            <a:pt x="216" y="26"/>
                          </a:lnTo>
                          <a:lnTo>
                            <a:pt x="219" y="26"/>
                          </a:lnTo>
                          <a:lnTo>
                            <a:pt x="219" y="23"/>
                          </a:lnTo>
                          <a:lnTo>
                            <a:pt x="222" y="23"/>
                          </a:lnTo>
                          <a:lnTo>
                            <a:pt x="222" y="20"/>
                          </a:lnTo>
                          <a:lnTo>
                            <a:pt x="225" y="20"/>
                          </a:lnTo>
                          <a:lnTo>
                            <a:pt x="225" y="18"/>
                          </a:lnTo>
                          <a:lnTo>
                            <a:pt x="228" y="18"/>
                          </a:lnTo>
                          <a:lnTo>
                            <a:pt x="228" y="15"/>
                          </a:lnTo>
                          <a:lnTo>
                            <a:pt x="231" y="15"/>
                          </a:lnTo>
                          <a:lnTo>
                            <a:pt x="231" y="15"/>
                          </a:lnTo>
                          <a:lnTo>
                            <a:pt x="234" y="15"/>
                          </a:lnTo>
                          <a:lnTo>
                            <a:pt x="234" y="12"/>
                          </a:lnTo>
                          <a:lnTo>
                            <a:pt x="236" y="12"/>
                          </a:lnTo>
                          <a:lnTo>
                            <a:pt x="236" y="12"/>
                          </a:lnTo>
                          <a:lnTo>
                            <a:pt x="239" y="12"/>
                          </a:lnTo>
                          <a:lnTo>
                            <a:pt x="239" y="9"/>
                          </a:lnTo>
                          <a:lnTo>
                            <a:pt x="242" y="9"/>
                          </a:lnTo>
                          <a:lnTo>
                            <a:pt x="242" y="9"/>
                          </a:lnTo>
                          <a:lnTo>
                            <a:pt x="245" y="9"/>
                          </a:lnTo>
                          <a:lnTo>
                            <a:pt x="245" y="6"/>
                          </a:lnTo>
                          <a:lnTo>
                            <a:pt x="248" y="6"/>
                          </a:lnTo>
                          <a:lnTo>
                            <a:pt x="248" y="6"/>
                          </a:lnTo>
                          <a:lnTo>
                            <a:pt x="251" y="6"/>
                          </a:lnTo>
                          <a:lnTo>
                            <a:pt x="251" y="3"/>
                          </a:lnTo>
                          <a:lnTo>
                            <a:pt x="254" y="3"/>
                          </a:lnTo>
                          <a:lnTo>
                            <a:pt x="268" y="3"/>
                          </a:lnTo>
                          <a:lnTo>
                            <a:pt x="271" y="3"/>
                          </a:lnTo>
                          <a:lnTo>
                            <a:pt x="271" y="0"/>
                          </a:lnTo>
                          <a:lnTo>
                            <a:pt x="274" y="0"/>
                          </a:lnTo>
                          <a:lnTo>
                            <a:pt x="277" y="0"/>
                          </a:lnTo>
                          <a:lnTo>
                            <a:pt x="280" y="0"/>
                          </a:lnTo>
                          <a:lnTo>
                            <a:pt x="280" y="3"/>
                          </a:lnTo>
                          <a:lnTo>
                            <a:pt x="283" y="3"/>
                          </a:lnTo>
                          <a:lnTo>
                            <a:pt x="294" y="3"/>
                          </a:lnTo>
                          <a:lnTo>
                            <a:pt x="297" y="3"/>
                          </a:lnTo>
                          <a:lnTo>
                            <a:pt x="297" y="6"/>
                          </a:lnTo>
                          <a:lnTo>
                            <a:pt x="300" y="6"/>
                          </a:lnTo>
                          <a:lnTo>
                            <a:pt x="303" y="6"/>
                          </a:lnTo>
                          <a:lnTo>
                            <a:pt x="306" y="6"/>
                          </a:lnTo>
                          <a:lnTo>
                            <a:pt x="306" y="9"/>
                          </a:lnTo>
                          <a:lnTo>
                            <a:pt x="309" y="9"/>
                          </a:lnTo>
                          <a:lnTo>
                            <a:pt x="311" y="9"/>
                          </a:lnTo>
                          <a:lnTo>
                            <a:pt x="314" y="9"/>
                          </a:lnTo>
                          <a:lnTo>
                            <a:pt x="314" y="12"/>
                          </a:lnTo>
                          <a:lnTo>
                            <a:pt x="317" y="12"/>
                          </a:lnTo>
                          <a:lnTo>
                            <a:pt x="320" y="12"/>
                          </a:lnTo>
                          <a:lnTo>
                            <a:pt x="323" y="12"/>
                          </a:lnTo>
                          <a:lnTo>
                            <a:pt x="323" y="15"/>
                          </a:lnTo>
                          <a:lnTo>
                            <a:pt x="326" y="15"/>
                          </a:lnTo>
                          <a:lnTo>
                            <a:pt x="326" y="15"/>
                          </a:lnTo>
                          <a:lnTo>
                            <a:pt x="329" y="15"/>
                          </a:lnTo>
                          <a:lnTo>
                            <a:pt x="329" y="18"/>
                          </a:lnTo>
                          <a:lnTo>
                            <a:pt x="332" y="18"/>
                          </a:lnTo>
                          <a:lnTo>
                            <a:pt x="332" y="18"/>
                          </a:lnTo>
                          <a:lnTo>
                            <a:pt x="335" y="18"/>
                          </a:lnTo>
                          <a:lnTo>
                            <a:pt x="335" y="20"/>
                          </a:lnTo>
                          <a:lnTo>
                            <a:pt x="337" y="20"/>
                          </a:lnTo>
                          <a:lnTo>
                            <a:pt x="340" y="20"/>
                          </a:lnTo>
                          <a:lnTo>
                            <a:pt x="343" y="20"/>
                          </a:lnTo>
                          <a:lnTo>
                            <a:pt x="343" y="23"/>
                          </a:lnTo>
                          <a:lnTo>
                            <a:pt x="346" y="23"/>
                          </a:lnTo>
                          <a:lnTo>
                            <a:pt x="346" y="23"/>
                          </a:lnTo>
                          <a:lnTo>
                            <a:pt x="349" y="23"/>
                          </a:lnTo>
                          <a:lnTo>
                            <a:pt x="349" y="26"/>
                          </a:lnTo>
                          <a:lnTo>
                            <a:pt x="352" y="26"/>
                          </a:lnTo>
                          <a:lnTo>
                            <a:pt x="355" y="26"/>
                          </a:lnTo>
                          <a:lnTo>
                            <a:pt x="358" y="26"/>
                          </a:lnTo>
                          <a:lnTo>
                            <a:pt x="358" y="29"/>
                          </a:lnTo>
                          <a:lnTo>
                            <a:pt x="360" y="29"/>
                          </a:lnTo>
                          <a:lnTo>
                            <a:pt x="363" y="29"/>
                          </a:lnTo>
                          <a:lnTo>
                            <a:pt x="366" y="29"/>
                          </a:lnTo>
                          <a:lnTo>
                            <a:pt x="366" y="32"/>
                          </a:lnTo>
                          <a:lnTo>
                            <a:pt x="369" y="32"/>
                          </a:lnTo>
                          <a:lnTo>
                            <a:pt x="369" y="32"/>
                          </a:lnTo>
                          <a:lnTo>
                            <a:pt x="372" y="32"/>
                          </a:lnTo>
                          <a:lnTo>
                            <a:pt x="372" y="35"/>
                          </a:lnTo>
                          <a:lnTo>
                            <a:pt x="375" y="35"/>
                          </a:lnTo>
                          <a:lnTo>
                            <a:pt x="375" y="35"/>
                          </a:lnTo>
                          <a:lnTo>
                            <a:pt x="378" y="35"/>
                          </a:lnTo>
                          <a:lnTo>
                            <a:pt x="378" y="38"/>
                          </a:lnTo>
                          <a:lnTo>
                            <a:pt x="381" y="38"/>
                          </a:lnTo>
                          <a:lnTo>
                            <a:pt x="381" y="38"/>
                          </a:lnTo>
                          <a:lnTo>
                            <a:pt x="384" y="38"/>
                          </a:lnTo>
                          <a:lnTo>
                            <a:pt x="384" y="41"/>
                          </a:lnTo>
                          <a:lnTo>
                            <a:pt x="386" y="41"/>
                          </a:lnTo>
                          <a:lnTo>
                            <a:pt x="386" y="44"/>
                          </a:lnTo>
                          <a:lnTo>
                            <a:pt x="389" y="44"/>
                          </a:lnTo>
                          <a:lnTo>
                            <a:pt x="389" y="44"/>
                          </a:lnTo>
                          <a:lnTo>
                            <a:pt x="392" y="44"/>
                          </a:lnTo>
                          <a:lnTo>
                            <a:pt x="392" y="46"/>
                          </a:lnTo>
                          <a:lnTo>
                            <a:pt x="395" y="46"/>
                          </a:lnTo>
                          <a:lnTo>
                            <a:pt x="395" y="52"/>
                          </a:lnTo>
                          <a:lnTo>
                            <a:pt x="398" y="52"/>
                          </a:lnTo>
                          <a:lnTo>
                            <a:pt x="398" y="55"/>
                          </a:lnTo>
                          <a:lnTo>
                            <a:pt x="401" y="55"/>
                          </a:lnTo>
                          <a:lnTo>
                            <a:pt x="401" y="58"/>
                          </a:lnTo>
                          <a:lnTo>
                            <a:pt x="404" y="58"/>
                          </a:lnTo>
                          <a:lnTo>
                            <a:pt x="404" y="64"/>
                          </a:lnTo>
                          <a:lnTo>
                            <a:pt x="407" y="64"/>
                          </a:lnTo>
                          <a:lnTo>
                            <a:pt x="407" y="67"/>
                          </a:lnTo>
                          <a:lnTo>
                            <a:pt x="410" y="67"/>
                          </a:lnTo>
                          <a:lnTo>
                            <a:pt x="410" y="70"/>
                          </a:lnTo>
                          <a:lnTo>
                            <a:pt x="412" y="70"/>
                          </a:lnTo>
                          <a:lnTo>
                            <a:pt x="412" y="75"/>
                          </a:lnTo>
                          <a:lnTo>
                            <a:pt x="415" y="75"/>
                          </a:lnTo>
                          <a:lnTo>
                            <a:pt x="415" y="78"/>
                          </a:lnTo>
                          <a:lnTo>
                            <a:pt x="418" y="78"/>
                          </a:lnTo>
                          <a:lnTo>
                            <a:pt x="418" y="87"/>
                          </a:lnTo>
                          <a:lnTo>
                            <a:pt x="421" y="87"/>
                          </a:lnTo>
                          <a:lnTo>
                            <a:pt x="421" y="93"/>
                          </a:lnTo>
                          <a:lnTo>
                            <a:pt x="424" y="93"/>
                          </a:lnTo>
                          <a:lnTo>
                            <a:pt x="424" y="98"/>
                          </a:lnTo>
                          <a:lnTo>
                            <a:pt x="427" y="98"/>
                          </a:lnTo>
                          <a:lnTo>
                            <a:pt x="427" y="104"/>
                          </a:lnTo>
                          <a:lnTo>
                            <a:pt x="430" y="104"/>
                          </a:lnTo>
                          <a:lnTo>
                            <a:pt x="430" y="110"/>
                          </a:lnTo>
                          <a:lnTo>
                            <a:pt x="433" y="110"/>
                          </a:lnTo>
                          <a:lnTo>
                            <a:pt x="433" y="116"/>
                          </a:lnTo>
                          <a:lnTo>
                            <a:pt x="435" y="116"/>
                          </a:lnTo>
                          <a:lnTo>
                            <a:pt x="435" y="124"/>
                          </a:lnTo>
                          <a:lnTo>
                            <a:pt x="438" y="124"/>
                          </a:lnTo>
                          <a:lnTo>
                            <a:pt x="438" y="130"/>
                          </a:lnTo>
                          <a:lnTo>
                            <a:pt x="441" y="130"/>
                          </a:lnTo>
                          <a:lnTo>
                            <a:pt x="441" y="139"/>
                          </a:lnTo>
                          <a:lnTo>
                            <a:pt x="444" y="139"/>
                          </a:lnTo>
                          <a:lnTo>
                            <a:pt x="444" y="148"/>
                          </a:lnTo>
                          <a:lnTo>
                            <a:pt x="447" y="148"/>
                          </a:lnTo>
                          <a:lnTo>
                            <a:pt x="447" y="153"/>
                          </a:lnTo>
                          <a:lnTo>
                            <a:pt x="450" y="153"/>
                          </a:lnTo>
                          <a:lnTo>
                            <a:pt x="450" y="162"/>
                          </a:lnTo>
                          <a:lnTo>
                            <a:pt x="453" y="162"/>
                          </a:lnTo>
                          <a:lnTo>
                            <a:pt x="453" y="171"/>
                          </a:lnTo>
                          <a:lnTo>
                            <a:pt x="456" y="171"/>
                          </a:lnTo>
                          <a:lnTo>
                            <a:pt x="456" y="179"/>
                          </a:lnTo>
                          <a:lnTo>
                            <a:pt x="459" y="179"/>
                          </a:lnTo>
                          <a:lnTo>
                            <a:pt x="459" y="188"/>
                          </a:lnTo>
                          <a:lnTo>
                            <a:pt x="461" y="188"/>
                          </a:lnTo>
                          <a:lnTo>
                            <a:pt x="461" y="194"/>
                          </a:lnTo>
                          <a:lnTo>
                            <a:pt x="464" y="194"/>
                          </a:lnTo>
                          <a:lnTo>
                            <a:pt x="464" y="205"/>
                          </a:lnTo>
                          <a:lnTo>
                            <a:pt x="467" y="205"/>
                          </a:lnTo>
                          <a:lnTo>
                            <a:pt x="467" y="214"/>
                          </a:lnTo>
                          <a:lnTo>
                            <a:pt x="470" y="214"/>
                          </a:lnTo>
                          <a:lnTo>
                            <a:pt x="470" y="223"/>
                          </a:lnTo>
                          <a:lnTo>
                            <a:pt x="473" y="223"/>
                          </a:lnTo>
                          <a:lnTo>
                            <a:pt x="473" y="231"/>
                          </a:lnTo>
                          <a:lnTo>
                            <a:pt x="476" y="231"/>
                          </a:lnTo>
                          <a:lnTo>
                            <a:pt x="476" y="240"/>
                          </a:lnTo>
                          <a:lnTo>
                            <a:pt x="479" y="240"/>
                          </a:lnTo>
                          <a:lnTo>
                            <a:pt x="479" y="249"/>
                          </a:lnTo>
                          <a:lnTo>
                            <a:pt x="482" y="249"/>
                          </a:lnTo>
                          <a:lnTo>
                            <a:pt x="482" y="257"/>
                          </a:lnTo>
                          <a:lnTo>
                            <a:pt x="485" y="257"/>
                          </a:lnTo>
                          <a:lnTo>
                            <a:pt x="485" y="266"/>
                          </a:lnTo>
                          <a:lnTo>
                            <a:pt x="487" y="266"/>
                          </a:lnTo>
                          <a:lnTo>
                            <a:pt x="487" y="275"/>
                          </a:lnTo>
                          <a:lnTo>
                            <a:pt x="490" y="275"/>
                          </a:lnTo>
                          <a:lnTo>
                            <a:pt x="490" y="283"/>
                          </a:lnTo>
                          <a:lnTo>
                            <a:pt x="493" y="283"/>
                          </a:lnTo>
                          <a:lnTo>
                            <a:pt x="493" y="292"/>
                          </a:lnTo>
                          <a:lnTo>
                            <a:pt x="496" y="292"/>
                          </a:lnTo>
                          <a:lnTo>
                            <a:pt x="496" y="301"/>
                          </a:lnTo>
                          <a:lnTo>
                            <a:pt x="499" y="301"/>
                          </a:lnTo>
                          <a:lnTo>
                            <a:pt x="499" y="309"/>
                          </a:lnTo>
                          <a:lnTo>
                            <a:pt x="502" y="309"/>
                          </a:lnTo>
                          <a:lnTo>
                            <a:pt x="502" y="318"/>
                          </a:lnTo>
                          <a:lnTo>
                            <a:pt x="505" y="318"/>
                          </a:lnTo>
                          <a:lnTo>
                            <a:pt x="505" y="327"/>
                          </a:lnTo>
                          <a:lnTo>
                            <a:pt x="508" y="327"/>
                          </a:lnTo>
                          <a:lnTo>
                            <a:pt x="508" y="335"/>
                          </a:lnTo>
                          <a:lnTo>
                            <a:pt x="510" y="335"/>
                          </a:lnTo>
                          <a:lnTo>
                            <a:pt x="510" y="344"/>
                          </a:lnTo>
                          <a:lnTo>
                            <a:pt x="513" y="344"/>
                          </a:lnTo>
                          <a:lnTo>
                            <a:pt x="513" y="353"/>
                          </a:lnTo>
                          <a:lnTo>
                            <a:pt x="516" y="353"/>
                          </a:lnTo>
                          <a:lnTo>
                            <a:pt x="516" y="361"/>
                          </a:lnTo>
                          <a:lnTo>
                            <a:pt x="519" y="361"/>
                          </a:lnTo>
                          <a:lnTo>
                            <a:pt x="519" y="370"/>
                          </a:lnTo>
                          <a:lnTo>
                            <a:pt x="522" y="370"/>
                          </a:lnTo>
                          <a:lnTo>
                            <a:pt x="522" y="379"/>
                          </a:lnTo>
                          <a:lnTo>
                            <a:pt x="525" y="379"/>
                          </a:lnTo>
                          <a:lnTo>
                            <a:pt x="525" y="387"/>
                          </a:lnTo>
                          <a:lnTo>
                            <a:pt x="528" y="387"/>
                          </a:lnTo>
                          <a:lnTo>
                            <a:pt x="528" y="396"/>
                          </a:lnTo>
                          <a:lnTo>
                            <a:pt x="531" y="396"/>
                          </a:lnTo>
                          <a:lnTo>
                            <a:pt x="531" y="405"/>
                          </a:lnTo>
                          <a:lnTo>
                            <a:pt x="534" y="405"/>
                          </a:lnTo>
                          <a:lnTo>
                            <a:pt x="534" y="416"/>
                          </a:lnTo>
                          <a:lnTo>
                            <a:pt x="536" y="416"/>
                          </a:lnTo>
                          <a:lnTo>
                            <a:pt x="536" y="428"/>
                          </a:lnTo>
                          <a:lnTo>
                            <a:pt x="539" y="428"/>
                          </a:lnTo>
                          <a:lnTo>
                            <a:pt x="539" y="437"/>
                          </a:lnTo>
                          <a:lnTo>
                            <a:pt x="542" y="437"/>
                          </a:lnTo>
                          <a:lnTo>
                            <a:pt x="542" y="448"/>
                          </a:lnTo>
                          <a:lnTo>
                            <a:pt x="545" y="448"/>
                          </a:lnTo>
                          <a:lnTo>
                            <a:pt x="545" y="457"/>
                          </a:lnTo>
                          <a:lnTo>
                            <a:pt x="548" y="457"/>
                          </a:lnTo>
                          <a:lnTo>
                            <a:pt x="548" y="468"/>
                          </a:lnTo>
                          <a:lnTo>
                            <a:pt x="551" y="468"/>
                          </a:lnTo>
                          <a:lnTo>
                            <a:pt x="551" y="477"/>
                          </a:lnTo>
                          <a:lnTo>
                            <a:pt x="554" y="477"/>
                          </a:lnTo>
                          <a:lnTo>
                            <a:pt x="554" y="489"/>
                          </a:lnTo>
                          <a:lnTo>
                            <a:pt x="557" y="489"/>
                          </a:lnTo>
                          <a:lnTo>
                            <a:pt x="557" y="503"/>
                          </a:lnTo>
                          <a:lnTo>
                            <a:pt x="559" y="503"/>
                          </a:lnTo>
                          <a:lnTo>
                            <a:pt x="559" y="515"/>
                          </a:lnTo>
                          <a:lnTo>
                            <a:pt x="562" y="515"/>
                          </a:lnTo>
                          <a:lnTo>
                            <a:pt x="562" y="529"/>
                          </a:lnTo>
                          <a:lnTo>
                            <a:pt x="565" y="529"/>
                          </a:lnTo>
                          <a:lnTo>
                            <a:pt x="565" y="544"/>
                          </a:lnTo>
                          <a:lnTo>
                            <a:pt x="568" y="544"/>
                          </a:lnTo>
                          <a:lnTo>
                            <a:pt x="568" y="555"/>
                          </a:lnTo>
                          <a:lnTo>
                            <a:pt x="571" y="555"/>
                          </a:lnTo>
                          <a:lnTo>
                            <a:pt x="571" y="570"/>
                          </a:lnTo>
                          <a:lnTo>
                            <a:pt x="574" y="570"/>
                          </a:lnTo>
                          <a:lnTo>
                            <a:pt x="574" y="581"/>
                          </a:lnTo>
                          <a:lnTo>
                            <a:pt x="577" y="581"/>
                          </a:lnTo>
                          <a:lnTo>
                            <a:pt x="577" y="598"/>
                          </a:lnTo>
                          <a:lnTo>
                            <a:pt x="580" y="598"/>
                          </a:lnTo>
                          <a:lnTo>
                            <a:pt x="580" y="616"/>
                          </a:lnTo>
                          <a:lnTo>
                            <a:pt x="583" y="616"/>
                          </a:lnTo>
                          <a:lnTo>
                            <a:pt x="583" y="633"/>
                          </a:lnTo>
                          <a:lnTo>
                            <a:pt x="585" y="633"/>
                          </a:lnTo>
                          <a:lnTo>
                            <a:pt x="585" y="650"/>
                          </a:lnTo>
                          <a:lnTo>
                            <a:pt x="588" y="650"/>
                          </a:lnTo>
                          <a:lnTo>
                            <a:pt x="588" y="668"/>
                          </a:lnTo>
                          <a:lnTo>
                            <a:pt x="591" y="668"/>
                          </a:lnTo>
                          <a:lnTo>
                            <a:pt x="591" y="685"/>
                          </a:lnTo>
                          <a:lnTo>
                            <a:pt x="594" y="685"/>
                          </a:lnTo>
                          <a:lnTo>
                            <a:pt x="594" y="700"/>
                          </a:lnTo>
                          <a:lnTo>
                            <a:pt x="597" y="700"/>
                          </a:lnTo>
                          <a:lnTo>
                            <a:pt x="597" y="717"/>
                          </a:lnTo>
                          <a:lnTo>
                            <a:pt x="600" y="717"/>
                          </a:lnTo>
                          <a:lnTo>
                            <a:pt x="600" y="737"/>
                          </a:lnTo>
                          <a:lnTo>
                            <a:pt x="603" y="737"/>
                          </a:lnTo>
                          <a:lnTo>
                            <a:pt x="603" y="757"/>
                          </a:lnTo>
                          <a:lnTo>
                            <a:pt x="606" y="757"/>
                          </a:lnTo>
                          <a:lnTo>
                            <a:pt x="606" y="778"/>
                          </a:lnTo>
                          <a:lnTo>
                            <a:pt x="609" y="778"/>
                          </a:lnTo>
                          <a:lnTo>
                            <a:pt x="609" y="798"/>
                          </a:lnTo>
                          <a:lnTo>
                            <a:pt x="611" y="798"/>
                          </a:lnTo>
                          <a:lnTo>
                            <a:pt x="611" y="818"/>
                          </a:lnTo>
                          <a:lnTo>
                            <a:pt x="614" y="818"/>
                          </a:lnTo>
                          <a:lnTo>
                            <a:pt x="614" y="838"/>
                          </a:lnTo>
                          <a:lnTo>
                            <a:pt x="617" y="838"/>
                          </a:lnTo>
                          <a:lnTo>
                            <a:pt x="617" y="859"/>
                          </a:lnTo>
                          <a:lnTo>
                            <a:pt x="620" y="859"/>
                          </a:lnTo>
                          <a:lnTo>
                            <a:pt x="620" y="879"/>
                          </a:lnTo>
                          <a:lnTo>
                            <a:pt x="623" y="879"/>
                          </a:lnTo>
                          <a:lnTo>
                            <a:pt x="623" y="896"/>
                          </a:lnTo>
                          <a:lnTo>
                            <a:pt x="626" y="896"/>
                          </a:lnTo>
                          <a:lnTo>
                            <a:pt x="626" y="916"/>
                          </a:lnTo>
                          <a:lnTo>
                            <a:pt x="629" y="916"/>
                          </a:lnTo>
                          <a:lnTo>
                            <a:pt x="629" y="937"/>
                          </a:lnTo>
                          <a:lnTo>
                            <a:pt x="632" y="937"/>
                          </a:lnTo>
                          <a:lnTo>
                            <a:pt x="632" y="957"/>
                          </a:lnTo>
                          <a:lnTo>
                            <a:pt x="634" y="957"/>
                          </a:lnTo>
                          <a:lnTo>
                            <a:pt x="634" y="974"/>
                          </a:lnTo>
                          <a:lnTo>
                            <a:pt x="637" y="974"/>
                          </a:lnTo>
                          <a:lnTo>
                            <a:pt x="637" y="994"/>
                          </a:lnTo>
                          <a:lnTo>
                            <a:pt x="640" y="994"/>
                          </a:lnTo>
                          <a:lnTo>
                            <a:pt x="640" y="1015"/>
                          </a:lnTo>
                          <a:lnTo>
                            <a:pt x="643" y="1015"/>
                          </a:lnTo>
                          <a:lnTo>
                            <a:pt x="643" y="1035"/>
                          </a:lnTo>
                          <a:lnTo>
                            <a:pt x="646" y="1035"/>
                          </a:lnTo>
                          <a:lnTo>
                            <a:pt x="646" y="1052"/>
                          </a:lnTo>
                          <a:lnTo>
                            <a:pt x="649" y="1052"/>
                          </a:lnTo>
                          <a:lnTo>
                            <a:pt x="649" y="1064"/>
                          </a:lnTo>
                          <a:lnTo>
                            <a:pt x="652" y="1064"/>
                          </a:lnTo>
                          <a:lnTo>
                            <a:pt x="652" y="1078"/>
                          </a:lnTo>
                          <a:lnTo>
                            <a:pt x="655" y="1078"/>
                          </a:lnTo>
                          <a:lnTo>
                            <a:pt x="655" y="1093"/>
                          </a:lnTo>
                          <a:lnTo>
                            <a:pt x="658" y="1093"/>
                          </a:lnTo>
                          <a:lnTo>
                            <a:pt x="658" y="1107"/>
                          </a:lnTo>
                          <a:lnTo>
                            <a:pt x="660" y="1107"/>
                          </a:lnTo>
                          <a:lnTo>
                            <a:pt x="660" y="1122"/>
                          </a:lnTo>
                          <a:lnTo>
                            <a:pt x="663" y="1122"/>
                          </a:lnTo>
                          <a:lnTo>
                            <a:pt x="663" y="1136"/>
                          </a:lnTo>
                          <a:lnTo>
                            <a:pt x="666" y="1136"/>
                          </a:lnTo>
                          <a:lnTo>
                            <a:pt x="666" y="1150"/>
                          </a:lnTo>
                          <a:lnTo>
                            <a:pt x="669" y="1150"/>
                          </a:lnTo>
                          <a:lnTo>
                            <a:pt x="669" y="1162"/>
                          </a:lnTo>
                          <a:lnTo>
                            <a:pt x="672" y="1162"/>
                          </a:lnTo>
                          <a:lnTo>
                            <a:pt x="672" y="1168"/>
                          </a:lnTo>
                          <a:lnTo>
                            <a:pt x="675" y="1168"/>
                          </a:lnTo>
                          <a:lnTo>
                            <a:pt x="675" y="1174"/>
                          </a:lnTo>
                          <a:lnTo>
                            <a:pt x="678" y="1174"/>
                          </a:lnTo>
                          <a:lnTo>
                            <a:pt x="678" y="1179"/>
                          </a:lnTo>
                          <a:lnTo>
                            <a:pt x="681" y="1179"/>
                          </a:lnTo>
                          <a:lnTo>
                            <a:pt x="681" y="1185"/>
                          </a:lnTo>
                          <a:lnTo>
                            <a:pt x="683" y="1185"/>
                          </a:lnTo>
                          <a:lnTo>
                            <a:pt x="683" y="1188"/>
                          </a:lnTo>
                          <a:lnTo>
                            <a:pt x="686" y="1188"/>
                          </a:lnTo>
                          <a:lnTo>
                            <a:pt x="686" y="1194"/>
                          </a:lnTo>
                          <a:lnTo>
                            <a:pt x="689" y="1194"/>
                          </a:lnTo>
                          <a:lnTo>
                            <a:pt x="689" y="1200"/>
                          </a:lnTo>
                          <a:lnTo>
                            <a:pt x="692" y="1200"/>
                          </a:lnTo>
                          <a:lnTo>
                            <a:pt x="692" y="1200"/>
                          </a:lnTo>
                          <a:lnTo>
                            <a:pt x="695" y="1200"/>
                          </a:lnTo>
                          <a:lnTo>
                            <a:pt x="695" y="1194"/>
                          </a:lnTo>
                          <a:lnTo>
                            <a:pt x="698" y="1194"/>
                          </a:lnTo>
                          <a:lnTo>
                            <a:pt x="698" y="1188"/>
                          </a:lnTo>
                          <a:lnTo>
                            <a:pt x="701" y="1188"/>
                          </a:lnTo>
                          <a:lnTo>
                            <a:pt x="701" y="1179"/>
                          </a:lnTo>
                          <a:lnTo>
                            <a:pt x="704" y="1179"/>
                          </a:lnTo>
                          <a:lnTo>
                            <a:pt x="704" y="1174"/>
                          </a:lnTo>
                          <a:lnTo>
                            <a:pt x="707" y="1174"/>
                          </a:lnTo>
                          <a:lnTo>
                            <a:pt x="707" y="1168"/>
                          </a:lnTo>
                          <a:lnTo>
                            <a:pt x="709" y="1168"/>
                          </a:lnTo>
                          <a:lnTo>
                            <a:pt x="709" y="1159"/>
                          </a:lnTo>
                          <a:lnTo>
                            <a:pt x="712" y="1159"/>
                          </a:lnTo>
                          <a:lnTo>
                            <a:pt x="712" y="1153"/>
                          </a:lnTo>
                          <a:lnTo>
                            <a:pt x="715" y="1153"/>
                          </a:lnTo>
                          <a:lnTo>
                            <a:pt x="715" y="1142"/>
                          </a:lnTo>
                          <a:lnTo>
                            <a:pt x="718" y="1142"/>
                          </a:lnTo>
                          <a:lnTo>
                            <a:pt x="718" y="1119"/>
                          </a:lnTo>
                          <a:lnTo>
                            <a:pt x="721" y="1119"/>
                          </a:lnTo>
                          <a:lnTo>
                            <a:pt x="721" y="1098"/>
                          </a:lnTo>
                          <a:lnTo>
                            <a:pt x="724" y="1098"/>
                          </a:lnTo>
                          <a:lnTo>
                            <a:pt x="724" y="1078"/>
                          </a:lnTo>
                          <a:lnTo>
                            <a:pt x="727" y="1078"/>
                          </a:lnTo>
                          <a:lnTo>
                            <a:pt x="727" y="1058"/>
                          </a:lnTo>
                          <a:lnTo>
                            <a:pt x="730" y="1058"/>
                          </a:lnTo>
                          <a:lnTo>
                            <a:pt x="730" y="1035"/>
                          </a:lnTo>
                          <a:lnTo>
                            <a:pt x="733" y="1035"/>
                          </a:lnTo>
                          <a:lnTo>
                            <a:pt x="733" y="1015"/>
                          </a:lnTo>
                          <a:lnTo>
                            <a:pt x="735" y="1015"/>
                          </a:lnTo>
                          <a:lnTo>
                            <a:pt x="735" y="994"/>
                          </a:lnTo>
                          <a:lnTo>
                            <a:pt x="738" y="994"/>
                          </a:lnTo>
                          <a:lnTo>
                            <a:pt x="738" y="968"/>
                          </a:lnTo>
                          <a:lnTo>
                            <a:pt x="741" y="968"/>
                          </a:lnTo>
                          <a:lnTo>
                            <a:pt x="741" y="937"/>
                          </a:lnTo>
                          <a:lnTo>
                            <a:pt x="744" y="937"/>
                          </a:lnTo>
                          <a:lnTo>
                            <a:pt x="744" y="902"/>
                          </a:lnTo>
                          <a:lnTo>
                            <a:pt x="747" y="902"/>
                          </a:lnTo>
                          <a:lnTo>
                            <a:pt x="747" y="870"/>
                          </a:lnTo>
                          <a:lnTo>
                            <a:pt x="750" y="870"/>
                          </a:lnTo>
                          <a:lnTo>
                            <a:pt x="750" y="838"/>
                          </a:lnTo>
                          <a:lnTo>
                            <a:pt x="753" y="838"/>
                          </a:lnTo>
                          <a:lnTo>
                            <a:pt x="753" y="804"/>
                          </a:lnTo>
                          <a:lnTo>
                            <a:pt x="756" y="804"/>
                          </a:lnTo>
                          <a:lnTo>
                            <a:pt x="756" y="772"/>
                          </a:lnTo>
                          <a:lnTo>
                            <a:pt x="758" y="772"/>
                          </a:lnTo>
                          <a:lnTo>
                            <a:pt x="758" y="737"/>
                          </a:lnTo>
                          <a:lnTo>
                            <a:pt x="761" y="737"/>
                          </a:lnTo>
                          <a:lnTo>
                            <a:pt x="761" y="702"/>
                          </a:lnTo>
                          <a:lnTo>
                            <a:pt x="764" y="702"/>
                          </a:lnTo>
                          <a:lnTo>
                            <a:pt x="764" y="665"/>
                          </a:lnTo>
                          <a:lnTo>
                            <a:pt x="767" y="665"/>
                          </a:lnTo>
                          <a:lnTo>
                            <a:pt x="767" y="624"/>
                          </a:lnTo>
                          <a:lnTo>
                            <a:pt x="770" y="624"/>
                          </a:lnTo>
                          <a:lnTo>
                            <a:pt x="770" y="587"/>
                          </a:lnTo>
                          <a:lnTo>
                            <a:pt x="773" y="587"/>
                          </a:lnTo>
                          <a:lnTo>
                            <a:pt x="773" y="546"/>
                          </a:lnTo>
                          <a:lnTo>
                            <a:pt x="776" y="546"/>
                          </a:lnTo>
                          <a:lnTo>
                            <a:pt x="776" y="509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" name="Freeform 15">
                      <a:extLst>
                        <a:ext uri="{FF2B5EF4-FFF2-40B4-BE49-F238E27FC236}">
                          <a16:creationId xmlns:a16="http://schemas.microsoft.com/office/drawing/2014/main" id="{A346BB19-16BF-011B-57F3-3E2237FC27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18" y="783"/>
                      <a:ext cx="724" cy="1647"/>
                    </a:xfrm>
                    <a:custGeom>
                      <a:avLst/>
                      <a:gdLst>
                        <a:gd name="T0" fmla="*/ 8 w 724"/>
                        <a:gd name="T1" fmla="*/ 653 h 1647"/>
                        <a:gd name="T2" fmla="*/ 20 w 724"/>
                        <a:gd name="T3" fmla="*/ 502 h 1647"/>
                        <a:gd name="T4" fmla="*/ 31 w 724"/>
                        <a:gd name="T5" fmla="*/ 364 h 1647"/>
                        <a:gd name="T6" fmla="*/ 43 w 724"/>
                        <a:gd name="T7" fmla="*/ 245 h 1647"/>
                        <a:gd name="T8" fmla="*/ 54 w 724"/>
                        <a:gd name="T9" fmla="*/ 144 h 1647"/>
                        <a:gd name="T10" fmla="*/ 66 w 724"/>
                        <a:gd name="T11" fmla="*/ 75 h 1647"/>
                        <a:gd name="T12" fmla="*/ 78 w 724"/>
                        <a:gd name="T13" fmla="*/ 23 h 1647"/>
                        <a:gd name="T14" fmla="*/ 89 w 724"/>
                        <a:gd name="T15" fmla="*/ 5 h 1647"/>
                        <a:gd name="T16" fmla="*/ 101 w 724"/>
                        <a:gd name="T17" fmla="*/ 8 h 1647"/>
                        <a:gd name="T18" fmla="*/ 112 w 724"/>
                        <a:gd name="T19" fmla="*/ 46 h 1647"/>
                        <a:gd name="T20" fmla="*/ 124 w 724"/>
                        <a:gd name="T21" fmla="*/ 104 h 1647"/>
                        <a:gd name="T22" fmla="*/ 135 w 724"/>
                        <a:gd name="T23" fmla="*/ 196 h 1647"/>
                        <a:gd name="T24" fmla="*/ 147 w 724"/>
                        <a:gd name="T25" fmla="*/ 300 h 1647"/>
                        <a:gd name="T26" fmla="*/ 158 w 724"/>
                        <a:gd name="T27" fmla="*/ 433 h 1647"/>
                        <a:gd name="T28" fmla="*/ 170 w 724"/>
                        <a:gd name="T29" fmla="*/ 569 h 1647"/>
                        <a:gd name="T30" fmla="*/ 181 w 724"/>
                        <a:gd name="T31" fmla="*/ 719 h 1647"/>
                        <a:gd name="T32" fmla="*/ 193 w 724"/>
                        <a:gd name="T33" fmla="*/ 870 h 1647"/>
                        <a:gd name="T34" fmla="*/ 204 w 724"/>
                        <a:gd name="T35" fmla="*/ 1014 h 1647"/>
                        <a:gd name="T36" fmla="*/ 216 w 724"/>
                        <a:gd name="T37" fmla="*/ 1153 h 1647"/>
                        <a:gd name="T38" fmla="*/ 227 w 724"/>
                        <a:gd name="T39" fmla="*/ 1271 h 1647"/>
                        <a:gd name="T40" fmla="*/ 239 w 724"/>
                        <a:gd name="T41" fmla="*/ 1381 h 1647"/>
                        <a:gd name="T42" fmla="*/ 251 w 724"/>
                        <a:gd name="T43" fmla="*/ 1471 h 1647"/>
                        <a:gd name="T44" fmla="*/ 262 w 724"/>
                        <a:gd name="T45" fmla="*/ 1546 h 1647"/>
                        <a:gd name="T46" fmla="*/ 274 w 724"/>
                        <a:gd name="T47" fmla="*/ 1598 h 1647"/>
                        <a:gd name="T48" fmla="*/ 285 w 724"/>
                        <a:gd name="T49" fmla="*/ 1635 h 1647"/>
                        <a:gd name="T50" fmla="*/ 297 w 724"/>
                        <a:gd name="T51" fmla="*/ 1644 h 1647"/>
                        <a:gd name="T52" fmla="*/ 308 w 724"/>
                        <a:gd name="T53" fmla="*/ 1638 h 1647"/>
                        <a:gd name="T54" fmla="*/ 320 w 724"/>
                        <a:gd name="T55" fmla="*/ 1604 h 1647"/>
                        <a:gd name="T56" fmla="*/ 331 w 724"/>
                        <a:gd name="T57" fmla="*/ 1560 h 1647"/>
                        <a:gd name="T58" fmla="*/ 343 w 724"/>
                        <a:gd name="T59" fmla="*/ 1494 h 1647"/>
                        <a:gd name="T60" fmla="*/ 354 w 724"/>
                        <a:gd name="T61" fmla="*/ 1419 h 1647"/>
                        <a:gd name="T62" fmla="*/ 366 w 724"/>
                        <a:gd name="T63" fmla="*/ 1329 h 1647"/>
                        <a:gd name="T64" fmla="*/ 377 w 724"/>
                        <a:gd name="T65" fmla="*/ 1237 h 1647"/>
                        <a:gd name="T66" fmla="*/ 389 w 724"/>
                        <a:gd name="T67" fmla="*/ 1138 h 1647"/>
                        <a:gd name="T68" fmla="*/ 401 w 724"/>
                        <a:gd name="T69" fmla="*/ 1040 h 1647"/>
                        <a:gd name="T70" fmla="*/ 412 w 724"/>
                        <a:gd name="T71" fmla="*/ 942 h 1647"/>
                        <a:gd name="T72" fmla="*/ 424 w 724"/>
                        <a:gd name="T73" fmla="*/ 844 h 1647"/>
                        <a:gd name="T74" fmla="*/ 435 w 724"/>
                        <a:gd name="T75" fmla="*/ 745 h 1647"/>
                        <a:gd name="T76" fmla="*/ 447 w 724"/>
                        <a:gd name="T77" fmla="*/ 650 h 1647"/>
                        <a:gd name="T78" fmla="*/ 458 w 724"/>
                        <a:gd name="T79" fmla="*/ 560 h 1647"/>
                        <a:gd name="T80" fmla="*/ 470 w 724"/>
                        <a:gd name="T81" fmla="*/ 479 h 1647"/>
                        <a:gd name="T82" fmla="*/ 481 w 724"/>
                        <a:gd name="T83" fmla="*/ 410 h 1647"/>
                        <a:gd name="T84" fmla="*/ 493 w 724"/>
                        <a:gd name="T85" fmla="*/ 346 h 1647"/>
                        <a:gd name="T86" fmla="*/ 504 w 724"/>
                        <a:gd name="T87" fmla="*/ 303 h 1647"/>
                        <a:gd name="T88" fmla="*/ 516 w 724"/>
                        <a:gd name="T89" fmla="*/ 268 h 1647"/>
                        <a:gd name="T90" fmla="*/ 527 w 724"/>
                        <a:gd name="T91" fmla="*/ 251 h 1647"/>
                        <a:gd name="T92" fmla="*/ 539 w 724"/>
                        <a:gd name="T93" fmla="*/ 242 h 1647"/>
                        <a:gd name="T94" fmla="*/ 550 w 724"/>
                        <a:gd name="T95" fmla="*/ 248 h 1647"/>
                        <a:gd name="T96" fmla="*/ 562 w 724"/>
                        <a:gd name="T97" fmla="*/ 257 h 1647"/>
                        <a:gd name="T98" fmla="*/ 574 w 724"/>
                        <a:gd name="T99" fmla="*/ 277 h 1647"/>
                        <a:gd name="T100" fmla="*/ 585 w 724"/>
                        <a:gd name="T101" fmla="*/ 300 h 1647"/>
                        <a:gd name="T102" fmla="*/ 597 w 724"/>
                        <a:gd name="T103" fmla="*/ 326 h 1647"/>
                        <a:gd name="T104" fmla="*/ 608 w 724"/>
                        <a:gd name="T105" fmla="*/ 352 h 1647"/>
                        <a:gd name="T106" fmla="*/ 620 w 724"/>
                        <a:gd name="T107" fmla="*/ 378 h 1647"/>
                        <a:gd name="T108" fmla="*/ 631 w 724"/>
                        <a:gd name="T109" fmla="*/ 404 h 1647"/>
                        <a:gd name="T110" fmla="*/ 643 w 724"/>
                        <a:gd name="T111" fmla="*/ 424 h 1647"/>
                        <a:gd name="T112" fmla="*/ 654 w 724"/>
                        <a:gd name="T113" fmla="*/ 445 h 1647"/>
                        <a:gd name="T114" fmla="*/ 666 w 724"/>
                        <a:gd name="T115" fmla="*/ 453 h 1647"/>
                        <a:gd name="T116" fmla="*/ 677 w 724"/>
                        <a:gd name="T117" fmla="*/ 459 h 1647"/>
                        <a:gd name="T118" fmla="*/ 700 w 724"/>
                        <a:gd name="T119" fmla="*/ 450 h 1647"/>
                        <a:gd name="T120" fmla="*/ 712 w 724"/>
                        <a:gd name="T121" fmla="*/ 436 h 1647"/>
                        <a:gd name="T122" fmla="*/ 724 w 724"/>
                        <a:gd name="T123" fmla="*/ 416 h 16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24" h="1647">
                          <a:moveTo>
                            <a:pt x="0" y="809"/>
                          </a:moveTo>
                          <a:lnTo>
                            <a:pt x="0" y="768"/>
                          </a:lnTo>
                          <a:lnTo>
                            <a:pt x="3" y="768"/>
                          </a:lnTo>
                          <a:lnTo>
                            <a:pt x="3" y="728"/>
                          </a:lnTo>
                          <a:lnTo>
                            <a:pt x="5" y="728"/>
                          </a:lnTo>
                          <a:lnTo>
                            <a:pt x="5" y="690"/>
                          </a:lnTo>
                          <a:lnTo>
                            <a:pt x="8" y="690"/>
                          </a:lnTo>
                          <a:lnTo>
                            <a:pt x="8" y="653"/>
                          </a:lnTo>
                          <a:lnTo>
                            <a:pt x="11" y="653"/>
                          </a:lnTo>
                          <a:lnTo>
                            <a:pt x="11" y="615"/>
                          </a:lnTo>
                          <a:lnTo>
                            <a:pt x="14" y="615"/>
                          </a:lnTo>
                          <a:lnTo>
                            <a:pt x="14" y="578"/>
                          </a:lnTo>
                          <a:lnTo>
                            <a:pt x="17" y="578"/>
                          </a:lnTo>
                          <a:lnTo>
                            <a:pt x="17" y="540"/>
                          </a:lnTo>
                          <a:lnTo>
                            <a:pt x="20" y="540"/>
                          </a:lnTo>
                          <a:lnTo>
                            <a:pt x="20" y="502"/>
                          </a:lnTo>
                          <a:lnTo>
                            <a:pt x="23" y="502"/>
                          </a:lnTo>
                          <a:lnTo>
                            <a:pt x="23" y="465"/>
                          </a:lnTo>
                          <a:lnTo>
                            <a:pt x="26" y="465"/>
                          </a:lnTo>
                          <a:lnTo>
                            <a:pt x="26" y="427"/>
                          </a:lnTo>
                          <a:lnTo>
                            <a:pt x="28" y="427"/>
                          </a:lnTo>
                          <a:lnTo>
                            <a:pt x="28" y="393"/>
                          </a:lnTo>
                          <a:lnTo>
                            <a:pt x="31" y="393"/>
                          </a:lnTo>
                          <a:lnTo>
                            <a:pt x="31" y="364"/>
                          </a:lnTo>
                          <a:lnTo>
                            <a:pt x="34" y="364"/>
                          </a:lnTo>
                          <a:lnTo>
                            <a:pt x="34" y="332"/>
                          </a:lnTo>
                          <a:lnTo>
                            <a:pt x="37" y="332"/>
                          </a:lnTo>
                          <a:lnTo>
                            <a:pt x="37" y="303"/>
                          </a:lnTo>
                          <a:lnTo>
                            <a:pt x="40" y="303"/>
                          </a:lnTo>
                          <a:lnTo>
                            <a:pt x="40" y="274"/>
                          </a:lnTo>
                          <a:lnTo>
                            <a:pt x="43" y="274"/>
                          </a:lnTo>
                          <a:lnTo>
                            <a:pt x="43" y="245"/>
                          </a:lnTo>
                          <a:lnTo>
                            <a:pt x="46" y="245"/>
                          </a:lnTo>
                          <a:lnTo>
                            <a:pt x="46" y="216"/>
                          </a:lnTo>
                          <a:lnTo>
                            <a:pt x="49" y="216"/>
                          </a:lnTo>
                          <a:lnTo>
                            <a:pt x="49" y="187"/>
                          </a:lnTo>
                          <a:lnTo>
                            <a:pt x="52" y="187"/>
                          </a:lnTo>
                          <a:lnTo>
                            <a:pt x="52" y="161"/>
                          </a:lnTo>
                          <a:lnTo>
                            <a:pt x="54" y="161"/>
                          </a:lnTo>
                          <a:lnTo>
                            <a:pt x="54" y="144"/>
                          </a:lnTo>
                          <a:lnTo>
                            <a:pt x="57" y="144"/>
                          </a:lnTo>
                          <a:lnTo>
                            <a:pt x="57" y="127"/>
                          </a:lnTo>
                          <a:lnTo>
                            <a:pt x="60" y="127"/>
                          </a:lnTo>
                          <a:lnTo>
                            <a:pt x="60" y="109"/>
                          </a:lnTo>
                          <a:lnTo>
                            <a:pt x="63" y="109"/>
                          </a:lnTo>
                          <a:lnTo>
                            <a:pt x="63" y="92"/>
                          </a:lnTo>
                          <a:lnTo>
                            <a:pt x="66" y="92"/>
                          </a:lnTo>
                          <a:lnTo>
                            <a:pt x="66" y="75"/>
                          </a:lnTo>
                          <a:lnTo>
                            <a:pt x="69" y="75"/>
                          </a:lnTo>
                          <a:lnTo>
                            <a:pt x="69" y="57"/>
                          </a:lnTo>
                          <a:lnTo>
                            <a:pt x="72" y="57"/>
                          </a:lnTo>
                          <a:lnTo>
                            <a:pt x="72" y="40"/>
                          </a:lnTo>
                          <a:lnTo>
                            <a:pt x="75" y="40"/>
                          </a:lnTo>
                          <a:lnTo>
                            <a:pt x="75" y="28"/>
                          </a:lnTo>
                          <a:lnTo>
                            <a:pt x="78" y="28"/>
                          </a:lnTo>
                          <a:lnTo>
                            <a:pt x="78" y="23"/>
                          </a:lnTo>
                          <a:lnTo>
                            <a:pt x="80" y="23"/>
                          </a:lnTo>
                          <a:lnTo>
                            <a:pt x="80" y="20"/>
                          </a:lnTo>
                          <a:lnTo>
                            <a:pt x="83" y="20"/>
                          </a:lnTo>
                          <a:lnTo>
                            <a:pt x="83" y="14"/>
                          </a:lnTo>
                          <a:lnTo>
                            <a:pt x="86" y="14"/>
                          </a:lnTo>
                          <a:lnTo>
                            <a:pt x="86" y="11"/>
                          </a:lnTo>
                          <a:lnTo>
                            <a:pt x="89" y="11"/>
                          </a:lnTo>
                          <a:lnTo>
                            <a:pt x="89" y="5"/>
                          </a:lnTo>
                          <a:lnTo>
                            <a:pt x="92" y="5"/>
                          </a:lnTo>
                          <a:lnTo>
                            <a:pt x="92" y="2"/>
                          </a:lnTo>
                          <a:lnTo>
                            <a:pt x="95" y="2"/>
                          </a:lnTo>
                          <a:lnTo>
                            <a:pt x="95" y="0"/>
                          </a:lnTo>
                          <a:lnTo>
                            <a:pt x="98" y="0"/>
                          </a:lnTo>
                          <a:lnTo>
                            <a:pt x="98" y="0"/>
                          </a:lnTo>
                          <a:lnTo>
                            <a:pt x="101" y="0"/>
                          </a:lnTo>
                          <a:lnTo>
                            <a:pt x="101" y="8"/>
                          </a:lnTo>
                          <a:lnTo>
                            <a:pt x="103" y="8"/>
                          </a:lnTo>
                          <a:lnTo>
                            <a:pt x="103" y="17"/>
                          </a:lnTo>
                          <a:lnTo>
                            <a:pt x="106" y="17"/>
                          </a:lnTo>
                          <a:lnTo>
                            <a:pt x="106" y="28"/>
                          </a:lnTo>
                          <a:lnTo>
                            <a:pt x="109" y="28"/>
                          </a:lnTo>
                          <a:lnTo>
                            <a:pt x="109" y="37"/>
                          </a:lnTo>
                          <a:lnTo>
                            <a:pt x="112" y="37"/>
                          </a:lnTo>
                          <a:lnTo>
                            <a:pt x="112" y="46"/>
                          </a:lnTo>
                          <a:lnTo>
                            <a:pt x="115" y="46"/>
                          </a:lnTo>
                          <a:lnTo>
                            <a:pt x="115" y="57"/>
                          </a:lnTo>
                          <a:lnTo>
                            <a:pt x="118" y="57"/>
                          </a:lnTo>
                          <a:lnTo>
                            <a:pt x="118" y="66"/>
                          </a:lnTo>
                          <a:lnTo>
                            <a:pt x="121" y="66"/>
                          </a:lnTo>
                          <a:lnTo>
                            <a:pt x="121" y="81"/>
                          </a:lnTo>
                          <a:lnTo>
                            <a:pt x="124" y="81"/>
                          </a:lnTo>
                          <a:lnTo>
                            <a:pt x="124" y="104"/>
                          </a:lnTo>
                          <a:lnTo>
                            <a:pt x="127" y="104"/>
                          </a:lnTo>
                          <a:lnTo>
                            <a:pt x="127" y="127"/>
                          </a:lnTo>
                          <a:lnTo>
                            <a:pt x="129" y="127"/>
                          </a:lnTo>
                          <a:lnTo>
                            <a:pt x="129" y="150"/>
                          </a:lnTo>
                          <a:lnTo>
                            <a:pt x="132" y="150"/>
                          </a:lnTo>
                          <a:lnTo>
                            <a:pt x="132" y="173"/>
                          </a:lnTo>
                          <a:lnTo>
                            <a:pt x="135" y="173"/>
                          </a:lnTo>
                          <a:lnTo>
                            <a:pt x="135" y="196"/>
                          </a:lnTo>
                          <a:lnTo>
                            <a:pt x="138" y="196"/>
                          </a:lnTo>
                          <a:lnTo>
                            <a:pt x="138" y="219"/>
                          </a:lnTo>
                          <a:lnTo>
                            <a:pt x="141" y="219"/>
                          </a:lnTo>
                          <a:lnTo>
                            <a:pt x="141" y="242"/>
                          </a:lnTo>
                          <a:lnTo>
                            <a:pt x="144" y="242"/>
                          </a:lnTo>
                          <a:lnTo>
                            <a:pt x="144" y="268"/>
                          </a:lnTo>
                          <a:lnTo>
                            <a:pt x="147" y="268"/>
                          </a:lnTo>
                          <a:lnTo>
                            <a:pt x="147" y="300"/>
                          </a:lnTo>
                          <a:lnTo>
                            <a:pt x="150" y="300"/>
                          </a:lnTo>
                          <a:lnTo>
                            <a:pt x="150" y="332"/>
                          </a:lnTo>
                          <a:lnTo>
                            <a:pt x="153" y="332"/>
                          </a:lnTo>
                          <a:lnTo>
                            <a:pt x="153" y="367"/>
                          </a:lnTo>
                          <a:lnTo>
                            <a:pt x="155" y="367"/>
                          </a:lnTo>
                          <a:lnTo>
                            <a:pt x="155" y="398"/>
                          </a:lnTo>
                          <a:lnTo>
                            <a:pt x="158" y="398"/>
                          </a:lnTo>
                          <a:lnTo>
                            <a:pt x="158" y="433"/>
                          </a:lnTo>
                          <a:lnTo>
                            <a:pt x="161" y="433"/>
                          </a:lnTo>
                          <a:lnTo>
                            <a:pt x="161" y="465"/>
                          </a:lnTo>
                          <a:lnTo>
                            <a:pt x="164" y="465"/>
                          </a:lnTo>
                          <a:lnTo>
                            <a:pt x="164" y="500"/>
                          </a:lnTo>
                          <a:lnTo>
                            <a:pt x="167" y="500"/>
                          </a:lnTo>
                          <a:lnTo>
                            <a:pt x="167" y="531"/>
                          </a:lnTo>
                          <a:lnTo>
                            <a:pt x="170" y="531"/>
                          </a:lnTo>
                          <a:lnTo>
                            <a:pt x="170" y="569"/>
                          </a:lnTo>
                          <a:lnTo>
                            <a:pt x="173" y="569"/>
                          </a:lnTo>
                          <a:lnTo>
                            <a:pt x="173" y="607"/>
                          </a:lnTo>
                          <a:lnTo>
                            <a:pt x="176" y="607"/>
                          </a:lnTo>
                          <a:lnTo>
                            <a:pt x="176" y="644"/>
                          </a:lnTo>
                          <a:lnTo>
                            <a:pt x="178" y="644"/>
                          </a:lnTo>
                          <a:lnTo>
                            <a:pt x="178" y="682"/>
                          </a:lnTo>
                          <a:lnTo>
                            <a:pt x="181" y="682"/>
                          </a:lnTo>
                          <a:lnTo>
                            <a:pt x="181" y="719"/>
                          </a:lnTo>
                          <a:lnTo>
                            <a:pt x="184" y="719"/>
                          </a:lnTo>
                          <a:lnTo>
                            <a:pt x="184" y="757"/>
                          </a:lnTo>
                          <a:lnTo>
                            <a:pt x="187" y="757"/>
                          </a:lnTo>
                          <a:lnTo>
                            <a:pt x="187" y="794"/>
                          </a:lnTo>
                          <a:lnTo>
                            <a:pt x="190" y="794"/>
                          </a:lnTo>
                          <a:lnTo>
                            <a:pt x="190" y="832"/>
                          </a:lnTo>
                          <a:lnTo>
                            <a:pt x="193" y="832"/>
                          </a:lnTo>
                          <a:lnTo>
                            <a:pt x="193" y="870"/>
                          </a:lnTo>
                          <a:lnTo>
                            <a:pt x="196" y="870"/>
                          </a:lnTo>
                          <a:lnTo>
                            <a:pt x="196" y="904"/>
                          </a:lnTo>
                          <a:lnTo>
                            <a:pt x="199" y="904"/>
                          </a:lnTo>
                          <a:lnTo>
                            <a:pt x="199" y="942"/>
                          </a:lnTo>
                          <a:lnTo>
                            <a:pt x="202" y="942"/>
                          </a:lnTo>
                          <a:lnTo>
                            <a:pt x="202" y="976"/>
                          </a:lnTo>
                          <a:lnTo>
                            <a:pt x="204" y="976"/>
                          </a:lnTo>
                          <a:lnTo>
                            <a:pt x="204" y="1014"/>
                          </a:lnTo>
                          <a:lnTo>
                            <a:pt x="207" y="1014"/>
                          </a:lnTo>
                          <a:lnTo>
                            <a:pt x="207" y="1052"/>
                          </a:lnTo>
                          <a:lnTo>
                            <a:pt x="210" y="1052"/>
                          </a:lnTo>
                          <a:lnTo>
                            <a:pt x="210" y="1086"/>
                          </a:lnTo>
                          <a:lnTo>
                            <a:pt x="213" y="1086"/>
                          </a:lnTo>
                          <a:lnTo>
                            <a:pt x="213" y="1121"/>
                          </a:lnTo>
                          <a:lnTo>
                            <a:pt x="216" y="1121"/>
                          </a:lnTo>
                          <a:lnTo>
                            <a:pt x="216" y="1153"/>
                          </a:lnTo>
                          <a:lnTo>
                            <a:pt x="219" y="1153"/>
                          </a:lnTo>
                          <a:lnTo>
                            <a:pt x="219" y="1182"/>
                          </a:lnTo>
                          <a:lnTo>
                            <a:pt x="222" y="1182"/>
                          </a:lnTo>
                          <a:lnTo>
                            <a:pt x="222" y="1211"/>
                          </a:lnTo>
                          <a:lnTo>
                            <a:pt x="225" y="1211"/>
                          </a:lnTo>
                          <a:lnTo>
                            <a:pt x="225" y="1242"/>
                          </a:lnTo>
                          <a:lnTo>
                            <a:pt x="227" y="1242"/>
                          </a:lnTo>
                          <a:lnTo>
                            <a:pt x="227" y="1271"/>
                          </a:lnTo>
                          <a:lnTo>
                            <a:pt x="230" y="1271"/>
                          </a:lnTo>
                          <a:lnTo>
                            <a:pt x="230" y="1303"/>
                          </a:lnTo>
                          <a:lnTo>
                            <a:pt x="233" y="1303"/>
                          </a:lnTo>
                          <a:lnTo>
                            <a:pt x="233" y="1332"/>
                          </a:lnTo>
                          <a:lnTo>
                            <a:pt x="236" y="1332"/>
                          </a:lnTo>
                          <a:lnTo>
                            <a:pt x="236" y="1361"/>
                          </a:lnTo>
                          <a:lnTo>
                            <a:pt x="239" y="1361"/>
                          </a:lnTo>
                          <a:lnTo>
                            <a:pt x="239" y="1381"/>
                          </a:lnTo>
                          <a:lnTo>
                            <a:pt x="242" y="1381"/>
                          </a:lnTo>
                          <a:lnTo>
                            <a:pt x="242" y="1404"/>
                          </a:lnTo>
                          <a:lnTo>
                            <a:pt x="245" y="1404"/>
                          </a:lnTo>
                          <a:lnTo>
                            <a:pt x="245" y="1424"/>
                          </a:lnTo>
                          <a:lnTo>
                            <a:pt x="248" y="1424"/>
                          </a:lnTo>
                          <a:lnTo>
                            <a:pt x="248" y="1448"/>
                          </a:lnTo>
                          <a:lnTo>
                            <a:pt x="251" y="1448"/>
                          </a:lnTo>
                          <a:lnTo>
                            <a:pt x="251" y="1471"/>
                          </a:lnTo>
                          <a:lnTo>
                            <a:pt x="253" y="1471"/>
                          </a:lnTo>
                          <a:lnTo>
                            <a:pt x="253" y="1491"/>
                          </a:lnTo>
                          <a:lnTo>
                            <a:pt x="256" y="1491"/>
                          </a:lnTo>
                          <a:lnTo>
                            <a:pt x="256" y="1514"/>
                          </a:lnTo>
                          <a:lnTo>
                            <a:pt x="259" y="1514"/>
                          </a:lnTo>
                          <a:lnTo>
                            <a:pt x="259" y="1534"/>
                          </a:lnTo>
                          <a:lnTo>
                            <a:pt x="262" y="1534"/>
                          </a:lnTo>
                          <a:lnTo>
                            <a:pt x="262" y="1546"/>
                          </a:lnTo>
                          <a:lnTo>
                            <a:pt x="265" y="1546"/>
                          </a:lnTo>
                          <a:lnTo>
                            <a:pt x="265" y="1557"/>
                          </a:lnTo>
                          <a:lnTo>
                            <a:pt x="268" y="1557"/>
                          </a:lnTo>
                          <a:lnTo>
                            <a:pt x="268" y="1572"/>
                          </a:lnTo>
                          <a:lnTo>
                            <a:pt x="271" y="1572"/>
                          </a:lnTo>
                          <a:lnTo>
                            <a:pt x="271" y="1583"/>
                          </a:lnTo>
                          <a:lnTo>
                            <a:pt x="274" y="1583"/>
                          </a:lnTo>
                          <a:lnTo>
                            <a:pt x="274" y="1598"/>
                          </a:lnTo>
                          <a:lnTo>
                            <a:pt x="277" y="1598"/>
                          </a:lnTo>
                          <a:lnTo>
                            <a:pt x="277" y="1609"/>
                          </a:lnTo>
                          <a:lnTo>
                            <a:pt x="279" y="1609"/>
                          </a:lnTo>
                          <a:lnTo>
                            <a:pt x="279" y="1621"/>
                          </a:lnTo>
                          <a:lnTo>
                            <a:pt x="282" y="1621"/>
                          </a:lnTo>
                          <a:lnTo>
                            <a:pt x="282" y="1633"/>
                          </a:lnTo>
                          <a:lnTo>
                            <a:pt x="285" y="1633"/>
                          </a:lnTo>
                          <a:lnTo>
                            <a:pt x="285" y="1635"/>
                          </a:lnTo>
                          <a:lnTo>
                            <a:pt x="288" y="1635"/>
                          </a:lnTo>
                          <a:lnTo>
                            <a:pt x="288" y="1635"/>
                          </a:lnTo>
                          <a:lnTo>
                            <a:pt x="291" y="1635"/>
                          </a:lnTo>
                          <a:lnTo>
                            <a:pt x="291" y="1638"/>
                          </a:lnTo>
                          <a:lnTo>
                            <a:pt x="294" y="1638"/>
                          </a:lnTo>
                          <a:lnTo>
                            <a:pt x="294" y="1641"/>
                          </a:lnTo>
                          <a:lnTo>
                            <a:pt x="297" y="1641"/>
                          </a:lnTo>
                          <a:lnTo>
                            <a:pt x="297" y="1644"/>
                          </a:lnTo>
                          <a:lnTo>
                            <a:pt x="300" y="1644"/>
                          </a:lnTo>
                          <a:lnTo>
                            <a:pt x="300" y="1644"/>
                          </a:lnTo>
                          <a:lnTo>
                            <a:pt x="302" y="1644"/>
                          </a:lnTo>
                          <a:lnTo>
                            <a:pt x="302" y="1647"/>
                          </a:lnTo>
                          <a:lnTo>
                            <a:pt x="305" y="1647"/>
                          </a:lnTo>
                          <a:lnTo>
                            <a:pt x="305" y="1647"/>
                          </a:lnTo>
                          <a:lnTo>
                            <a:pt x="308" y="1647"/>
                          </a:lnTo>
                          <a:lnTo>
                            <a:pt x="308" y="1638"/>
                          </a:lnTo>
                          <a:lnTo>
                            <a:pt x="311" y="1638"/>
                          </a:lnTo>
                          <a:lnTo>
                            <a:pt x="311" y="1630"/>
                          </a:lnTo>
                          <a:lnTo>
                            <a:pt x="314" y="1630"/>
                          </a:lnTo>
                          <a:lnTo>
                            <a:pt x="314" y="1621"/>
                          </a:lnTo>
                          <a:lnTo>
                            <a:pt x="317" y="1621"/>
                          </a:lnTo>
                          <a:lnTo>
                            <a:pt x="317" y="1612"/>
                          </a:lnTo>
                          <a:lnTo>
                            <a:pt x="320" y="1612"/>
                          </a:lnTo>
                          <a:lnTo>
                            <a:pt x="320" y="1604"/>
                          </a:lnTo>
                          <a:lnTo>
                            <a:pt x="323" y="1604"/>
                          </a:lnTo>
                          <a:lnTo>
                            <a:pt x="323" y="1595"/>
                          </a:lnTo>
                          <a:lnTo>
                            <a:pt x="326" y="1595"/>
                          </a:lnTo>
                          <a:lnTo>
                            <a:pt x="326" y="1586"/>
                          </a:lnTo>
                          <a:lnTo>
                            <a:pt x="328" y="1586"/>
                          </a:lnTo>
                          <a:lnTo>
                            <a:pt x="328" y="1578"/>
                          </a:lnTo>
                          <a:lnTo>
                            <a:pt x="331" y="1578"/>
                          </a:lnTo>
                          <a:lnTo>
                            <a:pt x="331" y="1560"/>
                          </a:lnTo>
                          <a:lnTo>
                            <a:pt x="334" y="1560"/>
                          </a:lnTo>
                          <a:lnTo>
                            <a:pt x="334" y="1543"/>
                          </a:lnTo>
                          <a:lnTo>
                            <a:pt x="337" y="1543"/>
                          </a:lnTo>
                          <a:lnTo>
                            <a:pt x="337" y="1526"/>
                          </a:lnTo>
                          <a:lnTo>
                            <a:pt x="340" y="1526"/>
                          </a:lnTo>
                          <a:lnTo>
                            <a:pt x="340" y="1508"/>
                          </a:lnTo>
                          <a:lnTo>
                            <a:pt x="343" y="1508"/>
                          </a:lnTo>
                          <a:lnTo>
                            <a:pt x="343" y="1494"/>
                          </a:lnTo>
                          <a:lnTo>
                            <a:pt x="346" y="1494"/>
                          </a:lnTo>
                          <a:lnTo>
                            <a:pt x="346" y="1476"/>
                          </a:lnTo>
                          <a:lnTo>
                            <a:pt x="349" y="1476"/>
                          </a:lnTo>
                          <a:lnTo>
                            <a:pt x="349" y="1459"/>
                          </a:lnTo>
                          <a:lnTo>
                            <a:pt x="351" y="1459"/>
                          </a:lnTo>
                          <a:lnTo>
                            <a:pt x="351" y="1442"/>
                          </a:lnTo>
                          <a:lnTo>
                            <a:pt x="354" y="1442"/>
                          </a:lnTo>
                          <a:lnTo>
                            <a:pt x="354" y="1419"/>
                          </a:lnTo>
                          <a:lnTo>
                            <a:pt x="357" y="1419"/>
                          </a:lnTo>
                          <a:lnTo>
                            <a:pt x="357" y="1396"/>
                          </a:lnTo>
                          <a:lnTo>
                            <a:pt x="360" y="1396"/>
                          </a:lnTo>
                          <a:lnTo>
                            <a:pt x="360" y="1375"/>
                          </a:lnTo>
                          <a:lnTo>
                            <a:pt x="363" y="1375"/>
                          </a:lnTo>
                          <a:lnTo>
                            <a:pt x="363" y="1352"/>
                          </a:lnTo>
                          <a:lnTo>
                            <a:pt x="366" y="1352"/>
                          </a:lnTo>
                          <a:lnTo>
                            <a:pt x="366" y="1329"/>
                          </a:lnTo>
                          <a:lnTo>
                            <a:pt x="369" y="1329"/>
                          </a:lnTo>
                          <a:lnTo>
                            <a:pt x="369" y="1309"/>
                          </a:lnTo>
                          <a:lnTo>
                            <a:pt x="372" y="1309"/>
                          </a:lnTo>
                          <a:lnTo>
                            <a:pt x="372" y="1286"/>
                          </a:lnTo>
                          <a:lnTo>
                            <a:pt x="375" y="1286"/>
                          </a:lnTo>
                          <a:lnTo>
                            <a:pt x="375" y="1263"/>
                          </a:lnTo>
                          <a:lnTo>
                            <a:pt x="377" y="1263"/>
                          </a:lnTo>
                          <a:lnTo>
                            <a:pt x="377" y="1237"/>
                          </a:lnTo>
                          <a:lnTo>
                            <a:pt x="380" y="1237"/>
                          </a:lnTo>
                          <a:lnTo>
                            <a:pt x="380" y="1213"/>
                          </a:lnTo>
                          <a:lnTo>
                            <a:pt x="383" y="1213"/>
                          </a:lnTo>
                          <a:lnTo>
                            <a:pt x="383" y="1187"/>
                          </a:lnTo>
                          <a:lnTo>
                            <a:pt x="386" y="1187"/>
                          </a:lnTo>
                          <a:lnTo>
                            <a:pt x="386" y="1164"/>
                          </a:lnTo>
                          <a:lnTo>
                            <a:pt x="389" y="1164"/>
                          </a:lnTo>
                          <a:lnTo>
                            <a:pt x="389" y="1138"/>
                          </a:lnTo>
                          <a:lnTo>
                            <a:pt x="392" y="1138"/>
                          </a:lnTo>
                          <a:lnTo>
                            <a:pt x="392" y="1115"/>
                          </a:lnTo>
                          <a:lnTo>
                            <a:pt x="395" y="1115"/>
                          </a:lnTo>
                          <a:lnTo>
                            <a:pt x="395" y="1089"/>
                          </a:lnTo>
                          <a:lnTo>
                            <a:pt x="398" y="1089"/>
                          </a:lnTo>
                          <a:lnTo>
                            <a:pt x="398" y="1066"/>
                          </a:lnTo>
                          <a:lnTo>
                            <a:pt x="401" y="1066"/>
                          </a:lnTo>
                          <a:lnTo>
                            <a:pt x="401" y="1040"/>
                          </a:lnTo>
                          <a:lnTo>
                            <a:pt x="403" y="1040"/>
                          </a:lnTo>
                          <a:lnTo>
                            <a:pt x="403" y="1017"/>
                          </a:lnTo>
                          <a:lnTo>
                            <a:pt x="406" y="1017"/>
                          </a:lnTo>
                          <a:lnTo>
                            <a:pt x="406" y="991"/>
                          </a:lnTo>
                          <a:lnTo>
                            <a:pt x="409" y="991"/>
                          </a:lnTo>
                          <a:lnTo>
                            <a:pt x="409" y="965"/>
                          </a:lnTo>
                          <a:lnTo>
                            <a:pt x="412" y="965"/>
                          </a:lnTo>
                          <a:lnTo>
                            <a:pt x="412" y="942"/>
                          </a:lnTo>
                          <a:lnTo>
                            <a:pt x="415" y="942"/>
                          </a:lnTo>
                          <a:lnTo>
                            <a:pt x="415" y="916"/>
                          </a:lnTo>
                          <a:lnTo>
                            <a:pt x="418" y="916"/>
                          </a:lnTo>
                          <a:lnTo>
                            <a:pt x="418" y="893"/>
                          </a:lnTo>
                          <a:lnTo>
                            <a:pt x="421" y="893"/>
                          </a:lnTo>
                          <a:lnTo>
                            <a:pt x="421" y="867"/>
                          </a:lnTo>
                          <a:lnTo>
                            <a:pt x="424" y="867"/>
                          </a:lnTo>
                          <a:lnTo>
                            <a:pt x="424" y="844"/>
                          </a:lnTo>
                          <a:lnTo>
                            <a:pt x="426" y="844"/>
                          </a:lnTo>
                          <a:lnTo>
                            <a:pt x="426" y="818"/>
                          </a:lnTo>
                          <a:lnTo>
                            <a:pt x="429" y="818"/>
                          </a:lnTo>
                          <a:lnTo>
                            <a:pt x="429" y="794"/>
                          </a:lnTo>
                          <a:lnTo>
                            <a:pt x="432" y="794"/>
                          </a:lnTo>
                          <a:lnTo>
                            <a:pt x="432" y="768"/>
                          </a:lnTo>
                          <a:lnTo>
                            <a:pt x="435" y="768"/>
                          </a:lnTo>
                          <a:lnTo>
                            <a:pt x="435" y="745"/>
                          </a:lnTo>
                          <a:lnTo>
                            <a:pt x="438" y="745"/>
                          </a:lnTo>
                          <a:lnTo>
                            <a:pt x="438" y="722"/>
                          </a:lnTo>
                          <a:lnTo>
                            <a:pt x="441" y="722"/>
                          </a:lnTo>
                          <a:lnTo>
                            <a:pt x="441" y="696"/>
                          </a:lnTo>
                          <a:lnTo>
                            <a:pt x="444" y="696"/>
                          </a:lnTo>
                          <a:lnTo>
                            <a:pt x="444" y="673"/>
                          </a:lnTo>
                          <a:lnTo>
                            <a:pt x="447" y="673"/>
                          </a:lnTo>
                          <a:lnTo>
                            <a:pt x="447" y="650"/>
                          </a:lnTo>
                          <a:lnTo>
                            <a:pt x="450" y="650"/>
                          </a:lnTo>
                          <a:lnTo>
                            <a:pt x="450" y="627"/>
                          </a:lnTo>
                          <a:lnTo>
                            <a:pt x="452" y="627"/>
                          </a:lnTo>
                          <a:lnTo>
                            <a:pt x="452" y="607"/>
                          </a:lnTo>
                          <a:lnTo>
                            <a:pt x="455" y="607"/>
                          </a:lnTo>
                          <a:lnTo>
                            <a:pt x="455" y="583"/>
                          </a:lnTo>
                          <a:lnTo>
                            <a:pt x="458" y="583"/>
                          </a:lnTo>
                          <a:lnTo>
                            <a:pt x="458" y="560"/>
                          </a:lnTo>
                          <a:lnTo>
                            <a:pt x="461" y="560"/>
                          </a:lnTo>
                          <a:lnTo>
                            <a:pt x="461" y="540"/>
                          </a:lnTo>
                          <a:lnTo>
                            <a:pt x="464" y="540"/>
                          </a:lnTo>
                          <a:lnTo>
                            <a:pt x="464" y="517"/>
                          </a:lnTo>
                          <a:lnTo>
                            <a:pt x="467" y="517"/>
                          </a:lnTo>
                          <a:lnTo>
                            <a:pt x="467" y="497"/>
                          </a:lnTo>
                          <a:lnTo>
                            <a:pt x="470" y="497"/>
                          </a:lnTo>
                          <a:lnTo>
                            <a:pt x="470" y="479"/>
                          </a:lnTo>
                          <a:lnTo>
                            <a:pt x="473" y="479"/>
                          </a:lnTo>
                          <a:lnTo>
                            <a:pt x="473" y="462"/>
                          </a:lnTo>
                          <a:lnTo>
                            <a:pt x="475" y="462"/>
                          </a:lnTo>
                          <a:lnTo>
                            <a:pt x="475" y="445"/>
                          </a:lnTo>
                          <a:lnTo>
                            <a:pt x="478" y="445"/>
                          </a:lnTo>
                          <a:lnTo>
                            <a:pt x="478" y="427"/>
                          </a:lnTo>
                          <a:lnTo>
                            <a:pt x="481" y="427"/>
                          </a:lnTo>
                          <a:lnTo>
                            <a:pt x="481" y="410"/>
                          </a:lnTo>
                          <a:lnTo>
                            <a:pt x="484" y="410"/>
                          </a:lnTo>
                          <a:lnTo>
                            <a:pt x="484" y="393"/>
                          </a:lnTo>
                          <a:lnTo>
                            <a:pt x="487" y="393"/>
                          </a:lnTo>
                          <a:lnTo>
                            <a:pt x="487" y="375"/>
                          </a:lnTo>
                          <a:lnTo>
                            <a:pt x="490" y="375"/>
                          </a:lnTo>
                          <a:lnTo>
                            <a:pt x="490" y="358"/>
                          </a:lnTo>
                          <a:lnTo>
                            <a:pt x="493" y="358"/>
                          </a:lnTo>
                          <a:lnTo>
                            <a:pt x="493" y="346"/>
                          </a:lnTo>
                          <a:lnTo>
                            <a:pt x="496" y="346"/>
                          </a:lnTo>
                          <a:lnTo>
                            <a:pt x="496" y="338"/>
                          </a:lnTo>
                          <a:lnTo>
                            <a:pt x="499" y="338"/>
                          </a:lnTo>
                          <a:lnTo>
                            <a:pt x="499" y="326"/>
                          </a:lnTo>
                          <a:lnTo>
                            <a:pt x="501" y="326"/>
                          </a:lnTo>
                          <a:lnTo>
                            <a:pt x="501" y="315"/>
                          </a:lnTo>
                          <a:lnTo>
                            <a:pt x="504" y="315"/>
                          </a:lnTo>
                          <a:lnTo>
                            <a:pt x="504" y="303"/>
                          </a:lnTo>
                          <a:lnTo>
                            <a:pt x="507" y="303"/>
                          </a:lnTo>
                          <a:lnTo>
                            <a:pt x="507" y="294"/>
                          </a:lnTo>
                          <a:lnTo>
                            <a:pt x="510" y="294"/>
                          </a:lnTo>
                          <a:lnTo>
                            <a:pt x="510" y="283"/>
                          </a:lnTo>
                          <a:lnTo>
                            <a:pt x="513" y="283"/>
                          </a:lnTo>
                          <a:lnTo>
                            <a:pt x="513" y="271"/>
                          </a:lnTo>
                          <a:lnTo>
                            <a:pt x="516" y="271"/>
                          </a:lnTo>
                          <a:lnTo>
                            <a:pt x="516" y="268"/>
                          </a:lnTo>
                          <a:lnTo>
                            <a:pt x="519" y="268"/>
                          </a:lnTo>
                          <a:lnTo>
                            <a:pt x="519" y="265"/>
                          </a:lnTo>
                          <a:lnTo>
                            <a:pt x="522" y="265"/>
                          </a:lnTo>
                          <a:lnTo>
                            <a:pt x="522" y="260"/>
                          </a:lnTo>
                          <a:lnTo>
                            <a:pt x="525" y="260"/>
                          </a:lnTo>
                          <a:lnTo>
                            <a:pt x="525" y="257"/>
                          </a:lnTo>
                          <a:lnTo>
                            <a:pt x="527" y="257"/>
                          </a:lnTo>
                          <a:lnTo>
                            <a:pt x="527" y="251"/>
                          </a:lnTo>
                          <a:lnTo>
                            <a:pt x="530" y="251"/>
                          </a:lnTo>
                          <a:lnTo>
                            <a:pt x="530" y="248"/>
                          </a:lnTo>
                          <a:lnTo>
                            <a:pt x="533" y="248"/>
                          </a:lnTo>
                          <a:lnTo>
                            <a:pt x="533" y="245"/>
                          </a:lnTo>
                          <a:lnTo>
                            <a:pt x="536" y="245"/>
                          </a:lnTo>
                          <a:lnTo>
                            <a:pt x="536" y="239"/>
                          </a:lnTo>
                          <a:lnTo>
                            <a:pt x="539" y="239"/>
                          </a:lnTo>
                          <a:lnTo>
                            <a:pt x="539" y="242"/>
                          </a:lnTo>
                          <a:lnTo>
                            <a:pt x="542" y="242"/>
                          </a:lnTo>
                          <a:lnTo>
                            <a:pt x="542" y="242"/>
                          </a:lnTo>
                          <a:lnTo>
                            <a:pt x="545" y="242"/>
                          </a:lnTo>
                          <a:lnTo>
                            <a:pt x="545" y="245"/>
                          </a:lnTo>
                          <a:lnTo>
                            <a:pt x="548" y="245"/>
                          </a:lnTo>
                          <a:lnTo>
                            <a:pt x="548" y="245"/>
                          </a:lnTo>
                          <a:lnTo>
                            <a:pt x="550" y="245"/>
                          </a:lnTo>
                          <a:lnTo>
                            <a:pt x="550" y="248"/>
                          </a:lnTo>
                          <a:lnTo>
                            <a:pt x="553" y="248"/>
                          </a:lnTo>
                          <a:lnTo>
                            <a:pt x="553" y="248"/>
                          </a:lnTo>
                          <a:lnTo>
                            <a:pt x="556" y="248"/>
                          </a:lnTo>
                          <a:lnTo>
                            <a:pt x="556" y="251"/>
                          </a:lnTo>
                          <a:lnTo>
                            <a:pt x="559" y="251"/>
                          </a:lnTo>
                          <a:lnTo>
                            <a:pt x="559" y="251"/>
                          </a:lnTo>
                          <a:lnTo>
                            <a:pt x="562" y="251"/>
                          </a:lnTo>
                          <a:lnTo>
                            <a:pt x="562" y="257"/>
                          </a:lnTo>
                          <a:lnTo>
                            <a:pt x="565" y="257"/>
                          </a:lnTo>
                          <a:lnTo>
                            <a:pt x="565" y="263"/>
                          </a:lnTo>
                          <a:lnTo>
                            <a:pt x="568" y="263"/>
                          </a:lnTo>
                          <a:lnTo>
                            <a:pt x="568" y="268"/>
                          </a:lnTo>
                          <a:lnTo>
                            <a:pt x="571" y="268"/>
                          </a:lnTo>
                          <a:lnTo>
                            <a:pt x="571" y="271"/>
                          </a:lnTo>
                          <a:lnTo>
                            <a:pt x="574" y="271"/>
                          </a:lnTo>
                          <a:lnTo>
                            <a:pt x="574" y="277"/>
                          </a:lnTo>
                          <a:lnTo>
                            <a:pt x="576" y="277"/>
                          </a:lnTo>
                          <a:lnTo>
                            <a:pt x="576" y="283"/>
                          </a:lnTo>
                          <a:lnTo>
                            <a:pt x="579" y="283"/>
                          </a:lnTo>
                          <a:lnTo>
                            <a:pt x="579" y="289"/>
                          </a:lnTo>
                          <a:lnTo>
                            <a:pt x="582" y="289"/>
                          </a:lnTo>
                          <a:lnTo>
                            <a:pt x="582" y="294"/>
                          </a:lnTo>
                          <a:lnTo>
                            <a:pt x="585" y="294"/>
                          </a:lnTo>
                          <a:lnTo>
                            <a:pt x="585" y="300"/>
                          </a:lnTo>
                          <a:lnTo>
                            <a:pt x="588" y="300"/>
                          </a:lnTo>
                          <a:lnTo>
                            <a:pt x="588" y="306"/>
                          </a:lnTo>
                          <a:lnTo>
                            <a:pt x="591" y="306"/>
                          </a:lnTo>
                          <a:lnTo>
                            <a:pt x="591" y="312"/>
                          </a:lnTo>
                          <a:lnTo>
                            <a:pt x="594" y="312"/>
                          </a:lnTo>
                          <a:lnTo>
                            <a:pt x="594" y="320"/>
                          </a:lnTo>
                          <a:lnTo>
                            <a:pt x="597" y="320"/>
                          </a:lnTo>
                          <a:lnTo>
                            <a:pt x="597" y="326"/>
                          </a:lnTo>
                          <a:lnTo>
                            <a:pt x="599" y="326"/>
                          </a:lnTo>
                          <a:lnTo>
                            <a:pt x="599" y="332"/>
                          </a:lnTo>
                          <a:lnTo>
                            <a:pt x="602" y="332"/>
                          </a:lnTo>
                          <a:lnTo>
                            <a:pt x="602" y="338"/>
                          </a:lnTo>
                          <a:lnTo>
                            <a:pt x="605" y="338"/>
                          </a:lnTo>
                          <a:lnTo>
                            <a:pt x="605" y="346"/>
                          </a:lnTo>
                          <a:lnTo>
                            <a:pt x="608" y="346"/>
                          </a:lnTo>
                          <a:lnTo>
                            <a:pt x="608" y="352"/>
                          </a:lnTo>
                          <a:lnTo>
                            <a:pt x="611" y="352"/>
                          </a:lnTo>
                          <a:lnTo>
                            <a:pt x="611" y="358"/>
                          </a:lnTo>
                          <a:lnTo>
                            <a:pt x="614" y="358"/>
                          </a:lnTo>
                          <a:lnTo>
                            <a:pt x="614" y="367"/>
                          </a:lnTo>
                          <a:lnTo>
                            <a:pt x="617" y="367"/>
                          </a:lnTo>
                          <a:lnTo>
                            <a:pt x="617" y="372"/>
                          </a:lnTo>
                          <a:lnTo>
                            <a:pt x="620" y="372"/>
                          </a:lnTo>
                          <a:lnTo>
                            <a:pt x="620" y="378"/>
                          </a:lnTo>
                          <a:lnTo>
                            <a:pt x="623" y="378"/>
                          </a:lnTo>
                          <a:lnTo>
                            <a:pt x="623" y="384"/>
                          </a:lnTo>
                          <a:lnTo>
                            <a:pt x="625" y="384"/>
                          </a:lnTo>
                          <a:lnTo>
                            <a:pt x="625" y="393"/>
                          </a:lnTo>
                          <a:lnTo>
                            <a:pt x="628" y="393"/>
                          </a:lnTo>
                          <a:lnTo>
                            <a:pt x="628" y="398"/>
                          </a:lnTo>
                          <a:lnTo>
                            <a:pt x="631" y="398"/>
                          </a:lnTo>
                          <a:lnTo>
                            <a:pt x="631" y="404"/>
                          </a:lnTo>
                          <a:lnTo>
                            <a:pt x="634" y="404"/>
                          </a:lnTo>
                          <a:lnTo>
                            <a:pt x="634" y="410"/>
                          </a:lnTo>
                          <a:lnTo>
                            <a:pt x="637" y="410"/>
                          </a:lnTo>
                          <a:lnTo>
                            <a:pt x="637" y="416"/>
                          </a:lnTo>
                          <a:lnTo>
                            <a:pt x="640" y="416"/>
                          </a:lnTo>
                          <a:lnTo>
                            <a:pt x="640" y="419"/>
                          </a:lnTo>
                          <a:lnTo>
                            <a:pt x="643" y="419"/>
                          </a:lnTo>
                          <a:lnTo>
                            <a:pt x="643" y="424"/>
                          </a:lnTo>
                          <a:lnTo>
                            <a:pt x="646" y="424"/>
                          </a:lnTo>
                          <a:lnTo>
                            <a:pt x="646" y="430"/>
                          </a:lnTo>
                          <a:lnTo>
                            <a:pt x="649" y="430"/>
                          </a:lnTo>
                          <a:lnTo>
                            <a:pt x="649" y="436"/>
                          </a:lnTo>
                          <a:lnTo>
                            <a:pt x="651" y="436"/>
                          </a:lnTo>
                          <a:lnTo>
                            <a:pt x="651" y="442"/>
                          </a:lnTo>
                          <a:lnTo>
                            <a:pt x="654" y="442"/>
                          </a:lnTo>
                          <a:lnTo>
                            <a:pt x="654" y="445"/>
                          </a:lnTo>
                          <a:lnTo>
                            <a:pt x="657" y="445"/>
                          </a:lnTo>
                          <a:lnTo>
                            <a:pt x="657" y="445"/>
                          </a:lnTo>
                          <a:lnTo>
                            <a:pt x="660" y="445"/>
                          </a:lnTo>
                          <a:lnTo>
                            <a:pt x="660" y="448"/>
                          </a:lnTo>
                          <a:lnTo>
                            <a:pt x="663" y="448"/>
                          </a:lnTo>
                          <a:lnTo>
                            <a:pt x="663" y="450"/>
                          </a:lnTo>
                          <a:lnTo>
                            <a:pt x="666" y="450"/>
                          </a:lnTo>
                          <a:lnTo>
                            <a:pt x="666" y="453"/>
                          </a:lnTo>
                          <a:lnTo>
                            <a:pt x="669" y="453"/>
                          </a:lnTo>
                          <a:lnTo>
                            <a:pt x="669" y="456"/>
                          </a:lnTo>
                          <a:lnTo>
                            <a:pt x="672" y="456"/>
                          </a:lnTo>
                          <a:lnTo>
                            <a:pt x="672" y="459"/>
                          </a:lnTo>
                          <a:lnTo>
                            <a:pt x="674" y="459"/>
                          </a:lnTo>
                          <a:lnTo>
                            <a:pt x="674" y="462"/>
                          </a:lnTo>
                          <a:lnTo>
                            <a:pt x="677" y="462"/>
                          </a:lnTo>
                          <a:lnTo>
                            <a:pt x="677" y="459"/>
                          </a:lnTo>
                          <a:lnTo>
                            <a:pt x="680" y="459"/>
                          </a:lnTo>
                          <a:lnTo>
                            <a:pt x="686" y="459"/>
                          </a:lnTo>
                          <a:lnTo>
                            <a:pt x="689" y="459"/>
                          </a:lnTo>
                          <a:lnTo>
                            <a:pt x="689" y="456"/>
                          </a:lnTo>
                          <a:lnTo>
                            <a:pt x="692" y="456"/>
                          </a:lnTo>
                          <a:lnTo>
                            <a:pt x="698" y="456"/>
                          </a:lnTo>
                          <a:lnTo>
                            <a:pt x="700" y="456"/>
                          </a:lnTo>
                          <a:lnTo>
                            <a:pt x="700" y="450"/>
                          </a:lnTo>
                          <a:lnTo>
                            <a:pt x="703" y="450"/>
                          </a:lnTo>
                          <a:lnTo>
                            <a:pt x="703" y="448"/>
                          </a:lnTo>
                          <a:lnTo>
                            <a:pt x="706" y="448"/>
                          </a:lnTo>
                          <a:lnTo>
                            <a:pt x="706" y="442"/>
                          </a:lnTo>
                          <a:lnTo>
                            <a:pt x="709" y="442"/>
                          </a:lnTo>
                          <a:lnTo>
                            <a:pt x="709" y="439"/>
                          </a:lnTo>
                          <a:lnTo>
                            <a:pt x="712" y="439"/>
                          </a:lnTo>
                          <a:lnTo>
                            <a:pt x="712" y="436"/>
                          </a:lnTo>
                          <a:lnTo>
                            <a:pt x="715" y="436"/>
                          </a:lnTo>
                          <a:lnTo>
                            <a:pt x="715" y="430"/>
                          </a:lnTo>
                          <a:lnTo>
                            <a:pt x="718" y="430"/>
                          </a:lnTo>
                          <a:lnTo>
                            <a:pt x="718" y="427"/>
                          </a:lnTo>
                          <a:lnTo>
                            <a:pt x="721" y="427"/>
                          </a:lnTo>
                          <a:lnTo>
                            <a:pt x="721" y="422"/>
                          </a:lnTo>
                          <a:lnTo>
                            <a:pt x="724" y="422"/>
                          </a:lnTo>
                          <a:lnTo>
                            <a:pt x="724" y="416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" name="Freeform 16">
                      <a:extLst>
                        <a:ext uri="{FF2B5EF4-FFF2-40B4-BE49-F238E27FC236}">
                          <a16:creationId xmlns:a16="http://schemas.microsoft.com/office/drawing/2014/main" id="{9C5A9E7C-76C4-66D6-BAF3-C45933E16C8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44" y="1022"/>
                      <a:ext cx="750" cy="1003"/>
                    </a:xfrm>
                    <a:custGeom>
                      <a:avLst/>
                      <a:gdLst>
                        <a:gd name="T0" fmla="*/ 9 w 750"/>
                        <a:gd name="T1" fmla="*/ 151 h 1003"/>
                        <a:gd name="T2" fmla="*/ 21 w 750"/>
                        <a:gd name="T3" fmla="*/ 122 h 1003"/>
                        <a:gd name="T4" fmla="*/ 32 w 750"/>
                        <a:gd name="T5" fmla="*/ 93 h 1003"/>
                        <a:gd name="T6" fmla="*/ 44 w 750"/>
                        <a:gd name="T7" fmla="*/ 64 h 1003"/>
                        <a:gd name="T8" fmla="*/ 55 w 750"/>
                        <a:gd name="T9" fmla="*/ 47 h 1003"/>
                        <a:gd name="T10" fmla="*/ 70 w 750"/>
                        <a:gd name="T11" fmla="*/ 35 h 1003"/>
                        <a:gd name="T12" fmla="*/ 84 w 750"/>
                        <a:gd name="T13" fmla="*/ 41 h 1003"/>
                        <a:gd name="T14" fmla="*/ 96 w 750"/>
                        <a:gd name="T15" fmla="*/ 67 h 1003"/>
                        <a:gd name="T16" fmla="*/ 107 w 750"/>
                        <a:gd name="T17" fmla="*/ 105 h 1003"/>
                        <a:gd name="T18" fmla="*/ 119 w 750"/>
                        <a:gd name="T19" fmla="*/ 162 h 1003"/>
                        <a:gd name="T20" fmla="*/ 130 w 750"/>
                        <a:gd name="T21" fmla="*/ 229 h 1003"/>
                        <a:gd name="T22" fmla="*/ 142 w 750"/>
                        <a:gd name="T23" fmla="*/ 313 h 1003"/>
                        <a:gd name="T24" fmla="*/ 153 w 750"/>
                        <a:gd name="T25" fmla="*/ 408 h 1003"/>
                        <a:gd name="T26" fmla="*/ 165 w 750"/>
                        <a:gd name="T27" fmla="*/ 509 h 1003"/>
                        <a:gd name="T28" fmla="*/ 176 w 750"/>
                        <a:gd name="T29" fmla="*/ 613 h 1003"/>
                        <a:gd name="T30" fmla="*/ 188 w 750"/>
                        <a:gd name="T31" fmla="*/ 714 h 1003"/>
                        <a:gd name="T32" fmla="*/ 199 w 750"/>
                        <a:gd name="T33" fmla="*/ 813 h 1003"/>
                        <a:gd name="T34" fmla="*/ 211 w 750"/>
                        <a:gd name="T35" fmla="*/ 888 h 1003"/>
                        <a:gd name="T36" fmla="*/ 222 w 750"/>
                        <a:gd name="T37" fmla="*/ 954 h 1003"/>
                        <a:gd name="T38" fmla="*/ 234 w 750"/>
                        <a:gd name="T39" fmla="*/ 986 h 1003"/>
                        <a:gd name="T40" fmla="*/ 246 w 750"/>
                        <a:gd name="T41" fmla="*/ 998 h 1003"/>
                        <a:gd name="T42" fmla="*/ 257 w 750"/>
                        <a:gd name="T43" fmla="*/ 974 h 1003"/>
                        <a:gd name="T44" fmla="*/ 269 w 750"/>
                        <a:gd name="T45" fmla="*/ 931 h 1003"/>
                        <a:gd name="T46" fmla="*/ 280 w 750"/>
                        <a:gd name="T47" fmla="*/ 862 h 1003"/>
                        <a:gd name="T48" fmla="*/ 292 w 750"/>
                        <a:gd name="T49" fmla="*/ 778 h 1003"/>
                        <a:gd name="T50" fmla="*/ 303 w 750"/>
                        <a:gd name="T51" fmla="*/ 685 h 1003"/>
                        <a:gd name="T52" fmla="*/ 315 w 750"/>
                        <a:gd name="T53" fmla="*/ 584 h 1003"/>
                        <a:gd name="T54" fmla="*/ 326 w 750"/>
                        <a:gd name="T55" fmla="*/ 495 h 1003"/>
                        <a:gd name="T56" fmla="*/ 338 w 750"/>
                        <a:gd name="T57" fmla="*/ 408 h 1003"/>
                        <a:gd name="T58" fmla="*/ 349 w 750"/>
                        <a:gd name="T59" fmla="*/ 347 h 1003"/>
                        <a:gd name="T60" fmla="*/ 361 w 750"/>
                        <a:gd name="T61" fmla="*/ 298 h 1003"/>
                        <a:gd name="T62" fmla="*/ 378 w 750"/>
                        <a:gd name="T63" fmla="*/ 284 h 1003"/>
                        <a:gd name="T64" fmla="*/ 393 w 750"/>
                        <a:gd name="T65" fmla="*/ 310 h 1003"/>
                        <a:gd name="T66" fmla="*/ 404 w 750"/>
                        <a:gd name="T67" fmla="*/ 362 h 1003"/>
                        <a:gd name="T68" fmla="*/ 416 w 750"/>
                        <a:gd name="T69" fmla="*/ 425 h 1003"/>
                        <a:gd name="T70" fmla="*/ 427 w 750"/>
                        <a:gd name="T71" fmla="*/ 512 h 1003"/>
                        <a:gd name="T72" fmla="*/ 439 w 750"/>
                        <a:gd name="T73" fmla="*/ 596 h 1003"/>
                        <a:gd name="T74" fmla="*/ 450 w 750"/>
                        <a:gd name="T75" fmla="*/ 680 h 1003"/>
                        <a:gd name="T76" fmla="*/ 462 w 750"/>
                        <a:gd name="T77" fmla="*/ 749 h 1003"/>
                        <a:gd name="T78" fmla="*/ 473 w 750"/>
                        <a:gd name="T79" fmla="*/ 801 h 1003"/>
                        <a:gd name="T80" fmla="*/ 485 w 750"/>
                        <a:gd name="T81" fmla="*/ 833 h 1003"/>
                        <a:gd name="T82" fmla="*/ 508 w 750"/>
                        <a:gd name="T83" fmla="*/ 816 h 1003"/>
                        <a:gd name="T84" fmla="*/ 519 w 750"/>
                        <a:gd name="T85" fmla="*/ 766 h 1003"/>
                        <a:gd name="T86" fmla="*/ 531 w 750"/>
                        <a:gd name="T87" fmla="*/ 700 h 1003"/>
                        <a:gd name="T88" fmla="*/ 543 w 750"/>
                        <a:gd name="T89" fmla="*/ 613 h 1003"/>
                        <a:gd name="T90" fmla="*/ 554 w 750"/>
                        <a:gd name="T91" fmla="*/ 524 h 1003"/>
                        <a:gd name="T92" fmla="*/ 566 w 750"/>
                        <a:gd name="T93" fmla="*/ 422 h 1003"/>
                        <a:gd name="T94" fmla="*/ 577 w 750"/>
                        <a:gd name="T95" fmla="*/ 327 h 1003"/>
                        <a:gd name="T96" fmla="*/ 589 w 750"/>
                        <a:gd name="T97" fmla="*/ 240 h 1003"/>
                        <a:gd name="T98" fmla="*/ 600 w 750"/>
                        <a:gd name="T99" fmla="*/ 159 h 1003"/>
                        <a:gd name="T100" fmla="*/ 612 w 750"/>
                        <a:gd name="T101" fmla="*/ 99 h 1003"/>
                        <a:gd name="T102" fmla="*/ 623 w 750"/>
                        <a:gd name="T103" fmla="*/ 47 h 1003"/>
                        <a:gd name="T104" fmla="*/ 635 w 750"/>
                        <a:gd name="T105" fmla="*/ 18 h 1003"/>
                        <a:gd name="T106" fmla="*/ 652 w 750"/>
                        <a:gd name="T107" fmla="*/ 0 h 1003"/>
                        <a:gd name="T108" fmla="*/ 669 w 750"/>
                        <a:gd name="T109" fmla="*/ 12 h 1003"/>
                        <a:gd name="T110" fmla="*/ 681 w 750"/>
                        <a:gd name="T111" fmla="*/ 35 h 1003"/>
                        <a:gd name="T112" fmla="*/ 693 w 750"/>
                        <a:gd name="T113" fmla="*/ 64 h 1003"/>
                        <a:gd name="T114" fmla="*/ 704 w 750"/>
                        <a:gd name="T115" fmla="*/ 102 h 1003"/>
                        <a:gd name="T116" fmla="*/ 716 w 750"/>
                        <a:gd name="T117" fmla="*/ 139 h 1003"/>
                        <a:gd name="T118" fmla="*/ 727 w 750"/>
                        <a:gd name="T119" fmla="*/ 180 h 1003"/>
                        <a:gd name="T120" fmla="*/ 739 w 750"/>
                        <a:gd name="T121" fmla="*/ 214 h 1003"/>
                        <a:gd name="T122" fmla="*/ 750 w 750"/>
                        <a:gd name="T123" fmla="*/ 249 h 100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50" h="1003">
                          <a:moveTo>
                            <a:pt x="0" y="177"/>
                          </a:moveTo>
                          <a:lnTo>
                            <a:pt x="0" y="171"/>
                          </a:lnTo>
                          <a:lnTo>
                            <a:pt x="3" y="171"/>
                          </a:lnTo>
                          <a:lnTo>
                            <a:pt x="3" y="162"/>
                          </a:lnTo>
                          <a:lnTo>
                            <a:pt x="6" y="162"/>
                          </a:lnTo>
                          <a:lnTo>
                            <a:pt x="6" y="157"/>
                          </a:lnTo>
                          <a:lnTo>
                            <a:pt x="9" y="157"/>
                          </a:lnTo>
                          <a:lnTo>
                            <a:pt x="9" y="151"/>
                          </a:lnTo>
                          <a:lnTo>
                            <a:pt x="12" y="151"/>
                          </a:lnTo>
                          <a:lnTo>
                            <a:pt x="12" y="142"/>
                          </a:lnTo>
                          <a:lnTo>
                            <a:pt x="15" y="142"/>
                          </a:lnTo>
                          <a:lnTo>
                            <a:pt x="15" y="136"/>
                          </a:lnTo>
                          <a:lnTo>
                            <a:pt x="18" y="136"/>
                          </a:lnTo>
                          <a:lnTo>
                            <a:pt x="18" y="131"/>
                          </a:lnTo>
                          <a:lnTo>
                            <a:pt x="21" y="131"/>
                          </a:lnTo>
                          <a:lnTo>
                            <a:pt x="21" y="122"/>
                          </a:lnTo>
                          <a:lnTo>
                            <a:pt x="23" y="122"/>
                          </a:lnTo>
                          <a:lnTo>
                            <a:pt x="23" y="113"/>
                          </a:lnTo>
                          <a:lnTo>
                            <a:pt x="26" y="113"/>
                          </a:lnTo>
                          <a:lnTo>
                            <a:pt x="26" y="107"/>
                          </a:lnTo>
                          <a:lnTo>
                            <a:pt x="29" y="107"/>
                          </a:lnTo>
                          <a:lnTo>
                            <a:pt x="29" y="99"/>
                          </a:lnTo>
                          <a:lnTo>
                            <a:pt x="32" y="99"/>
                          </a:lnTo>
                          <a:lnTo>
                            <a:pt x="32" y="93"/>
                          </a:lnTo>
                          <a:lnTo>
                            <a:pt x="35" y="93"/>
                          </a:lnTo>
                          <a:lnTo>
                            <a:pt x="35" y="84"/>
                          </a:lnTo>
                          <a:lnTo>
                            <a:pt x="38" y="84"/>
                          </a:lnTo>
                          <a:lnTo>
                            <a:pt x="38" y="79"/>
                          </a:lnTo>
                          <a:lnTo>
                            <a:pt x="41" y="79"/>
                          </a:lnTo>
                          <a:lnTo>
                            <a:pt x="41" y="70"/>
                          </a:lnTo>
                          <a:lnTo>
                            <a:pt x="44" y="70"/>
                          </a:lnTo>
                          <a:lnTo>
                            <a:pt x="44" y="64"/>
                          </a:lnTo>
                          <a:lnTo>
                            <a:pt x="47" y="64"/>
                          </a:lnTo>
                          <a:lnTo>
                            <a:pt x="47" y="61"/>
                          </a:lnTo>
                          <a:lnTo>
                            <a:pt x="49" y="61"/>
                          </a:lnTo>
                          <a:lnTo>
                            <a:pt x="49" y="55"/>
                          </a:lnTo>
                          <a:lnTo>
                            <a:pt x="52" y="55"/>
                          </a:lnTo>
                          <a:lnTo>
                            <a:pt x="52" y="52"/>
                          </a:lnTo>
                          <a:lnTo>
                            <a:pt x="55" y="52"/>
                          </a:lnTo>
                          <a:lnTo>
                            <a:pt x="55" y="47"/>
                          </a:lnTo>
                          <a:lnTo>
                            <a:pt x="58" y="47"/>
                          </a:lnTo>
                          <a:lnTo>
                            <a:pt x="58" y="44"/>
                          </a:lnTo>
                          <a:lnTo>
                            <a:pt x="61" y="44"/>
                          </a:lnTo>
                          <a:lnTo>
                            <a:pt x="61" y="38"/>
                          </a:lnTo>
                          <a:lnTo>
                            <a:pt x="64" y="38"/>
                          </a:lnTo>
                          <a:lnTo>
                            <a:pt x="64" y="35"/>
                          </a:lnTo>
                          <a:lnTo>
                            <a:pt x="67" y="35"/>
                          </a:lnTo>
                          <a:lnTo>
                            <a:pt x="70" y="35"/>
                          </a:lnTo>
                          <a:lnTo>
                            <a:pt x="72" y="35"/>
                          </a:lnTo>
                          <a:lnTo>
                            <a:pt x="72" y="38"/>
                          </a:lnTo>
                          <a:lnTo>
                            <a:pt x="75" y="38"/>
                          </a:lnTo>
                          <a:lnTo>
                            <a:pt x="78" y="38"/>
                          </a:lnTo>
                          <a:lnTo>
                            <a:pt x="81" y="38"/>
                          </a:lnTo>
                          <a:lnTo>
                            <a:pt x="81" y="41"/>
                          </a:lnTo>
                          <a:lnTo>
                            <a:pt x="84" y="41"/>
                          </a:lnTo>
                          <a:lnTo>
                            <a:pt x="84" y="41"/>
                          </a:lnTo>
                          <a:lnTo>
                            <a:pt x="87" y="41"/>
                          </a:lnTo>
                          <a:lnTo>
                            <a:pt x="87" y="44"/>
                          </a:lnTo>
                          <a:lnTo>
                            <a:pt x="90" y="44"/>
                          </a:lnTo>
                          <a:lnTo>
                            <a:pt x="90" y="50"/>
                          </a:lnTo>
                          <a:lnTo>
                            <a:pt x="93" y="50"/>
                          </a:lnTo>
                          <a:lnTo>
                            <a:pt x="93" y="58"/>
                          </a:lnTo>
                          <a:lnTo>
                            <a:pt x="96" y="58"/>
                          </a:lnTo>
                          <a:lnTo>
                            <a:pt x="96" y="67"/>
                          </a:lnTo>
                          <a:lnTo>
                            <a:pt x="98" y="67"/>
                          </a:lnTo>
                          <a:lnTo>
                            <a:pt x="98" y="76"/>
                          </a:lnTo>
                          <a:lnTo>
                            <a:pt x="101" y="76"/>
                          </a:lnTo>
                          <a:lnTo>
                            <a:pt x="101" y="87"/>
                          </a:lnTo>
                          <a:lnTo>
                            <a:pt x="104" y="87"/>
                          </a:lnTo>
                          <a:lnTo>
                            <a:pt x="104" y="96"/>
                          </a:lnTo>
                          <a:lnTo>
                            <a:pt x="107" y="96"/>
                          </a:lnTo>
                          <a:lnTo>
                            <a:pt x="107" y="105"/>
                          </a:lnTo>
                          <a:lnTo>
                            <a:pt x="110" y="105"/>
                          </a:lnTo>
                          <a:lnTo>
                            <a:pt x="110" y="113"/>
                          </a:lnTo>
                          <a:lnTo>
                            <a:pt x="113" y="113"/>
                          </a:lnTo>
                          <a:lnTo>
                            <a:pt x="113" y="128"/>
                          </a:lnTo>
                          <a:lnTo>
                            <a:pt x="116" y="128"/>
                          </a:lnTo>
                          <a:lnTo>
                            <a:pt x="116" y="145"/>
                          </a:lnTo>
                          <a:lnTo>
                            <a:pt x="119" y="145"/>
                          </a:lnTo>
                          <a:lnTo>
                            <a:pt x="119" y="162"/>
                          </a:lnTo>
                          <a:lnTo>
                            <a:pt x="122" y="162"/>
                          </a:lnTo>
                          <a:lnTo>
                            <a:pt x="122" y="177"/>
                          </a:lnTo>
                          <a:lnTo>
                            <a:pt x="124" y="177"/>
                          </a:lnTo>
                          <a:lnTo>
                            <a:pt x="124" y="194"/>
                          </a:lnTo>
                          <a:lnTo>
                            <a:pt x="127" y="194"/>
                          </a:lnTo>
                          <a:lnTo>
                            <a:pt x="127" y="211"/>
                          </a:lnTo>
                          <a:lnTo>
                            <a:pt x="130" y="211"/>
                          </a:lnTo>
                          <a:lnTo>
                            <a:pt x="130" y="229"/>
                          </a:lnTo>
                          <a:lnTo>
                            <a:pt x="133" y="229"/>
                          </a:lnTo>
                          <a:lnTo>
                            <a:pt x="133" y="246"/>
                          </a:lnTo>
                          <a:lnTo>
                            <a:pt x="136" y="246"/>
                          </a:lnTo>
                          <a:lnTo>
                            <a:pt x="136" y="266"/>
                          </a:lnTo>
                          <a:lnTo>
                            <a:pt x="139" y="266"/>
                          </a:lnTo>
                          <a:lnTo>
                            <a:pt x="139" y="289"/>
                          </a:lnTo>
                          <a:lnTo>
                            <a:pt x="142" y="289"/>
                          </a:lnTo>
                          <a:lnTo>
                            <a:pt x="142" y="313"/>
                          </a:lnTo>
                          <a:lnTo>
                            <a:pt x="145" y="313"/>
                          </a:lnTo>
                          <a:lnTo>
                            <a:pt x="145" y="336"/>
                          </a:lnTo>
                          <a:lnTo>
                            <a:pt x="147" y="336"/>
                          </a:lnTo>
                          <a:lnTo>
                            <a:pt x="147" y="362"/>
                          </a:lnTo>
                          <a:lnTo>
                            <a:pt x="150" y="362"/>
                          </a:lnTo>
                          <a:lnTo>
                            <a:pt x="150" y="385"/>
                          </a:lnTo>
                          <a:lnTo>
                            <a:pt x="153" y="385"/>
                          </a:lnTo>
                          <a:lnTo>
                            <a:pt x="153" y="408"/>
                          </a:lnTo>
                          <a:lnTo>
                            <a:pt x="156" y="408"/>
                          </a:lnTo>
                          <a:lnTo>
                            <a:pt x="156" y="431"/>
                          </a:lnTo>
                          <a:lnTo>
                            <a:pt x="159" y="431"/>
                          </a:lnTo>
                          <a:lnTo>
                            <a:pt x="159" y="457"/>
                          </a:lnTo>
                          <a:lnTo>
                            <a:pt x="162" y="457"/>
                          </a:lnTo>
                          <a:lnTo>
                            <a:pt x="162" y="483"/>
                          </a:lnTo>
                          <a:lnTo>
                            <a:pt x="165" y="483"/>
                          </a:lnTo>
                          <a:lnTo>
                            <a:pt x="165" y="509"/>
                          </a:lnTo>
                          <a:lnTo>
                            <a:pt x="168" y="509"/>
                          </a:lnTo>
                          <a:lnTo>
                            <a:pt x="168" y="535"/>
                          </a:lnTo>
                          <a:lnTo>
                            <a:pt x="171" y="535"/>
                          </a:lnTo>
                          <a:lnTo>
                            <a:pt x="171" y="561"/>
                          </a:lnTo>
                          <a:lnTo>
                            <a:pt x="173" y="561"/>
                          </a:lnTo>
                          <a:lnTo>
                            <a:pt x="173" y="587"/>
                          </a:lnTo>
                          <a:lnTo>
                            <a:pt x="176" y="587"/>
                          </a:lnTo>
                          <a:lnTo>
                            <a:pt x="176" y="613"/>
                          </a:lnTo>
                          <a:lnTo>
                            <a:pt x="179" y="613"/>
                          </a:lnTo>
                          <a:lnTo>
                            <a:pt x="179" y="639"/>
                          </a:lnTo>
                          <a:lnTo>
                            <a:pt x="182" y="639"/>
                          </a:lnTo>
                          <a:lnTo>
                            <a:pt x="182" y="665"/>
                          </a:lnTo>
                          <a:lnTo>
                            <a:pt x="185" y="665"/>
                          </a:lnTo>
                          <a:lnTo>
                            <a:pt x="185" y="691"/>
                          </a:lnTo>
                          <a:lnTo>
                            <a:pt x="188" y="691"/>
                          </a:lnTo>
                          <a:lnTo>
                            <a:pt x="188" y="714"/>
                          </a:lnTo>
                          <a:lnTo>
                            <a:pt x="191" y="714"/>
                          </a:lnTo>
                          <a:lnTo>
                            <a:pt x="191" y="740"/>
                          </a:lnTo>
                          <a:lnTo>
                            <a:pt x="194" y="740"/>
                          </a:lnTo>
                          <a:lnTo>
                            <a:pt x="194" y="763"/>
                          </a:lnTo>
                          <a:lnTo>
                            <a:pt x="196" y="763"/>
                          </a:lnTo>
                          <a:lnTo>
                            <a:pt x="196" y="789"/>
                          </a:lnTo>
                          <a:lnTo>
                            <a:pt x="199" y="789"/>
                          </a:lnTo>
                          <a:lnTo>
                            <a:pt x="199" y="813"/>
                          </a:lnTo>
                          <a:lnTo>
                            <a:pt x="202" y="813"/>
                          </a:lnTo>
                          <a:lnTo>
                            <a:pt x="202" y="839"/>
                          </a:lnTo>
                          <a:lnTo>
                            <a:pt x="205" y="839"/>
                          </a:lnTo>
                          <a:lnTo>
                            <a:pt x="205" y="856"/>
                          </a:lnTo>
                          <a:lnTo>
                            <a:pt x="208" y="856"/>
                          </a:lnTo>
                          <a:lnTo>
                            <a:pt x="208" y="873"/>
                          </a:lnTo>
                          <a:lnTo>
                            <a:pt x="211" y="873"/>
                          </a:lnTo>
                          <a:lnTo>
                            <a:pt x="211" y="888"/>
                          </a:lnTo>
                          <a:lnTo>
                            <a:pt x="214" y="888"/>
                          </a:lnTo>
                          <a:lnTo>
                            <a:pt x="214" y="905"/>
                          </a:lnTo>
                          <a:lnTo>
                            <a:pt x="217" y="905"/>
                          </a:lnTo>
                          <a:lnTo>
                            <a:pt x="217" y="922"/>
                          </a:lnTo>
                          <a:lnTo>
                            <a:pt x="220" y="922"/>
                          </a:lnTo>
                          <a:lnTo>
                            <a:pt x="220" y="940"/>
                          </a:lnTo>
                          <a:lnTo>
                            <a:pt x="222" y="940"/>
                          </a:lnTo>
                          <a:lnTo>
                            <a:pt x="222" y="954"/>
                          </a:lnTo>
                          <a:lnTo>
                            <a:pt x="225" y="954"/>
                          </a:lnTo>
                          <a:lnTo>
                            <a:pt x="225" y="972"/>
                          </a:lnTo>
                          <a:lnTo>
                            <a:pt x="228" y="972"/>
                          </a:lnTo>
                          <a:lnTo>
                            <a:pt x="228" y="977"/>
                          </a:lnTo>
                          <a:lnTo>
                            <a:pt x="231" y="977"/>
                          </a:lnTo>
                          <a:lnTo>
                            <a:pt x="231" y="980"/>
                          </a:lnTo>
                          <a:lnTo>
                            <a:pt x="234" y="980"/>
                          </a:lnTo>
                          <a:lnTo>
                            <a:pt x="234" y="986"/>
                          </a:lnTo>
                          <a:lnTo>
                            <a:pt x="237" y="986"/>
                          </a:lnTo>
                          <a:lnTo>
                            <a:pt x="237" y="989"/>
                          </a:lnTo>
                          <a:lnTo>
                            <a:pt x="240" y="989"/>
                          </a:lnTo>
                          <a:lnTo>
                            <a:pt x="240" y="992"/>
                          </a:lnTo>
                          <a:lnTo>
                            <a:pt x="243" y="992"/>
                          </a:lnTo>
                          <a:lnTo>
                            <a:pt x="243" y="995"/>
                          </a:lnTo>
                          <a:lnTo>
                            <a:pt x="246" y="995"/>
                          </a:lnTo>
                          <a:lnTo>
                            <a:pt x="246" y="998"/>
                          </a:lnTo>
                          <a:lnTo>
                            <a:pt x="248" y="998"/>
                          </a:lnTo>
                          <a:lnTo>
                            <a:pt x="248" y="1003"/>
                          </a:lnTo>
                          <a:lnTo>
                            <a:pt x="251" y="1003"/>
                          </a:lnTo>
                          <a:lnTo>
                            <a:pt x="251" y="995"/>
                          </a:lnTo>
                          <a:lnTo>
                            <a:pt x="254" y="995"/>
                          </a:lnTo>
                          <a:lnTo>
                            <a:pt x="254" y="986"/>
                          </a:lnTo>
                          <a:lnTo>
                            <a:pt x="257" y="986"/>
                          </a:lnTo>
                          <a:lnTo>
                            <a:pt x="257" y="974"/>
                          </a:lnTo>
                          <a:lnTo>
                            <a:pt x="260" y="974"/>
                          </a:lnTo>
                          <a:lnTo>
                            <a:pt x="260" y="963"/>
                          </a:lnTo>
                          <a:lnTo>
                            <a:pt x="263" y="963"/>
                          </a:lnTo>
                          <a:lnTo>
                            <a:pt x="263" y="954"/>
                          </a:lnTo>
                          <a:lnTo>
                            <a:pt x="266" y="954"/>
                          </a:lnTo>
                          <a:lnTo>
                            <a:pt x="266" y="943"/>
                          </a:lnTo>
                          <a:lnTo>
                            <a:pt x="269" y="943"/>
                          </a:lnTo>
                          <a:lnTo>
                            <a:pt x="269" y="931"/>
                          </a:lnTo>
                          <a:lnTo>
                            <a:pt x="271" y="931"/>
                          </a:lnTo>
                          <a:lnTo>
                            <a:pt x="271" y="922"/>
                          </a:lnTo>
                          <a:lnTo>
                            <a:pt x="274" y="922"/>
                          </a:lnTo>
                          <a:lnTo>
                            <a:pt x="274" y="905"/>
                          </a:lnTo>
                          <a:lnTo>
                            <a:pt x="277" y="905"/>
                          </a:lnTo>
                          <a:lnTo>
                            <a:pt x="277" y="882"/>
                          </a:lnTo>
                          <a:lnTo>
                            <a:pt x="280" y="882"/>
                          </a:lnTo>
                          <a:lnTo>
                            <a:pt x="280" y="862"/>
                          </a:lnTo>
                          <a:lnTo>
                            <a:pt x="283" y="862"/>
                          </a:lnTo>
                          <a:lnTo>
                            <a:pt x="283" y="842"/>
                          </a:lnTo>
                          <a:lnTo>
                            <a:pt x="286" y="842"/>
                          </a:lnTo>
                          <a:lnTo>
                            <a:pt x="286" y="821"/>
                          </a:lnTo>
                          <a:lnTo>
                            <a:pt x="289" y="821"/>
                          </a:lnTo>
                          <a:lnTo>
                            <a:pt x="289" y="801"/>
                          </a:lnTo>
                          <a:lnTo>
                            <a:pt x="292" y="801"/>
                          </a:lnTo>
                          <a:lnTo>
                            <a:pt x="292" y="778"/>
                          </a:lnTo>
                          <a:lnTo>
                            <a:pt x="295" y="778"/>
                          </a:lnTo>
                          <a:lnTo>
                            <a:pt x="295" y="758"/>
                          </a:lnTo>
                          <a:lnTo>
                            <a:pt x="297" y="758"/>
                          </a:lnTo>
                          <a:lnTo>
                            <a:pt x="297" y="735"/>
                          </a:lnTo>
                          <a:lnTo>
                            <a:pt x="300" y="735"/>
                          </a:lnTo>
                          <a:lnTo>
                            <a:pt x="300" y="709"/>
                          </a:lnTo>
                          <a:lnTo>
                            <a:pt x="303" y="709"/>
                          </a:lnTo>
                          <a:lnTo>
                            <a:pt x="303" y="685"/>
                          </a:lnTo>
                          <a:lnTo>
                            <a:pt x="306" y="685"/>
                          </a:lnTo>
                          <a:lnTo>
                            <a:pt x="306" y="659"/>
                          </a:lnTo>
                          <a:lnTo>
                            <a:pt x="309" y="659"/>
                          </a:lnTo>
                          <a:lnTo>
                            <a:pt x="309" y="633"/>
                          </a:lnTo>
                          <a:lnTo>
                            <a:pt x="312" y="633"/>
                          </a:lnTo>
                          <a:lnTo>
                            <a:pt x="312" y="610"/>
                          </a:lnTo>
                          <a:lnTo>
                            <a:pt x="315" y="610"/>
                          </a:lnTo>
                          <a:lnTo>
                            <a:pt x="315" y="584"/>
                          </a:lnTo>
                          <a:lnTo>
                            <a:pt x="318" y="584"/>
                          </a:lnTo>
                          <a:lnTo>
                            <a:pt x="318" y="561"/>
                          </a:lnTo>
                          <a:lnTo>
                            <a:pt x="320" y="561"/>
                          </a:lnTo>
                          <a:lnTo>
                            <a:pt x="320" y="538"/>
                          </a:lnTo>
                          <a:lnTo>
                            <a:pt x="323" y="538"/>
                          </a:lnTo>
                          <a:lnTo>
                            <a:pt x="323" y="515"/>
                          </a:lnTo>
                          <a:lnTo>
                            <a:pt x="326" y="515"/>
                          </a:lnTo>
                          <a:lnTo>
                            <a:pt x="326" y="495"/>
                          </a:lnTo>
                          <a:lnTo>
                            <a:pt x="329" y="495"/>
                          </a:lnTo>
                          <a:lnTo>
                            <a:pt x="329" y="472"/>
                          </a:lnTo>
                          <a:lnTo>
                            <a:pt x="332" y="472"/>
                          </a:lnTo>
                          <a:lnTo>
                            <a:pt x="332" y="451"/>
                          </a:lnTo>
                          <a:lnTo>
                            <a:pt x="335" y="451"/>
                          </a:lnTo>
                          <a:lnTo>
                            <a:pt x="335" y="428"/>
                          </a:lnTo>
                          <a:lnTo>
                            <a:pt x="338" y="428"/>
                          </a:lnTo>
                          <a:lnTo>
                            <a:pt x="338" y="408"/>
                          </a:lnTo>
                          <a:lnTo>
                            <a:pt x="341" y="408"/>
                          </a:lnTo>
                          <a:lnTo>
                            <a:pt x="341" y="385"/>
                          </a:lnTo>
                          <a:lnTo>
                            <a:pt x="344" y="385"/>
                          </a:lnTo>
                          <a:lnTo>
                            <a:pt x="344" y="370"/>
                          </a:lnTo>
                          <a:lnTo>
                            <a:pt x="346" y="370"/>
                          </a:lnTo>
                          <a:lnTo>
                            <a:pt x="346" y="359"/>
                          </a:lnTo>
                          <a:lnTo>
                            <a:pt x="349" y="359"/>
                          </a:lnTo>
                          <a:lnTo>
                            <a:pt x="349" y="347"/>
                          </a:lnTo>
                          <a:lnTo>
                            <a:pt x="352" y="347"/>
                          </a:lnTo>
                          <a:lnTo>
                            <a:pt x="352" y="336"/>
                          </a:lnTo>
                          <a:lnTo>
                            <a:pt x="355" y="336"/>
                          </a:lnTo>
                          <a:lnTo>
                            <a:pt x="355" y="321"/>
                          </a:lnTo>
                          <a:lnTo>
                            <a:pt x="358" y="321"/>
                          </a:lnTo>
                          <a:lnTo>
                            <a:pt x="358" y="310"/>
                          </a:lnTo>
                          <a:lnTo>
                            <a:pt x="361" y="310"/>
                          </a:lnTo>
                          <a:lnTo>
                            <a:pt x="361" y="298"/>
                          </a:lnTo>
                          <a:lnTo>
                            <a:pt x="364" y="298"/>
                          </a:lnTo>
                          <a:lnTo>
                            <a:pt x="364" y="287"/>
                          </a:lnTo>
                          <a:lnTo>
                            <a:pt x="367" y="287"/>
                          </a:lnTo>
                          <a:lnTo>
                            <a:pt x="367" y="281"/>
                          </a:lnTo>
                          <a:lnTo>
                            <a:pt x="370" y="281"/>
                          </a:lnTo>
                          <a:lnTo>
                            <a:pt x="370" y="284"/>
                          </a:lnTo>
                          <a:lnTo>
                            <a:pt x="372" y="284"/>
                          </a:lnTo>
                          <a:lnTo>
                            <a:pt x="378" y="284"/>
                          </a:lnTo>
                          <a:lnTo>
                            <a:pt x="381" y="284"/>
                          </a:lnTo>
                          <a:lnTo>
                            <a:pt x="381" y="287"/>
                          </a:lnTo>
                          <a:lnTo>
                            <a:pt x="384" y="287"/>
                          </a:lnTo>
                          <a:lnTo>
                            <a:pt x="387" y="287"/>
                          </a:lnTo>
                          <a:lnTo>
                            <a:pt x="390" y="287"/>
                          </a:lnTo>
                          <a:lnTo>
                            <a:pt x="390" y="295"/>
                          </a:lnTo>
                          <a:lnTo>
                            <a:pt x="393" y="295"/>
                          </a:lnTo>
                          <a:lnTo>
                            <a:pt x="393" y="310"/>
                          </a:lnTo>
                          <a:lnTo>
                            <a:pt x="395" y="310"/>
                          </a:lnTo>
                          <a:lnTo>
                            <a:pt x="395" y="321"/>
                          </a:lnTo>
                          <a:lnTo>
                            <a:pt x="398" y="321"/>
                          </a:lnTo>
                          <a:lnTo>
                            <a:pt x="398" y="336"/>
                          </a:lnTo>
                          <a:lnTo>
                            <a:pt x="401" y="336"/>
                          </a:lnTo>
                          <a:lnTo>
                            <a:pt x="401" y="347"/>
                          </a:lnTo>
                          <a:lnTo>
                            <a:pt x="404" y="347"/>
                          </a:lnTo>
                          <a:lnTo>
                            <a:pt x="404" y="362"/>
                          </a:lnTo>
                          <a:lnTo>
                            <a:pt x="407" y="362"/>
                          </a:lnTo>
                          <a:lnTo>
                            <a:pt x="407" y="373"/>
                          </a:lnTo>
                          <a:lnTo>
                            <a:pt x="410" y="373"/>
                          </a:lnTo>
                          <a:lnTo>
                            <a:pt x="410" y="388"/>
                          </a:lnTo>
                          <a:lnTo>
                            <a:pt x="413" y="388"/>
                          </a:lnTo>
                          <a:lnTo>
                            <a:pt x="413" y="405"/>
                          </a:lnTo>
                          <a:lnTo>
                            <a:pt x="416" y="405"/>
                          </a:lnTo>
                          <a:lnTo>
                            <a:pt x="416" y="425"/>
                          </a:lnTo>
                          <a:lnTo>
                            <a:pt x="419" y="425"/>
                          </a:lnTo>
                          <a:lnTo>
                            <a:pt x="419" y="448"/>
                          </a:lnTo>
                          <a:lnTo>
                            <a:pt x="421" y="448"/>
                          </a:lnTo>
                          <a:lnTo>
                            <a:pt x="421" y="469"/>
                          </a:lnTo>
                          <a:lnTo>
                            <a:pt x="424" y="469"/>
                          </a:lnTo>
                          <a:lnTo>
                            <a:pt x="424" y="489"/>
                          </a:lnTo>
                          <a:lnTo>
                            <a:pt x="427" y="489"/>
                          </a:lnTo>
                          <a:lnTo>
                            <a:pt x="427" y="512"/>
                          </a:lnTo>
                          <a:lnTo>
                            <a:pt x="430" y="512"/>
                          </a:lnTo>
                          <a:lnTo>
                            <a:pt x="430" y="532"/>
                          </a:lnTo>
                          <a:lnTo>
                            <a:pt x="433" y="532"/>
                          </a:lnTo>
                          <a:lnTo>
                            <a:pt x="433" y="552"/>
                          </a:lnTo>
                          <a:lnTo>
                            <a:pt x="436" y="552"/>
                          </a:lnTo>
                          <a:lnTo>
                            <a:pt x="436" y="573"/>
                          </a:lnTo>
                          <a:lnTo>
                            <a:pt x="439" y="573"/>
                          </a:lnTo>
                          <a:lnTo>
                            <a:pt x="439" y="596"/>
                          </a:lnTo>
                          <a:lnTo>
                            <a:pt x="442" y="596"/>
                          </a:lnTo>
                          <a:lnTo>
                            <a:pt x="442" y="616"/>
                          </a:lnTo>
                          <a:lnTo>
                            <a:pt x="445" y="616"/>
                          </a:lnTo>
                          <a:lnTo>
                            <a:pt x="445" y="636"/>
                          </a:lnTo>
                          <a:lnTo>
                            <a:pt x="447" y="636"/>
                          </a:lnTo>
                          <a:lnTo>
                            <a:pt x="447" y="657"/>
                          </a:lnTo>
                          <a:lnTo>
                            <a:pt x="450" y="657"/>
                          </a:lnTo>
                          <a:lnTo>
                            <a:pt x="450" y="680"/>
                          </a:lnTo>
                          <a:lnTo>
                            <a:pt x="453" y="680"/>
                          </a:lnTo>
                          <a:lnTo>
                            <a:pt x="453" y="700"/>
                          </a:lnTo>
                          <a:lnTo>
                            <a:pt x="456" y="700"/>
                          </a:lnTo>
                          <a:lnTo>
                            <a:pt x="456" y="720"/>
                          </a:lnTo>
                          <a:lnTo>
                            <a:pt x="459" y="720"/>
                          </a:lnTo>
                          <a:lnTo>
                            <a:pt x="459" y="737"/>
                          </a:lnTo>
                          <a:lnTo>
                            <a:pt x="462" y="737"/>
                          </a:lnTo>
                          <a:lnTo>
                            <a:pt x="462" y="749"/>
                          </a:lnTo>
                          <a:lnTo>
                            <a:pt x="465" y="749"/>
                          </a:lnTo>
                          <a:lnTo>
                            <a:pt x="465" y="763"/>
                          </a:lnTo>
                          <a:lnTo>
                            <a:pt x="468" y="763"/>
                          </a:lnTo>
                          <a:lnTo>
                            <a:pt x="468" y="775"/>
                          </a:lnTo>
                          <a:lnTo>
                            <a:pt x="470" y="775"/>
                          </a:lnTo>
                          <a:lnTo>
                            <a:pt x="470" y="789"/>
                          </a:lnTo>
                          <a:lnTo>
                            <a:pt x="473" y="789"/>
                          </a:lnTo>
                          <a:lnTo>
                            <a:pt x="473" y="801"/>
                          </a:lnTo>
                          <a:lnTo>
                            <a:pt x="476" y="801"/>
                          </a:lnTo>
                          <a:lnTo>
                            <a:pt x="476" y="816"/>
                          </a:lnTo>
                          <a:lnTo>
                            <a:pt x="479" y="816"/>
                          </a:lnTo>
                          <a:lnTo>
                            <a:pt x="479" y="827"/>
                          </a:lnTo>
                          <a:lnTo>
                            <a:pt x="482" y="827"/>
                          </a:lnTo>
                          <a:lnTo>
                            <a:pt x="482" y="833"/>
                          </a:lnTo>
                          <a:lnTo>
                            <a:pt x="485" y="833"/>
                          </a:lnTo>
                          <a:lnTo>
                            <a:pt x="485" y="833"/>
                          </a:lnTo>
                          <a:lnTo>
                            <a:pt x="488" y="833"/>
                          </a:lnTo>
                          <a:lnTo>
                            <a:pt x="488" y="836"/>
                          </a:lnTo>
                          <a:lnTo>
                            <a:pt x="491" y="836"/>
                          </a:lnTo>
                          <a:lnTo>
                            <a:pt x="502" y="836"/>
                          </a:lnTo>
                          <a:lnTo>
                            <a:pt x="505" y="836"/>
                          </a:lnTo>
                          <a:lnTo>
                            <a:pt x="505" y="830"/>
                          </a:lnTo>
                          <a:lnTo>
                            <a:pt x="508" y="830"/>
                          </a:lnTo>
                          <a:lnTo>
                            <a:pt x="508" y="816"/>
                          </a:lnTo>
                          <a:lnTo>
                            <a:pt x="511" y="816"/>
                          </a:lnTo>
                          <a:lnTo>
                            <a:pt x="511" y="804"/>
                          </a:lnTo>
                          <a:lnTo>
                            <a:pt x="514" y="804"/>
                          </a:lnTo>
                          <a:lnTo>
                            <a:pt x="514" y="792"/>
                          </a:lnTo>
                          <a:lnTo>
                            <a:pt x="517" y="792"/>
                          </a:lnTo>
                          <a:lnTo>
                            <a:pt x="517" y="778"/>
                          </a:lnTo>
                          <a:lnTo>
                            <a:pt x="519" y="778"/>
                          </a:lnTo>
                          <a:lnTo>
                            <a:pt x="519" y="766"/>
                          </a:lnTo>
                          <a:lnTo>
                            <a:pt x="522" y="766"/>
                          </a:lnTo>
                          <a:lnTo>
                            <a:pt x="522" y="752"/>
                          </a:lnTo>
                          <a:lnTo>
                            <a:pt x="525" y="752"/>
                          </a:lnTo>
                          <a:lnTo>
                            <a:pt x="525" y="740"/>
                          </a:lnTo>
                          <a:lnTo>
                            <a:pt x="528" y="740"/>
                          </a:lnTo>
                          <a:lnTo>
                            <a:pt x="528" y="723"/>
                          </a:lnTo>
                          <a:lnTo>
                            <a:pt x="531" y="723"/>
                          </a:lnTo>
                          <a:lnTo>
                            <a:pt x="531" y="700"/>
                          </a:lnTo>
                          <a:lnTo>
                            <a:pt x="534" y="700"/>
                          </a:lnTo>
                          <a:lnTo>
                            <a:pt x="534" y="680"/>
                          </a:lnTo>
                          <a:lnTo>
                            <a:pt x="537" y="680"/>
                          </a:lnTo>
                          <a:lnTo>
                            <a:pt x="537" y="657"/>
                          </a:lnTo>
                          <a:lnTo>
                            <a:pt x="540" y="657"/>
                          </a:lnTo>
                          <a:lnTo>
                            <a:pt x="540" y="636"/>
                          </a:lnTo>
                          <a:lnTo>
                            <a:pt x="543" y="636"/>
                          </a:lnTo>
                          <a:lnTo>
                            <a:pt x="543" y="613"/>
                          </a:lnTo>
                          <a:lnTo>
                            <a:pt x="545" y="613"/>
                          </a:lnTo>
                          <a:lnTo>
                            <a:pt x="545" y="593"/>
                          </a:lnTo>
                          <a:lnTo>
                            <a:pt x="548" y="593"/>
                          </a:lnTo>
                          <a:lnTo>
                            <a:pt x="548" y="570"/>
                          </a:lnTo>
                          <a:lnTo>
                            <a:pt x="551" y="570"/>
                          </a:lnTo>
                          <a:lnTo>
                            <a:pt x="551" y="547"/>
                          </a:lnTo>
                          <a:lnTo>
                            <a:pt x="554" y="547"/>
                          </a:lnTo>
                          <a:lnTo>
                            <a:pt x="554" y="524"/>
                          </a:lnTo>
                          <a:lnTo>
                            <a:pt x="557" y="524"/>
                          </a:lnTo>
                          <a:lnTo>
                            <a:pt x="557" y="498"/>
                          </a:lnTo>
                          <a:lnTo>
                            <a:pt x="560" y="498"/>
                          </a:lnTo>
                          <a:lnTo>
                            <a:pt x="560" y="474"/>
                          </a:lnTo>
                          <a:lnTo>
                            <a:pt x="563" y="474"/>
                          </a:lnTo>
                          <a:lnTo>
                            <a:pt x="563" y="448"/>
                          </a:lnTo>
                          <a:lnTo>
                            <a:pt x="566" y="448"/>
                          </a:lnTo>
                          <a:lnTo>
                            <a:pt x="566" y="422"/>
                          </a:lnTo>
                          <a:lnTo>
                            <a:pt x="569" y="422"/>
                          </a:lnTo>
                          <a:lnTo>
                            <a:pt x="569" y="399"/>
                          </a:lnTo>
                          <a:lnTo>
                            <a:pt x="571" y="399"/>
                          </a:lnTo>
                          <a:lnTo>
                            <a:pt x="571" y="373"/>
                          </a:lnTo>
                          <a:lnTo>
                            <a:pt x="574" y="373"/>
                          </a:lnTo>
                          <a:lnTo>
                            <a:pt x="574" y="350"/>
                          </a:lnTo>
                          <a:lnTo>
                            <a:pt x="577" y="350"/>
                          </a:lnTo>
                          <a:lnTo>
                            <a:pt x="577" y="327"/>
                          </a:lnTo>
                          <a:lnTo>
                            <a:pt x="580" y="327"/>
                          </a:lnTo>
                          <a:lnTo>
                            <a:pt x="580" y="307"/>
                          </a:lnTo>
                          <a:lnTo>
                            <a:pt x="583" y="307"/>
                          </a:lnTo>
                          <a:lnTo>
                            <a:pt x="583" y="284"/>
                          </a:lnTo>
                          <a:lnTo>
                            <a:pt x="586" y="284"/>
                          </a:lnTo>
                          <a:lnTo>
                            <a:pt x="586" y="261"/>
                          </a:lnTo>
                          <a:lnTo>
                            <a:pt x="589" y="261"/>
                          </a:lnTo>
                          <a:lnTo>
                            <a:pt x="589" y="240"/>
                          </a:lnTo>
                          <a:lnTo>
                            <a:pt x="592" y="240"/>
                          </a:lnTo>
                          <a:lnTo>
                            <a:pt x="592" y="217"/>
                          </a:lnTo>
                          <a:lnTo>
                            <a:pt x="594" y="217"/>
                          </a:lnTo>
                          <a:lnTo>
                            <a:pt x="594" y="194"/>
                          </a:lnTo>
                          <a:lnTo>
                            <a:pt x="597" y="194"/>
                          </a:lnTo>
                          <a:lnTo>
                            <a:pt x="597" y="177"/>
                          </a:lnTo>
                          <a:lnTo>
                            <a:pt x="600" y="177"/>
                          </a:lnTo>
                          <a:lnTo>
                            <a:pt x="600" y="159"/>
                          </a:lnTo>
                          <a:lnTo>
                            <a:pt x="603" y="159"/>
                          </a:lnTo>
                          <a:lnTo>
                            <a:pt x="603" y="145"/>
                          </a:lnTo>
                          <a:lnTo>
                            <a:pt x="606" y="145"/>
                          </a:lnTo>
                          <a:lnTo>
                            <a:pt x="606" y="128"/>
                          </a:lnTo>
                          <a:lnTo>
                            <a:pt x="609" y="128"/>
                          </a:lnTo>
                          <a:lnTo>
                            <a:pt x="609" y="113"/>
                          </a:lnTo>
                          <a:lnTo>
                            <a:pt x="612" y="113"/>
                          </a:lnTo>
                          <a:lnTo>
                            <a:pt x="612" y="99"/>
                          </a:lnTo>
                          <a:lnTo>
                            <a:pt x="615" y="99"/>
                          </a:lnTo>
                          <a:lnTo>
                            <a:pt x="615" y="81"/>
                          </a:lnTo>
                          <a:lnTo>
                            <a:pt x="618" y="81"/>
                          </a:lnTo>
                          <a:lnTo>
                            <a:pt x="618" y="67"/>
                          </a:lnTo>
                          <a:lnTo>
                            <a:pt x="620" y="67"/>
                          </a:lnTo>
                          <a:lnTo>
                            <a:pt x="620" y="55"/>
                          </a:lnTo>
                          <a:lnTo>
                            <a:pt x="623" y="55"/>
                          </a:lnTo>
                          <a:lnTo>
                            <a:pt x="623" y="47"/>
                          </a:lnTo>
                          <a:lnTo>
                            <a:pt x="626" y="47"/>
                          </a:lnTo>
                          <a:lnTo>
                            <a:pt x="626" y="41"/>
                          </a:lnTo>
                          <a:lnTo>
                            <a:pt x="629" y="41"/>
                          </a:lnTo>
                          <a:lnTo>
                            <a:pt x="629" y="32"/>
                          </a:lnTo>
                          <a:lnTo>
                            <a:pt x="632" y="32"/>
                          </a:lnTo>
                          <a:lnTo>
                            <a:pt x="632" y="26"/>
                          </a:lnTo>
                          <a:lnTo>
                            <a:pt x="635" y="26"/>
                          </a:lnTo>
                          <a:lnTo>
                            <a:pt x="635" y="18"/>
                          </a:lnTo>
                          <a:lnTo>
                            <a:pt x="638" y="18"/>
                          </a:lnTo>
                          <a:lnTo>
                            <a:pt x="638" y="12"/>
                          </a:lnTo>
                          <a:lnTo>
                            <a:pt x="641" y="12"/>
                          </a:lnTo>
                          <a:lnTo>
                            <a:pt x="641" y="3"/>
                          </a:lnTo>
                          <a:lnTo>
                            <a:pt x="643" y="3"/>
                          </a:lnTo>
                          <a:lnTo>
                            <a:pt x="643" y="0"/>
                          </a:lnTo>
                          <a:lnTo>
                            <a:pt x="646" y="0"/>
                          </a:lnTo>
                          <a:lnTo>
                            <a:pt x="652" y="0"/>
                          </a:lnTo>
                          <a:lnTo>
                            <a:pt x="655" y="0"/>
                          </a:lnTo>
                          <a:lnTo>
                            <a:pt x="655" y="3"/>
                          </a:lnTo>
                          <a:lnTo>
                            <a:pt x="658" y="3"/>
                          </a:lnTo>
                          <a:lnTo>
                            <a:pt x="664" y="3"/>
                          </a:lnTo>
                          <a:lnTo>
                            <a:pt x="667" y="3"/>
                          </a:lnTo>
                          <a:lnTo>
                            <a:pt x="667" y="6"/>
                          </a:lnTo>
                          <a:lnTo>
                            <a:pt x="669" y="6"/>
                          </a:lnTo>
                          <a:lnTo>
                            <a:pt x="669" y="12"/>
                          </a:lnTo>
                          <a:lnTo>
                            <a:pt x="672" y="12"/>
                          </a:lnTo>
                          <a:lnTo>
                            <a:pt x="672" y="18"/>
                          </a:lnTo>
                          <a:lnTo>
                            <a:pt x="675" y="18"/>
                          </a:lnTo>
                          <a:lnTo>
                            <a:pt x="675" y="24"/>
                          </a:lnTo>
                          <a:lnTo>
                            <a:pt x="678" y="24"/>
                          </a:lnTo>
                          <a:lnTo>
                            <a:pt x="678" y="29"/>
                          </a:lnTo>
                          <a:lnTo>
                            <a:pt x="681" y="29"/>
                          </a:lnTo>
                          <a:lnTo>
                            <a:pt x="681" y="35"/>
                          </a:lnTo>
                          <a:lnTo>
                            <a:pt x="684" y="35"/>
                          </a:lnTo>
                          <a:lnTo>
                            <a:pt x="684" y="44"/>
                          </a:lnTo>
                          <a:lnTo>
                            <a:pt x="687" y="44"/>
                          </a:lnTo>
                          <a:lnTo>
                            <a:pt x="687" y="50"/>
                          </a:lnTo>
                          <a:lnTo>
                            <a:pt x="690" y="50"/>
                          </a:lnTo>
                          <a:lnTo>
                            <a:pt x="690" y="55"/>
                          </a:lnTo>
                          <a:lnTo>
                            <a:pt x="693" y="55"/>
                          </a:lnTo>
                          <a:lnTo>
                            <a:pt x="693" y="64"/>
                          </a:lnTo>
                          <a:lnTo>
                            <a:pt x="695" y="64"/>
                          </a:lnTo>
                          <a:lnTo>
                            <a:pt x="695" y="76"/>
                          </a:lnTo>
                          <a:lnTo>
                            <a:pt x="698" y="76"/>
                          </a:lnTo>
                          <a:lnTo>
                            <a:pt x="698" y="84"/>
                          </a:lnTo>
                          <a:lnTo>
                            <a:pt x="701" y="84"/>
                          </a:lnTo>
                          <a:lnTo>
                            <a:pt x="701" y="93"/>
                          </a:lnTo>
                          <a:lnTo>
                            <a:pt x="704" y="93"/>
                          </a:lnTo>
                          <a:lnTo>
                            <a:pt x="704" y="102"/>
                          </a:lnTo>
                          <a:lnTo>
                            <a:pt x="707" y="102"/>
                          </a:lnTo>
                          <a:lnTo>
                            <a:pt x="707" y="110"/>
                          </a:lnTo>
                          <a:lnTo>
                            <a:pt x="710" y="110"/>
                          </a:lnTo>
                          <a:lnTo>
                            <a:pt x="710" y="122"/>
                          </a:lnTo>
                          <a:lnTo>
                            <a:pt x="713" y="122"/>
                          </a:lnTo>
                          <a:lnTo>
                            <a:pt x="713" y="131"/>
                          </a:lnTo>
                          <a:lnTo>
                            <a:pt x="716" y="131"/>
                          </a:lnTo>
                          <a:lnTo>
                            <a:pt x="716" y="139"/>
                          </a:lnTo>
                          <a:lnTo>
                            <a:pt x="718" y="139"/>
                          </a:lnTo>
                          <a:lnTo>
                            <a:pt x="718" y="148"/>
                          </a:lnTo>
                          <a:lnTo>
                            <a:pt x="721" y="148"/>
                          </a:lnTo>
                          <a:lnTo>
                            <a:pt x="721" y="159"/>
                          </a:lnTo>
                          <a:lnTo>
                            <a:pt x="724" y="159"/>
                          </a:lnTo>
                          <a:lnTo>
                            <a:pt x="724" y="168"/>
                          </a:lnTo>
                          <a:lnTo>
                            <a:pt x="727" y="168"/>
                          </a:lnTo>
                          <a:lnTo>
                            <a:pt x="727" y="180"/>
                          </a:lnTo>
                          <a:lnTo>
                            <a:pt x="730" y="180"/>
                          </a:lnTo>
                          <a:lnTo>
                            <a:pt x="730" y="188"/>
                          </a:lnTo>
                          <a:lnTo>
                            <a:pt x="733" y="188"/>
                          </a:lnTo>
                          <a:lnTo>
                            <a:pt x="733" y="197"/>
                          </a:lnTo>
                          <a:lnTo>
                            <a:pt x="736" y="197"/>
                          </a:lnTo>
                          <a:lnTo>
                            <a:pt x="736" y="206"/>
                          </a:lnTo>
                          <a:lnTo>
                            <a:pt x="739" y="206"/>
                          </a:lnTo>
                          <a:lnTo>
                            <a:pt x="739" y="214"/>
                          </a:lnTo>
                          <a:lnTo>
                            <a:pt x="742" y="214"/>
                          </a:lnTo>
                          <a:lnTo>
                            <a:pt x="742" y="223"/>
                          </a:lnTo>
                          <a:lnTo>
                            <a:pt x="744" y="223"/>
                          </a:lnTo>
                          <a:lnTo>
                            <a:pt x="744" y="232"/>
                          </a:lnTo>
                          <a:lnTo>
                            <a:pt x="747" y="232"/>
                          </a:lnTo>
                          <a:lnTo>
                            <a:pt x="747" y="240"/>
                          </a:lnTo>
                          <a:lnTo>
                            <a:pt x="750" y="240"/>
                          </a:lnTo>
                          <a:lnTo>
                            <a:pt x="750" y="249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" name="Freeform 17">
                      <a:extLst>
                        <a:ext uri="{FF2B5EF4-FFF2-40B4-BE49-F238E27FC236}">
                          <a16:creationId xmlns:a16="http://schemas.microsoft.com/office/drawing/2014/main" id="{587516AD-5919-61C8-FD3A-BEA07999A04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97" y="1271"/>
                      <a:ext cx="415" cy="194"/>
                    </a:xfrm>
                    <a:custGeom>
                      <a:avLst/>
                      <a:gdLst>
                        <a:gd name="T0" fmla="*/ 3 w 415"/>
                        <a:gd name="T1" fmla="*/ 17 h 194"/>
                        <a:gd name="T2" fmla="*/ 9 w 415"/>
                        <a:gd name="T3" fmla="*/ 32 h 194"/>
                        <a:gd name="T4" fmla="*/ 14 w 415"/>
                        <a:gd name="T5" fmla="*/ 43 h 194"/>
                        <a:gd name="T6" fmla="*/ 20 w 415"/>
                        <a:gd name="T7" fmla="*/ 55 h 194"/>
                        <a:gd name="T8" fmla="*/ 26 w 415"/>
                        <a:gd name="T9" fmla="*/ 69 h 194"/>
                        <a:gd name="T10" fmla="*/ 32 w 415"/>
                        <a:gd name="T11" fmla="*/ 78 h 194"/>
                        <a:gd name="T12" fmla="*/ 38 w 415"/>
                        <a:gd name="T13" fmla="*/ 90 h 194"/>
                        <a:gd name="T14" fmla="*/ 43 w 415"/>
                        <a:gd name="T15" fmla="*/ 98 h 194"/>
                        <a:gd name="T16" fmla="*/ 49 w 415"/>
                        <a:gd name="T17" fmla="*/ 107 h 194"/>
                        <a:gd name="T18" fmla="*/ 55 w 415"/>
                        <a:gd name="T19" fmla="*/ 113 h 194"/>
                        <a:gd name="T20" fmla="*/ 61 w 415"/>
                        <a:gd name="T21" fmla="*/ 121 h 194"/>
                        <a:gd name="T22" fmla="*/ 66 w 415"/>
                        <a:gd name="T23" fmla="*/ 127 h 194"/>
                        <a:gd name="T24" fmla="*/ 72 w 415"/>
                        <a:gd name="T25" fmla="*/ 133 h 194"/>
                        <a:gd name="T26" fmla="*/ 78 w 415"/>
                        <a:gd name="T27" fmla="*/ 139 h 194"/>
                        <a:gd name="T28" fmla="*/ 84 w 415"/>
                        <a:gd name="T29" fmla="*/ 145 h 194"/>
                        <a:gd name="T30" fmla="*/ 89 w 415"/>
                        <a:gd name="T31" fmla="*/ 150 h 194"/>
                        <a:gd name="T32" fmla="*/ 95 w 415"/>
                        <a:gd name="T33" fmla="*/ 156 h 194"/>
                        <a:gd name="T34" fmla="*/ 101 w 415"/>
                        <a:gd name="T35" fmla="*/ 162 h 194"/>
                        <a:gd name="T36" fmla="*/ 107 w 415"/>
                        <a:gd name="T37" fmla="*/ 168 h 194"/>
                        <a:gd name="T38" fmla="*/ 113 w 415"/>
                        <a:gd name="T39" fmla="*/ 171 h 194"/>
                        <a:gd name="T40" fmla="*/ 118 w 415"/>
                        <a:gd name="T41" fmla="*/ 176 h 194"/>
                        <a:gd name="T42" fmla="*/ 127 w 415"/>
                        <a:gd name="T43" fmla="*/ 179 h 194"/>
                        <a:gd name="T44" fmla="*/ 133 w 415"/>
                        <a:gd name="T45" fmla="*/ 182 h 194"/>
                        <a:gd name="T46" fmla="*/ 141 w 415"/>
                        <a:gd name="T47" fmla="*/ 185 h 194"/>
                        <a:gd name="T48" fmla="*/ 147 w 415"/>
                        <a:gd name="T49" fmla="*/ 188 h 194"/>
                        <a:gd name="T50" fmla="*/ 167 w 415"/>
                        <a:gd name="T51" fmla="*/ 185 h 194"/>
                        <a:gd name="T52" fmla="*/ 173 w 415"/>
                        <a:gd name="T53" fmla="*/ 182 h 194"/>
                        <a:gd name="T54" fmla="*/ 179 w 415"/>
                        <a:gd name="T55" fmla="*/ 179 h 194"/>
                        <a:gd name="T56" fmla="*/ 185 w 415"/>
                        <a:gd name="T57" fmla="*/ 173 h 194"/>
                        <a:gd name="T58" fmla="*/ 190 w 415"/>
                        <a:gd name="T59" fmla="*/ 171 h 194"/>
                        <a:gd name="T60" fmla="*/ 196 w 415"/>
                        <a:gd name="T61" fmla="*/ 168 h 194"/>
                        <a:gd name="T62" fmla="*/ 202 w 415"/>
                        <a:gd name="T63" fmla="*/ 162 h 194"/>
                        <a:gd name="T64" fmla="*/ 208 w 415"/>
                        <a:gd name="T65" fmla="*/ 156 h 194"/>
                        <a:gd name="T66" fmla="*/ 213 w 415"/>
                        <a:gd name="T67" fmla="*/ 150 h 194"/>
                        <a:gd name="T68" fmla="*/ 219 w 415"/>
                        <a:gd name="T69" fmla="*/ 147 h 194"/>
                        <a:gd name="T70" fmla="*/ 225 w 415"/>
                        <a:gd name="T71" fmla="*/ 145 h 194"/>
                        <a:gd name="T72" fmla="*/ 231 w 415"/>
                        <a:gd name="T73" fmla="*/ 139 h 194"/>
                        <a:gd name="T74" fmla="*/ 237 w 415"/>
                        <a:gd name="T75" fmla="*/ 136 h 194"/>
                        <a:gd name="T76" fmla="*/ 248 w 415"/>
                        <a:gd name="T77" fmla="*/ 133 h 194"/>
                        <a:gd name="T78" fmla="*/ 268 w 415"/>
                        <a:gd name="T79" fmla="*/ 130 h 194"/>
                        <a:gd name="T80" fmla="*/ 280 w 415"/>
                        <a:gd name="T81" fmla="*/ 133 h 194"/>
                        <a:gd name="T82" fmla="*/ 286 w 415"/>
                        <a:gd name="T83" fmla="*/ 139 h 194"/>
                        <a:gd name="T84" fmla="*/ 291 w 415"/>
                        <a:gd name="T85" fmla="*/ 142 h 194"/>
                        <a:gd name="T86" fmla="*/ 297 w 415"/>
                        <a:gd name="T87" fmla="*/ 147 h 194"/>
                        <a:gd name="T88" fmla="*/ 303 w 415"/>
                        <a:gd name="T89" fmla="*/ 150 h 194"/>
                        <a:gd name="T90" fmla="*/ 309 w 415"/>
                        <a:gd name="T91" fmla="*/ 156 h 194"/>
                        <a:gd name="T92" fmla="*/ 314 w 415"/>
                        <a:gd name="T93" fmla="*/ 162 h 194"/>
                        <a:gd name="T94" fmla="*/ 320 w 415"/>
                        <a:gd name="T95" fmla="*/ 171 h 194"/>
                        <a:gd name="T96" fmla="*/ 326 w 415"/>
                        <a:gd name="T97" fmla="*/ 176 h 194"/>
                        <a:gd name="T98" fmla="*/ 332 w 415"/>
                        <a:gd name="T99" fmla="*/ 179 h 194"/>
                        <a:gd name="T100" fmla="*/ 337 w 415"/>
                        <a:gd name="T101" fmla="*/ 185 h 194"/>
                        <a:gd name="T102" fmla="*/ 343 w 415"/>
                        <a:gd name="T103" fmla="*/ 188 h 194"/>
                        <a:gd name="T104" fmla="*/ 349 w 415"/>
                        <a:gd name="T105" fmla="*/ 194 h 194"/>
                        <a:gd name="T106" fmla="*/ 381 w 415"/>
                        <a:gd name="T107" fmla="*/ 191 h 194"/>
                        <a:gd name="T108" fmla="*/ 387 w 415"/>
                        <a:gd name="T109" fmla="*/ 188 h 194"/>
                        <a:gd name="T110" fmla="*/ 392 w 415"/>
                        <a:gd name="T111" fmla="*/ 185 h 194"/>
                        <a:gd name="T112" fmla="*/ 398 w 415"/>
                        <a:gd name="T113" fmla="*/ 179 h 194"/>
                        <a:gd name="T114" fmla="*/ 404 w 415"/>
                        <a:gd name="T115" fmla="*/ 173 h 194"/>
                        <a:gd name="T116" fmla="*/ 410 w 415"/>
                        <a:gd name="T117" fmla="*/ 171 h 194"/>
                        <a:gd name="T118" fmla="*/ 415 w 415"/>
                        <a:gd name="T119" fmla="*/ 168 h 19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415" h="194">
                          <a:moveTo>
                            <a:pt x="0" y="0"/>
                          </a:moveTo>
                          <a:lnTo>
                            <a:pt x="0" y="9"/>
                          </a:lnTo>
                          <a:lnTo>
                            <a:pt x="3" y="9"/>
                          </a:lnTo>
                          <a:lnTo>
                            <a:pt x="3" y="17"/>
                          </a:lnTo>
                          <a:lnTo>
                            <a:pt x="6" y="17"/>
                          </a:lnTo>
                          <a:lnTo>
                            <a:pt x="6" y="23"/>
                          </a:lnTo>
                          <a:lnTo>
                            <a:pt x="9" y="23"/>
                          </a:lnTo>
                          <a:lnTo>
                            <a:pt x="9" y="32"/>
                          </a:lnTo>
                          <a:lnTo>
                            <a:pt x="12" y="32"/>
                          </a:lnTo>
                          <a:lnTo>
                            <a:pt x="12" y="38"/>
                          </a:lnTo>
                          <a:lnTo>
                            <a:pt x="14" y="38"/>
                          </a:lnTo>
                          <a:lnTo>
                            <a:pt x="14" y="43"/>
                          </a:lnTo>
                          <a:lnTo>
                            <a:pt x="17" y="43"/>
                          </a:lnTo>
                          <a:lnTo>
                            <a:pt x="17" y="49"/>
                          </a:lnTo>
                          <a:lnTo>
                            <a:pt x="20" y="49"/>
                          </a:lnTo>
                          <a:lnTo>
                            <a:pt x="20" y="55"/>
                          </a:lnTo>
                          <a:lnTo>
                            <a:pt x="23" y="55"/>
                          </a:lnTo>
                          <a:lnTo>
                            <a:pt x="23" y="64"/>
                          </a:lnTo>
                          <a:lnTo>
                            <a:pt x="26" y="64"/>
                          </a:lnTo>
                          <a:lnTo>
                            <a:pt x="26" y="69"/>
                          </a:lnTo>
                          <a:lnTo>
                            <a:pt x="29" y="69"/>
                          </a:lnTo>
                          <a:lnTo>
                            <a:pt x="29" y="75"/>
                          </a:lnTo>
                          <a:lnTo>
                            <a:pt x="32" y="75"/>
                          </a:lnTo>
                          <a:lnTo>
                            <a:pt x="32" y="78"/>
                          </a:lnTo>
                          <a:lnTo>
                            <a:pt x="35" y="78"/>
                          </a:lnTo>
                          <a:lnTo>
                            <a:pt x="35" y="84"/>
                          </a:lnTo>
                          <a:lnTo>
                            <a:pt x="38" y="84"/>
                          </a:lnTo>
                          <a:lnTo>
                            <a:pt x="38" y="90"/>
                          </a:lnTo>
                          <a:lnTo>
                            <a:pt x="40" y="90"/>
                          </a:lnTo>
                          <a:lnTo>
                            <a:pt x="40" y="93"/>
                          </a:lnTo>
                          <a:lnTo>
                            <a:pt x="43" y="93"/>
                          </a:lnTo>
                          <a:lnTo>
                            <a:pt x="43" y="98"/>
                          </a:lnTo>
                          <a:lnTo>
                            <a:pt x="46" y="98"/>
                          </a:lnTo>
                          <a:lnTo>
                            <a:pt x="46" y="101"/>
                          </a:lnTo>
                          <a:lnTo>
                            <a:pt x="49" y="101"/>
                          </a:lnTo>
                          <a:lnTo>
                            <a:pt x="49" y="107"/>
                          </a:lnTo>
                          <a:lnTo>
                            <a:pt x="52" y="107"/>
                          </a:lnTo>
                          <a:lnTo>
                            <a:pt x="52" y="110"/>
                          </a:lnTo>
                          <a:lnTo>
                            <a:pt x="55" y="110"/>
                          </a:lnTo>
                          <a:lnTo>
                            <a:pt x="55" y="113"/>
                          </a:lnTo>
                          <a:lnTo>
                            <a:pt x="58" y="113"/>
                          </a:lnTo>
                          <a:lnTo>
                            <a:pt x="58" y="119"/>
                          </a:lnTo>
                          <a:lnTo>
                            <a:pt x="61" y="119"/>
                          </a:lnTo>
                          <a:lnTo>
                            <a:pt x="61" y="121"/>
                          </a:lnTo>
                          <a:lnTo>
                            <a:pt x="64" y="121"/>
                          </a:lnTo>
                          <a:lnTo>
                            <a:pt x="64" y="124"/>
                          </a:lnTo>
                          <a:lnTo>
                            <a:pt x="66" y="124"/>
                          </a:lnTo>
                          <a:lnTo>
                            <a:pt x="66" y="127"/>
                          </a:lnTo>
                          <a:lnTo>
                            <a:pt x="69" y="127"/>
                          </a:lnTo>
                          <a:lnTo>
                            <a:pt x="69" y="130"/>
                          </a:lnTo>
                          <a:lnTo>
                            <a:pt x="72" y="130"/>
                          </a:lnTo>
                          <a:lnTo>
                            <a:pt x="72" y="133"/>
                          </a:lnTo>
                          <a:lnTo>
                            <a:pt x="75" y="133"/>
                          </a:lnTo>
                          <a:lnTo>
                            <a:pt x="75" y="136"/>
                          </a:lnTo>
                          <a:lnTo>
                            <a:pt x="78" y="136"/>
                          </a:lnTo>
                          <a:lnTo>
                            <a:pt x="78" y="139"/>
                          </a:lnTo>
                          <a:lnTo>
                            <a:pt x="81" y="139"/>
                          </a:lnTo>
                          <a:lnTo>
                            <a:pt x="81" y="142"/>
                          </a:lnTo>
                          <a:lnTo>
                            <a:pt x="84" y="142"/>
                          </a:lnTo>
                          <a:lnTo>
                            <a:pt x="84" y="145"/>
                          </a:lnTo>
                          <a:lnTo>
                            <a:pt x="87" y="145"/>
                          </a:lnTo>
                          <a:lnTo>
                            <a:pt x="87" y="147"/>
                          </a:lnTo>
                          <a:lnTo>
                            <a:pt x="89" y="147"/>
                          </a:lnTo>
                          <a:lnTo>
                            <a:pt x="89" y="150"/>
                          </a:lnTo>
                          <a:lnTo>
                            <a:pt x="92" y="150"/>
                          </a:lnTo>
                          <a:lnTo>
                            <a:pt x="92" y="153"/>
                          </a:lnTo>
                          <a:lnTo>
                            <a:pt x="95" y="153"/>
                          </a:lnTo>
                          <a:lnTo>
                            <a:pt x="95" y="156"/>
                          </a:lnTo>
                          <a:lnTo>
                            <a:pt x="98" y="156"/>
                          </a:lnTo>
                          <a:lnTo>
                            <a:pt x="98" y="159"/>
                          </a:lnTo>
                          <a:lnTo>
                            <a:pt x="101" y="159"/>
                          </a:lnTo>
                          <a:lnTo>
                            <a:pt x="101" y="162"/>
                          </a:lnTo>
                          <a:lnTo>
                            <a:pt x="104" y="162"/>
                          </a:lnTo>
                          <a:lnTo>
                            <a:pt x="104" y="165"/>
                          </a:lnTo>
                          <a:lnTo>
                            <a:pt x="107" y="165"/>
                          </a:lnTo>
                          <a:lnTo>
                            <a:pt x="107" y="168"/>
                          </a:lnTo>
                          <a:lnTo>
                            <a:pt x="110" y="168"/>
                          </a:lnTo>
                          <a:lnTo>
                            <a:pt x="110" y="168"/>
                          </a:lnTo>
                          <a:lnTo>
                            <a:pt x="113" y="168"/>
                          </a:lnTo>
                          <a:lnTo>
                            <a:pt x="113" y="171"/>
                          </a:lnTo>
                          <a:lnTo>
                            <a:pt x="115" y="171"/>
                          </a:lnTo>
                          <a:lnTo>
                            <a:pt x="115" y="173"/>
                          </a:lnTo>
                          <a:lnTo>
                            <a:pt x="118" y="173"/>
                          </a:lnTo>
                          <a:lnTo>
                            <a:pt x="118" y="176"/>
                          </a:lnTo>
                          <a:lnTo>
                            <a:pt x="121" y="176"/>
                          </a:lnTo>
                          <a:lnTo>
                            <a:pt x="121" y="179"/>
                          </a:lnTo>
                          <a:lnTo>
                            <a:pt x="124" y="179"/>
                          </a:lnTo>
                          <a:lnTo>
                            <a:pt x="127" y="179"/>
                          </a:lnTo>
                          <a:lnTo>
                            <a:pt x="130" y="179"/>
                          </a:lnTo>
                          <a:lnTo>
                            <a:pt x="130" y="182"/>
                          </a:lnTo>
                          <a:lnTo>
                            <a:pt x="133" y="182"/>
                          </a:lnTo>
                          <a:lnTo>
                            <a:pt x="133" y="182"/>
                          </a:lnTo>
                          <a:lnTo>
                            <a:pt x="136" y="182"/>
                          </a:lnTo>
                          <a:lnTo>
                            <a:pt x="136" y="185"/>
                          </a:lnTo>
                          <a:lnTo>
                            <a:pt x="138" y="185"/>
                          </a:lnTo>
                          <a:lnTo>
                            <a:pt x="141" y="185"/>
                          </a:lnTo>
                          <a:lnTo>
                            <a:pt x="144" y="185"/>
                          </a:lnTo>
                          <a:lnTo>
                            <a:pt x="144" y="188"/>
                          </a:lnTo>
                          <a:lnTo>
                            <a:pt x="147" y="188"/>
                          </a:lnTo>
                          <a:lnTo>
                            <a:pt x="147" y="188"/>
                          </a:lnTo>
                          <a:lnTo>
                            <a:pt x="150" y="188"/>
                          </a:lnTo>
                          <a:lnTo>
                            <a:pt x="150" y="185"/>
                          </a:lnTo>
                          <a:lnTo>
                            <a:pt x="153" y="185"/>
                          </a:lnTo>
                          <a:lnTo>
                            <a:pt x="167" y="185"/>
                          </a:lnTo>
                          <a:lnTo>
                            <a:pt x="170" y="185"/>
                          </a:lnTo>
                          <a:lnTo>
                            <a:pt x="170" y="182"/>
                          </a:lnTo>
                          <a:lnTo>
                            <a:pt x="173" y="182"/>
                          </a:lnTo>
                          <a:lnTo>
                            <a:pt x="173" y="182"/>
                          </a:lnTo>
                          <a:lnTo>
                            <a:pt x="176" y="182"/>
                          </a:lnTo>
                          <a:lnTo>
                            <a:pt x="176" y="179"/>
                          </a:lnTo>
                          <a:lnTo>
                            <a:pt x="179" y="179"/>
                          </a:lnTo>
                          <a:lnTo>
                            <a:pt x="179" y="179"/>
                          </a:lnTo>
                          <a:lnTo>
                            <a:pt x="182" y="179"/>
                          </a:lnTo>
                          <a:lnTo>
                            <a:pt x="182" y="176"/>
                          </a:lnTo>
                          <a:lnTo>
                            <a:pt x="185" y="176"/>
                          </a:lnTo>
                          <a:lnTo>
                            <a:pt x="185" y="173"/>
                          </a:lnTo>
                          <a:lnTo>
                            <a:pt x="188" y="173"/>
                          </a:lnTo>
                          <a:lnTo>
                            <a:pt x="188" y="173"/>
                          </a:lnTo>
                          <a:lnTo>
                            <a:pt x="190" y="173"/>
                          </a:lnTo>
                          <a:lnTo>
                            <a:pt x="190" y="171"/>
                          </a:lnTo>
                          <a:lnTo>
                            <a:pt x="193" y="171"/>
                          </a:lnTo>
                          <a:lnTo>
                            <a:pt x="193" y="168"/>
                          </a:lnTo>
                          <a:lnTo>
                            <a:pt x="196" y="168"/>
                          </a:lnTo>
                          <a:lnTo>
                            <a:pt x="196" y="168"/>
                          </a:lnTo>
                          <a:lnTo>
                            <a:pt x="199" y="168"/>
                          </a:lnTo>
                          <a:lnTo>
                            <a:pt x="199" y="165"/>
                          </a:lnTo>
                          <a:lnTo>
                            <a:pt x="202" y="165"/>
                          </a:lnTo>
                          <a:lnTo>
                            <a:pt x="202" y="162"/>
                          </a:lnTo>
                          <a:lnTo>
                            <a:pt x="205" y="162"/>
                          </a:lnTo>
                          <a:lnTo>
                            <a:pt x="205" y="159"/>
                          </a:lnTo>
                          <a:lnTo>
                            <a:pt x="208" y="159"/>
                          </a:lnTo>
                          <a:lnTo>
                            <a:pt x="208" y="156"/>
                          </a:lnTo>
                          <a:lnTo>
                            <a:pt x="211" y="156"/>
                          </a:lnTo>
                          <a:lnTo>
                            <a:pt x="211" y="153"/>
                          </a:lnTo>
                          <a:lnTo>
                            <a:pt x="213" y="153"/>
                          </a:lnTo>
                          <a:lnTo>
                            <a:pt x="213" y="150"/>
                          </a:lnTo>
                          <a:lnTo>
                            <a:pt x="216" y="150"/>
                          </a:lnTo>
                          <a:lnTo>
                            <a:pt x="216" y="150"/>
                          </a:lnTo>
                          <a:lnTo>
                            <a:pt x="219" y="150"/>
                          </a:lnTo>
                          <a:lnTo>
                            <a:pt x="219" y="147"/>
                          </a:lnTo>
                          <a:lnTo>
                            <a:pt x="222" y="147"/>
                          </a:lnTo>
                          <a:lnTo>
                            <a:pt x="222" y="145"/>
                          </a:lnTo>
                          <a:lnTo>
                            <a:pt x="225" y="145"/>
                          </a:lnTo>
                          <a:lnTo>
                            <a:pt x="225" y="145"/>
                          </a:lnTo>
                          <a:lnTo>
                            <a:pt x="228" y="145"/>
                          </a:lnTo>
                          <a:lnTo>
                            <a:pt x="228" y="142"/>
                          </a:lnTo>
                          <a:lnTo>
                            <a:pt x="231" y="142"/>
                          </a:lnTo>
                          <a:lnTo>
                            <a:pt x="231" y="139"/>
                          </a:lnTo>
                          <a:lnTo>
                            <a:pt x="234" y="139"/>
                          </a:lnTo>
                          <a:lnTo>
                            <a:pt x="234" y="136"/>
                          </a:lnTo>
                          <a:lnTo>
                            <a:pt x="237" y="136"/>
                          </a:lnTo>
                          <a:lnTo>
                            <a:pt x="237" y="136"/>
                          </a:lnTo>
                          <a:lnTo>
                            <a:pt x="239" y="136"/>
                          </a:lnTo>
                          <a:lnTo>
                            <a:pt x="239" y="133"/>
                          </a:lnTo>
                          <a:lnTo>
                            <a:pt x="242" y="133"/>
                          </a:lnTo>
                          <a:lnTo>
                            <a:pt x="248" y="133"/>
                          </a:lnTo>
                          <a:lnTo>
                            <a:pt x="251" y="133"/>
                          </a:lnTo>
                          <a:lnTo>
                            <a:pt x="251" y="130"/>
                          </a:lnTo>
                          <a:lnTo>
                            <a:pt x="254" y="130"/>
                          </a:lnTo>
                          <a:lnTo>
                            <a:pt x="268" y="130"/>
                          </a:lnTo>
                          <a:lnTo>
                            <a:pt x="271" y="130"/>
                          </a:lnTo>
                          <a:lnTo>
                            <a:pt x="271" y="133"/>
                          </a:lnTo>
                          <a:lnTo>
                            <a:pt x="274" y="133"/>
                          </a:lnTo>
                          <a:lnTo>
                            <a:pt x="280" y="133"/>
                          </a:lnTo>
                          <a:lnTo>
                            <a:pt x="283" y="133"/>
                          </a:lnTo>
                          <a:lnTo>
                            <a:pt x="283" y="136"/>
                          </a:lnTo>
                          <a:lnTo>
                            <a:pt x="286" y="136"/>
                          </a:lnTo>
                          <a:lnTo>
                            <a:pt x="286" y="139"/>
                          </a:lnTo>
                          <a:lnTo>
                            <a:pt x="288" y="139"/>
                          </a:lnTo>
                          <a:lnTo>
                            <a:pt x="288" y="139"/>
                          </a:lnTo>
                          <a:lnTo>
                            <a:pt x="291" y="139"/>
                          </a:lnTo>
                          <a:lnTo>
                            <a:pt x="291" y="142"/>
                          </a:lnTo>
                          <a:lnTo>
                            <a:pt x="294" y="142"/>
                          </a:lnTo>
                          <a:lnTo>
                            <a:pt x="294" y="145"/>
                          </a:lnTo>
                          <a:lnTo>
                            <a:pt x="297" y="145"/>
                          </a:lnTo>
                          <a:lnTo>
                            <a:pt x="297" y="147"/>
                          </a:lnTo>
                          <a:lnTo>
                            <a:pt x="300" y="147"/>
                          </a:lnTo>
                          <a:lnTo>
                            <a:pt x="300" y="150"/>
                          </a:lnTo>
                          <a:lnTo>
                            <a:pt x="303" y="150"/>
                          </a:lnTo>
                          <a:lnTo>
                            <a:pt x="303" y="150"/>
                          </a:lnTo>
                          <a:lnTo>
                            <a:pt x="306" y="150"/>
                          </a:lnTo>
                          <a:lnTo>
                            <a:pt x="306" y="153"/>
                          </a:lnTo>
                          <a:lnTo>
                            <a:pt x="309" y="153"/>
                          </a:lnTo>
                          <a:lnTo>
                            <a:pt x="309" y="156"/>
                          </a:lnTo>
                          <a:lnTo>
                            <a:pt x="312" y="156"/>
                          </a:lnTo>
                          <a:lnTo>
                            <a:pt x="312" y="159"/>
                          </a:lnTo>
                          <a:lnTo>
                            <a:pt x="314" y="159"/>
                          </a:lnTo>
                          <a:lnTo>
                            <a:pt x="314" y="162"/>
                          </a:lnTo>
                          <a:lnTo>
                            <a:pt x="317" y="162"/>
                          </a:lnTo>
                          <a:lnTo>
                            <a:pt x="317" y="165"/>
                          </a:lnTo>
                          <a:lnTo>
                            <a:pt x="320" y="165"/>
                          </a:lnTo>
                          <a:lnTo>
                            <a:pt x="320" y="171"/>
                          </a:lnTo>
                          <a:lnTo>
                            <a:pt x="323" y="171"/>
                          </a:lnTo>
                          <a:lnTo>
                            <a:pt x="323" y="173"/>
                          </a:lnTo>
                          <a:lnTo>
                            <a:pt x="326" y="173"/>
                          </a:lnTo>
                          <a:lnTo>
                            <a:pt x="326" y="176"/>
                          </a:lnTo>
                          <a:lnTo>
                            <a:pt x="329" y="176"/>
                          </a:lnTo>
                          <a:lnTo>
                            <a:pt x="329" y="179"/>
                          </a:lnTo>
                          <a:lnTo>
                            <a:pt x="332" y="179"/>
                          </a:lnTo>
                          <a:lnTo>
                            <a:pt x="332" y="179"/>
                          </a:lnTo>
                          <a:lnTo>
                            <a:pt x="335" y="179"/>
                          </a:lnTo>
                          <a:lnTo>
                            <a:pt x="335" y="182"/>
                          </a:lnTo>
                          <a:lnTo>
                            <a:pt x="337" y="182"/>
                          </a:lnTo>
                          <a:lnTo>
                            <a:pt x="337" y="185"/>
                          </a:lnTo>
                          <a:lnTo>
                            <a:pt x="340" y="185"/>
                          </a:lnTo>
                          <a:lnTo>
                            <a:pt x="340" y="185"/>
                          </a:lnTo>
                          <a:lnTo>
                            <a:pt x="343" y="185"/>
                          </a:lnTo>
                          <a:lnTo>
                            <a:pt x="343" y="188"/>
                          </a:lnTo>
                          <a:lnTo>
                            <a:pt x="346" y="188"/>
                          </a:lnTo>
                          <a:lnTo>
                            <a:pt x="346" y="191"/>
                          </a:lnTo>
                          <a:lnTo>
                            <a:pt x="349" y="191"/>
                          </a:lnTo>
                          <a:lnTo>
                            <a:pt x="349" y="194"/>
                          </a:lnTo>
                          <a:lnTo>
                            <a:pt x="352" y="194"/>
                          </a:lnTo>
                          <a:lnTo>
                            <a:pt x="378" y="194"/>
                          </a:lnTo>
                          <a:lnTo>
                            <a:pt x="381" y="194"/>
                          </a:lnTo>
                          <a:lnTo>
                            <a:pt x="381" y="191"/>
                          </a:lnTo>
                          <a:lnTo>
                            <a:pt x="384" y="191"/>
                          </a:lnTo>
                          <a:lnTo>
                            <a:pt x="384" y="188"/>
                          </a:lnTo>
                          <a:lnTo>
                            <a:pt x="387" y="188"/>
                          </a:lnTo>
                          <a:lnTo>
                            <a:pt x="387" y="188"/>
                          </a:lnTo>
                          <a:lnTo>
                            <a:pt x="389" y="188"/>
                          </a:lnTo>
                          <a:lnTo>
                            <a:pt x="389" y="185"/>
                          </a:lnTo>
                          <a:lnTo>
                            <a:pt x="392" y="185"/>
                          </a:lnTo>
                          <a:lnTo>
                            <a:pt x="392" y="185"/>
                          </a:lnTo>
                          <a:lnTo>
                            <a:pt x="395" y="185"/>
                          </a:lnTo>
                          <a:lnTo>
                            <a:pt x="395" y="182"/>
                          </a:lnTo>
                          <a:lnTo>
                            <a:pt x="398" y="182"/>
                          </a:lnTo>
                          <a:lnTo>
                            <a:pt x="398" y="179"/>
                          </a:lnTo>
                          <a:lnTo>
                            <a:pt x="401" y="179"/>
                          </a:lnTo>
                          <a:lnTo>
                            <a:pt x="401" y="176"/>
                          </a:lnTo>
                          <a:lnTo>
                            <a:pt x="404" y="176"/>
                          </a:lnTo>
                          <a:lnTo>
                            <a:pt x="404" y="173"/>
                          </a:lnTo>
                          <a:lnTo>
                            <a:pt x="407" y="173"/>
                          </a:lnTo>
                          <a:lnTo>
                            <a:pt x="407" y="173"/>
                          </a:lnTo>
                          <a:lnTo>
                            <a:pt x="410" y="173"/>
                          </a:lnTo>
                          <a:lnTo>
                            <a:pt x="410" y="171"/>
                          </a:lnTo>
                          <a:lnTo>
                            <a:pt x="412" y="171"/>
                          </a:lnTo>
                          <a:lnTo>
                            <a:pt x="412" y="171"/>
                          </a:lnTo>
                          <a:lnTo>
                            <a:pt x="415" y="171"/>
                          </a:lnTo>
                          <a:lnTo>
                            <a:pt x="415" y="168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" name="Freeform 18">
                      <a:extLst>
                        <a:ext uri="{FF2B5EF4-FFF2-40B4-BE49-F238E27FC236}">
                          <a16:creationId xmlns:a16="http://schemas.microsoft.com/office/drawing/2014/main" id="{5966C235-28AD-2871-9455-9BEAF7BC2D1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9" y="1017"/>
                      <a:ext cx="744" cy="1413"/>
                    </a:xfrm>
                    <a:custGeom>
                      <a:avLst/>
                      <a:gdLst>
                        <a:gd name="T0" fmla="*/ 9 w 744"/>
                        <a:gd name="T1" fmla="*/ 387 h 1413"/>
                        <a:gd name="T2" fmla="*/ 20 w 744"/>
                        <a:gd name="T3" fmla="*/ 355 h 1413"/>
                        <a:gd name="T4" fmla="*/ 32 w 744"/>
                        <a:gd name="T5" fmla="*/ 329 h 1413"/>
                        <a:gd name="T6" fmla="*/ 43 w 744"/>
                        <a:gd name="T7" fmla="*/ 303 h 1413"/>
                        <a:gd name="T8" fmla="*/ 55 w 744"/>
                        <a:gd name="T9" fmla="*/ 286 h 1413"/>
                        <a:gd name="T10" fmla="*/ 66 w 744"/>
                        <a:gd name="T11" fmla="*/ 266 h 1413"/>
                        <a:gd name="T12" fmla="*/ 78 w 744"/>
                        <a:gd name="T13" fmla="*/ 254 h 1413"/>
                        <a:gd name="T14" fmla="*/ 89 w 744"/>
                        <a:gd name="T15" fmla="*/ 245 h 1413"/>
                        <a:gd name="T16" fmla="*/ 107 w 744"/>
                        <a:gd name="T17" fmla="*/ 240 h 1413"/>
                        <a:gd name="T18" fmla="*/ 127 w 744"/>
                        <a:gd name="T19" fmla="*/ 234 h 1413"/>
                        <a:gd name="T20" fmla="*/ 141 w 744"/>
                        <a:gd name="T21" fmla="*/ 225 h 1413"/>
                        <a:gd name="T22" fmla="*/ 153 w 744"/>
                        <a:gd name="T23" fmla="*/ 214 h 1413"/>
                        <a:gd name="T24" fmla="*/ 164 w 744"/>
                        <a:gd name="T25" fmla="*/ 196 h 1413"/>
                        <a:gd name="T26" fmla="*/ 176 w 744"/>
                        <a:gd name="T27" fmla="*/ 173 h 1413"/>
                        <a:gd name="T28" fmla="*/ 187 w 744"/>
                        <a:gd name="T29" fmla="*/ 147 h 1413"/>
                        <a:gd name="T30" fmla="*/ 199 w 744"/>
                        <a:gd name="T31" fmla="*/ 118 h 1413"/>
                        <a:gd name="T32" fmla="*/ 211 w 744"/>
                        <a:gd name="T33" fmla="*/ 92 h 1413"/>
                        <a:gd name="T34" fmla="*/ 222 w 744"/>
                        <a:gd name="T35" fmla="*/ 63 h 1413"/>
                        <a:gd name="T36" fmla="*/ 234 w 744"/>
                        <a:gd name="T37" fmla="*/ 40 h 1413"/>
                        <a:gd name="T38" fmla="*/ 245 w 744"/>
                        <a:gd name="T39" fmla="*/ 20 h 1413"/>
                        <a:gd name="T40" fmla="*/ 257 w 744"/>
                        <a:gd name="T41" fmla="*/ 8 h 1413"/>
                        <a:gd name="T42" fmla="*/ 268 w 744"/>
                        <a:gd name="T43" fmla="*/ 3 h 1413"/>
                        <a:gd name="T44" fmla="*/ 288 w 744"/>
                        <a:gd name="T45" fmla="*/ 3 h 1413"/>
                        <a:gd name="T46" fmla="*/ 303 w 744"/>
                        <a:gd name="T47" fmla="*/ 11 h 1413"/>
                        <a:gd name="T48" fmla="*/ 314 w 744"/>
                        <a:gd name="T49" fmla="*/ 20 h 1413"/>
                        <a:gd name="T50" fmla="*/ 326 w 744"/>
                        <a:gd name="T51" fmla="*/ 29 h 1413"/>
                        <a:gd name="T52" fmla="*/ 337 w 744"/>
                        <a:gd name="T53" fmla="*/ 37 h 1413"/>
                        <a:gd name="T54" fmla="*/ 349 w 744"/>
                        <a:gd name="T55" fmla="*/ 46 h 1413"/>
                        <a:gd name="T56" fmla="*/ 360 w 744"/>
                        <a:gd name="T57" fmla="*/ 52 h 1413"/>
                        <a:gd name="T58" fmla="*/ 372 w 744"/>
                        <a:gd name="T59" fmla="*/ 60 h 1413"/>
                        <a:gd name="T60" fmla="*/ 386 w 744"/>
                        <a:gd name="T61" fmla="*/ 66 h 1413"/>
                        <a:gd name="T62" fmla="*/ 398 w 744"/>
                        <a:gd name="T63" fmla="*/ 78 h 1413"/>
                        <a:gd name="T64" fmla="*/ 410 w 744"/>
                        <a:gd name="T65" fmla="*/ 92 h 1413"/>
                        <a:gd name="T66" fmla="*/ 421 w 744"/>
                        <a:gd name="T67" fmla="*/ 118 h 1413"/>
                        <a:gd name="T68" fmla="*/ 433 w 744"/>
                        <a:gd name="T69" fmla="*/ 153 h 1413"/>
                        <a:gd name="T70" fmla="*/ 444 w 744"/>
                        <a:gd name="T71" fmla="*/ 199 h 1413"/>
                        <a:gd name="T72" fmla="*/ 456 w 744"/>
                        <a:gd name="T73" fmla="*/ 254 h 1413"/>
                        <a:gd name="T74" fmla="*/ 467 w 744"/>
                        <a:gd name="T75" fmla="*/ 318 h 1413"/>
                        <a:gd name="T76" fmla="*/ 479 w 744"/>
                        <a:gd name="T77" fmla="*/ 387 h 1413"/>
                        <a:gd name="T78" fmla="*/ 490 w 744"/>
                        <a:gd name="T79" fmla="*/ 459 h 1413"/>
                        <a:gd name="T80" fmla="*/ 502 w 744"/>
                        <a:gd name="T81" fmla="*/ 529 h 1413"/>
                        <a:gd name="T82" fmla="*/ 513 w 744"/>
                        <a:gd name="T83" fmla="*/ 595 h 1413"/>
                        <a:gd name="T84" fmla="*/ 525 w 744"/>
                        <a:gd name="T85" fmla="*/ 659 h 1413"/>
                        <a:gd name="T86" fmla="*/ 536 w 744"/>
                        <a:gd name="T87" fmla="*/ 719 h 1413"/>
                        <a:gd name="T88" fmla="*/ 548 w 744"/>
                        <a:gd name="T89" fmla="*/ 780 h 1413"/>
                        <a:gd name="T90" fmla="*/ 559 w 744"/>
                        <a:gd name="T91" fmla="*/ 841 h 1413"/>
                        <a:gd name="T92" fmla="*/ 571 w 744"/>
                        <a:gd name="T93" fmla="*/ 904 h 1413"/>
                        <a:gd name="T94" fmla="*/ 583 w 744"/>
                        <a:gd name="T95" fmla="*/ 974 h 1413"/>
                        <a:gd name="T96" fmla="*/ 594 w 744"/>
                        <a:gd name="T97" fmla="*/ 1043 h 1413"/>
                        <a:gd name="T98" fmla="*/ 606 w 744"/>
                        <a:gd name="T99" fmla="*/ 1115 h 1413"/>
                        <a:gd name="T100" fmla="*/ 617 w 744"/>
                        <a:gd name="T101" fmla="*/ 1188 h 1413"/>
                        <a:gd name="T102" fmla="*/ 629 w 744"/>
                        <a:gd name="T103" fmla="*/ 1254 h 1413"/>
                        <a:gd name="T104" fmla="*/ 640 w 744"/>
                        <a:gd name="T105" fmla="*/ 1318 h 1413"/>
                        <a:gd name="T106" fmla="*/ 652 w 744"/>
                        <a:gd name="T107" fmla="*/ 1364 h 1413"/>
                        <a:gd name="T108" fmla="*/ 663 w 744"/>
                        <a:gd name="T109" fmla="*/ 1401 h 1413"/>
                        <a:gd name="T110" fmla="*/ 675 w 744"/>
                        <a:gd name="T111" fmla="*/ 1410 h 1413"/>
                        <a:gd name="T112" fmla="*/ 686 w 744"/>
                        <a:gd name="T113" fmla="*/ 1404 h 1413"/>
                        <a:gd name="T114" fmla="*/ 698 w 744"/>
                        <a:gd name="T115" fmla="*/ 1367 h 1413"/>
                        <a:gd name="T116" fmla="*/ 709 w 744"/>
                        <a:gd name="T117" fmla="*/ 1309 h 1413"/>
                        <a:gd name="T118" fmla="*/ 721 w 744"/>
                        <a:gd name="T119" fmla="*/ 1222 h 1413"/>
                        <a:gd name="T120" fmla="*/ 733 w 744"/>
                        <a:gd name="T121" fmla="*/ 1115 h 1413"/>
                        <a:gd name="T122" fmla="*/ 744 w 744"/>
                        <a:gd name="T123" fmla="*/ 988 h 14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44" h="1413">
                          <a:moveTo>
                            <a:pt x="0" y="419"/>
                          </a:moveTo>
                          <a:lnTo>
                            <a:pt x="0" y="410"/>
                          </a:lnTo>
                          <a:lnTo>
                            <a:pt x="3" y="410"/>
                          </a:lnTo>
                          <a:lnTo>
                            <a:pt x="3" y="401"/>
                          </a:lnTo>
                          <a:lnTo>
                            <a:pt x="6" y="401"/>
                          </a:lnTo>
                          <a:lnTo>
                            <a:pt x="6" y="396"/>
                          </a:lnTo>
                          <a:lnTo>
                            <a:pt x="9" y="396"/>
                          </a:lnTo>
                          <a:lnTo>
                            <a:pt x="9" y="387"/>
                          </a:lnTo>
                          <a:lnTo>
                            <a:pt x="12" y="387"/>
                          </a:lnTo>
                          <a:lnTo>
                            <a:pt x="12" y="378"/>
                          </a:lnTo>
                          <a:lnTo>
                            <a:pt x="14" y="378"/>
                          </a:lnTo>
                          <a:lnTo>
                            <a:pt x="14" y="373"/>
                          </a:lnTo>
                          <a:lnTo>
                            <a:pt x="17" y="373"/>
                          </a:lnTo>
                          <a:lnTo>
                            <a:pt x="17" y="364"/>
                          </a:lnTo>
                          <a:lnTo>
                            <a:pt x="20" y="364"/>
                          </a:lnTo>
                          <a:lnTo>
                            <a:pt x="20" y="355"/>
                          </a:lnTo>
                          <a:lnTo>
                            <a:pt x="23" y="355"/>
                          </a:lnTo>
                          <a:lnTo>
                            <a:pt x="23" y="349"/>
                          </a:lnTo>
                          <a:lnTo>
                            <a:pt x="26" y="349"/>
                          </a:lnTo>
                          <a:lnTo>
                            <a:pt x="26" y="344"/>
                          </a:lnTo>
                          <a:lnTo>
                            <a:pt x="29" y="344"/>
                          </a:lnTo>
                          <a:lnTo>
                            <a:pt x="29" y="335"/>
                          </a:lnTo>
                          <a:lnTo>
                            <a:pt x="32" y="335"/>
                          </a:lnTo>
                          <a:lnTo>
                            <a:pt x="32" y="329"/>
                          </a:lnTo>
                          <a:lnTo>
                            <a:pt x="35" y="329"/>
                          </a:lnTo>
                          <a:lnTo>
                            <a:pt x="35" y="323"/>
                          </a:lnTo>
                          <a:lnTo>
                            <a:pt x="38" y="323"/>
                          </a:lnTo>
                          <a:lnTo>
                            <a:pt x="38" y="318"/>
                          </a:lnTo>
                          <a:lnTo>
                            <a:pt x="40" y="318"/>
                          </a:lnTo>
                          <a:lnTo>
                            <a:pt x="40" y="309"/>
                          </a:lnTo>
                          <a:lnTo>
                            <a:pt x="43" y="309"/>
                          </a:lnTo>
                          <a:lnTo>
                            <a:pt x="43" y="303"/>
                          </a:lnTo>
                          <a:lnTo>
                            <a:pt x="46" y="303"/>
                          </a:lnTo>
                          <a:lnTo>
                            <a:pt x="46" y="297"/>
                          </a:lnTo>
                          <a:lnTo>
                            <a:pt x="49" y="297"/>
                          </a:lnTo>
                          <a:lnTo>
                            <a:pt x="49" y="294"/>
                          </a:lnTo>
                          <a:lnTo>
                            <a:pt x="52" y="294"/>
                          </a:lnTo>
                          <a:lnTo>
                            <a:pt x="52" y="289"/>
                          </a:lnTo>
                          <a:lnTo>
                            <a:pt x="55" y="289"/>
                          </a:lnTo>
                          <a:lnTo>
                            <a:pt x="55" y="286"/>
                          </a:lnTo>
                          <a:lnTo>
                            <a:pt x="58" y="286"/>
                          </a:lnTo>
                          <a:lnTo>
                            <a:pt x="58" y="280"/>
                          </a:lnTo>
                          <a:lnTo>
                            <a:pt x="61" y="280"/>
                          </a:lnTo>
                          <a:lnTo>
                            <a:pt x="61" y="274"/>
                          </a:lnTo>
                          <a:lnTo>
                            <a:pt x="63" y="274"/>
                          </a:lnTo>
                          <a:lnTo>
                            <a:pt x="63" y="271"/>
                          </a:lnTo>
                          <a:lnTo>
                            <a:pt x="66" y="271"/>
                          </a:lnTo>
                          <a:lnTo>
                            <a:pt x="66" y="266"/>
                          </a:lnTo>
                          <a:lnTo>
                            <a:pt x="69" y="266"/>
                          </a:lnTo>
                          <a:lnTo>
                            <a:pt x="69" y="263"/>
                          </a:lnTo>
                          <a:lnTo>
                            <a:pt x="72" y="263"/>
                          </a:lnTo>
                          <a:lnTo>
                            <a:pt x="72" y="260"/>
                          </a:lnTo>
                          <a:lnTo>
                            <a:pt x="75" y="260"/>
                          </a:lnTo>
                          <a:lnTo>
                            <a:pt x="75" y="257"/>
                          </a:lnTo>
                          <a:lnTo>
                            <a:pt x="78" y="257"/>
                          </a:lnTo>
                          <a:lnTo>
                            <a:pt x="78" y="254"/>
                          </a:lnTo>
                          <a:lnTo>
                            <a:pt x="81" y="254"/>
                          </a:lnTo>
                          <a:lnTo>
                            <a:pt x="81" y="251"/>
                          </a:lnTo>
                          <a:lnTo>
                            <a:pt x="84" y="251"/>
                          </a:lnTo>
                          <a:lnTo>
                            <a:pt x="84" y="248"/>
                          </a:lnTo>
                          <a:lnTo>
                            <a:pt x="87" y="248"/>
                          </a:lnTo>
                          <a:lnTo>
                            <a:pt x="87" y="248"/>
                          </a:lnTo>
                          <a:lnTo>
                            <a:pt x="89" y="248"/>
                          </a:lnTo>
                          <a:lnTo>
                            <a:pt x="89" y="245"/>
                          </a:lnTo>
                          <a:lnTo>
                            <a:pt x="92" y="245"/>
                          </a:lnTo>
                          <a:lnTo>
                            <a:pt x="92" y="242"/>
                          </a:lnTo>
                          <a:lnTo>
                            <a:pt x="95" y="242"/>
                          </a:lnTo>
                          <a:lnTo>
                            <a:pt x="98" y="242"/>
                          </a:lnTo>
                          <a:lnTo>
                            <a:pt x="101" y="242"/>
                          </a:lnTo>
                          <a:lnTo>
                            <a:pt x="101" y="240"/>
                          </a:lnTo>
                          <a:lnTo>
                            <a:pt x="104" y="240"/>
                          </a:lnTo>
                          <a:lnTo>
                            <a:pt x="107" y="240"/>
                          </a:lnTo>
                          <a:lnTo>
                            <a:pt x="110" y="240"/>
                          </a:lnTo>
                          <a:lnTo>
                            <a:pt x="110" y="237"/>
                          </a:lnTo>
                          <a:lnTo>
                            <a:pt x="112" y="237"/>
                          </a:lnTo>
                          <a:lnTo>
                            <a:pt x="115" y="237"/>
                          </a:lnTo>
                          <a:lnTo>
                            <a:pt x="118" y="237"/>
                          </a:lnTo>
                          <a:lnTo>
                            <a:pt x="118" y="234"/>
                          </a:lnTo>
                          <a:lnTo>
                            <a:pt x="121" y="234"/>
                          </a:lnTo>
                          <a:lnTo>
                            <a:pt x="127" y="234"/>
                          </a:lnTo>
                          <a:lnTo>
                            <a:pt x="130" y="234"/>
                          </a:lnTo>
                          <a:lnTo>
                            <a:pt x="130" y="231"/>
                          </a:lnTo>
                          <a:lnTo>
                            <a:pt x="133" y="231"/>
                          </a:lnTo>
                          <a:lnTo>
                            <a:pt x="136" y="231"/>
                          </a:lnTo>
                          <a:lnTo>
                            <a:pt x="138" y="231"/>
                          </a:lnTo>
                          <a:lnTo>
                            <a:pt x="138" y="228"/>
                          </a:lnTo>
                          <a:lnTo>
                            <a:pt x="141" y="228"/>
                          </a:lnTo>
                          <a:lnTo>
                            <a:pt x="141" y="225"/>
                          </a:lnTo>
                          <a:lnTo>
                            <a:pt x="144" y="225"/>
                          </a:lnTo>
                          <a:lnTo>
                            <a:pt x="144" y="222"/>
                          </a:lnTo>
                          <a:lnTo>
                            <a:pt x="147" y="222"/>
                          </a:lnTo>
                          <a:lnTo>
                            <a:pt x="147" y="219"/>
                          </a:lnTo>
                          <a:lnTo>
                            <a:pt x="150" y="219"/>
                          </a:lnTo>
                          <a:lnTo>
                            <a:pt x="150" y="216"/>
                          </a:lnTo>
                          <a:lnTo>
                            <a:pt x="153" y="216"/>
                          </a:lnTo>
                          <a:lnTo>
                            <a:pt x="153" y="214"/>
                          </a:lnTo>
                          <a:lnTo>
                            <a:pt x="156" y="214"/>
                          </a:lnTo>
                          <a:lnTo>
                            <a:pt x="156" y="211"/>
                          </a:lnTo>
                          <a:lnTo>
                            <a:pt x="159" y="211"/>
                          </a:lnTo>
                          <a:lnTo>
                            <a:pt x="159" y="208"/>
                          </a:lnTo>
                          <a:lnTo>
                            <a:pt x="162" y="208"/>
                          </a:lnTo>
                          <a:lnTo>
                            <a:pt x="162" y="202"/>
                          </a:lnTo>
                          <a:lnTo>
                            <a:pt x="164" y="202"/>
                          </a:lnTo>
                          <a:lnTo>
                            <a:pt x="164" y="196"/>
                          </a:lnTo>
                          <a:lnTo>
                            <a:pt x="167" y="196"/>
                          </a:lnTo>
                          <a:lnTo>
                            <a:pt x="167" y="190"/>
                          </a:lnTo>
                          <a:lnTo>
                            <a:pt x="170" y="190"/>
                          </a:lnTo>
                          <a:lnTo>
                            <a:pt x="170" y="185"/>
                          </a:lnTo>
                          <a:lnTo>
                            <a:pt x="173" y="185"/>
                          </a:lnTo>
                          <a:lnTo>
                            <a:pt x="173" y="179"/>
                          </a:lnTo>
                          <a:lnTo>
                            <a:pt x="176" y="179"/>
                          </a:lnTo>
                          <a:lnTo>
                            <a:pt x="176" y="173"/>
                          </a:lnTo>
                          <a:lnTo>
                            <a:pt x="179" y="173"/>
                          </a:lnTo>
                          <a:lnTo>
                            <a:pt x="179" y="167"/>
                          </a:lnTo>
                          <a:lnTo>
                            <a:pt x="182" y="167"/>
                          </a:lnTo>
                          <a:lnTo>
                            <a:pt x="182" y="162"/>
                          </a:lnTo>
                          <a:lnTo>
                            <a:pt x="185" y="162"/>
                          </a:lnTo>
                          <a:lnTo>
                            <a:pt x="185" y="156"/>
                          </a:lnTo>
                          <a:lnTo>
                            <a:pt x="187" y="156"/>
                          </a:lnTo>
                          <a:lnTo>
                            <a:pt x="187" y="147"/>
                          </a:lnTo>
                          <a:lnTo>
                            <a:pt x="190" y="147"/>
                          </a:lnTo>
                          <a:lnTo>
                            <a:pt x="190" y="141"/>
                          </a:lnTo>
                          <a:lnTo>
                            <a:pt x="193" y="141"/>
                          </a:lnTo>
                          <a:lnTo>
                            <a:pt x="193" y="133"/>
                          </a:lnTo>
                          <a:lnTo>
                            <a:pt x="196" y="133"/>
                          </a:lnTo>
                          <a:lnTo>
                            <a:pt x="196" y="127"/>
                          </a:lnTo>
                          <a:lnTo>
                            <a:pt x="199" y="127"/>
                          </a:lnTo>
                          <a:lnTo>
                            <a:pt x="199" y="118"/>
                          </a:lnTo>
                          <a:lnTo>
                            <a:pt x="202" y="118"/>
                          </a:lnTo>
                          <a:lnTo>
                            <a:pt x="202" y="112"/>
                          </a:lnTo>
                          <a:lnTo>
                            <a:pt x="205" y="112"/>
                          </a:lnTo>
                          <a:lnTo>
                            <a:pt x="205" y="104"/>
                          </a:lnTo>
                          <a:lnTo>
                            <a:pt x="208" y="104"/>
                          </a:lnTo>
                          <a:lnTo>
                            <a:pt x="208" y="98"/>
                          </a:lnTo>
                          <a:lnTo>
                            <a:pt x="211" y="98"/>
                          </a:lnTo>
                          <a:lnTo>
                            <a:pt x="211" y="92"/>
                          </a:lnTo>
                          <a:lnTo>
                            <a:pt x="213" y="92"/>
                          </a:lnTo>
                          <a:lnTo>
                            <a:pt x="213" y="84"/>
                          </a:lnTo>
                          <a:lnTo>
                            <a:pt x="216" y="84"/>
                          </a:lnTo>
                          <a:lnTo>
                            <a:pt x="216" y="78"/>
                          </a:lnTo>
                          <a:lnTo>
                            <a:pt x="219" y="78"/>
                          </a:lnTo>
                          <a:lnTo>
                            <a:pt x="219" y="69"/>
                          </a:lnTo>
                          <a:lnTo>
                            <a:pt x="222" y="69"/>
                          </a:lnTo>
                          <a:lnTo>
                            <a:pt x="222" y="63"/>
                          </a:lnTo>
                          <a:lnTo>
                            <a:pt x="225" y="63"/>
                          </a:lnTo>
                          <a:lnTo>
                            <a:pt x="225" y="55"/>
                          </a:lnTo>
                          <a:lnTo>
                            <a:pt x="228" y="55"/>
                          </a:lnTo>
                          <a:lnTo>
                            <a:pt x="228" y="49"/>
                          </a:lnTo>
                          <a:lnTo>
                            <a:pt x="231" y="49"/>
                          </a:lnTo>
                          <a:lnTo>
                            <a:pt x="231" y="43"/>
                          </a:lnTo>
                          <a:lnTo>
                            <a:pt x="234" y="43"/>
                          </a:lnTo>
                          <a:lnTo>
                            <a:pt x="234" y="40"/>
                          </a:lnTo>
                          <a:lnTo>
                            <a:pt x="236" y="40"/>
                          </a:lnTo>
                          <a:lnTo>
                            <a:pt x="236" y="34"/>
                          </a:lnTo>
                          <a:lnTo>
                            <a:pt x="239" y="34"/>
                          </a:lnTo>
                          <a:lnTo>
                            <a:pt x="239" y="29"/>
                          </a:lnTo>
                          <a:lnTo>
                            <a:pt x="242" y="29"/>
                          </a:lnTo>
                          <a:lnTo>
                            <a:pt x="242" y="26"/>
                          </a:lnTo>
                          <a:lnTo>
                            <a:pt x="245" y="26"/>
                          </a:lnTo>
                          <a:lnTo>
                            <a:pt x="245" y="20"/>
                          </a:lnTo>
                          <a:lnTo>
                            <a:pt x="248" y="20"/>
                          </a:lnTo>
                          <a:lnTo>
                            <a:pt x="248" y="17"/>
                          </a:lnTo>
                          <a:lnTo>
                            <a:pt x="251" y="17"/>
                          </a:lnTo>
                          <a:lnTo>
                            <a:pt x="251" y="11"/>
                          </a:lnTo>
                          <a:lnTo>
                            <a:pt x="254" y="11"/>
                          </a:lnTo>
                          <a:lnTo>
                            <a:pt x="254" y="8"/>
                          </a:lnTo>
                          <a:lnTo>
                            <a:pt x="257" y="8"/>
                          </a:lnTo>
                          <a:lnTo>
                            <a:pt x="257" y="8"/>
                          </a:lnTo>
                          <a:lnTo>
                            <a:pt x="260" y="8"/>
                          </a:lnTo>
                          <a:lnTo>
                            <a:pt x="260" y="5"/>
                          </a:lnTo>
                          <a:lnTo>
                            <a:pt x="262" y="5"/>
                          </a:lnTo>
                          <a:lnTo>
                            <a:pt x="262" y="5"/>
                          </a:lnTo>
                          <a:lnTo>
                            <a:pt x="265" y="5"/>
                          </a:lnTo>
                          <a:lnTo>
                            <a:pt x="265" y="3"/>
                          </a:lnTo>
                          <a:lnTo>
                            <a:pt x="268" y="3"/>
                          </a:lnTo>
                          <a:lnTo>
                            <a:pt x="268" y="3"/>
                          </a:lnTo>
                          <a:lnTo>
                            <a:pt x="271" y="3"/>
                          </a:lnTo>
                          <a:lnTo>
                            <a:pt x="271" y="0"/>
                          </a:lnTo>
                          <a:lnTo>
                            <a:pt x="274" y="0"/>
                          </a:lnTo>
                          <a:lnTo>
                            <a:pt x="280" y="0"/>
                          </a:lnTo>
                          <a:lnTo>
                            <a:pt x="283" y="0"/>
                          </a:lnTo>
                          <a:lnTo>
                            <a:pt x="283" y="3"/>
                          </a:lnTo>
                          <a:lnTo>
                            <a:pt x="286" y="3"/>
                          </a:lnTo>
                          <a:lnTo>
                            <a:pt x="288" y="3"/>
                          </a:lnTo>
                          <a:lnTo>
                            <a:pt x="291" y="3"/>
                          </a:lnTo>
                          <a:lnTo>
                            <a:pt x="291" y="5"/>
                          </a:lnTo>
                          <a:lnTo>
                            <a:pt x="294" y="5"/>
                          </a:lnTo>
                          <a:lnTo>
                            <a:pt x="297" y="5"/>
                          </a:lnTo>
                          <a:lnTo>
                            <a:pt x="300" y="5"/>
                          </a:lnTo>
                          <a:lnTo>
                            <a:pt x="300" y="8"/>
                          </a:lnTo>
                          <a:lnTo>
                            <a:pt x="303" y="8"/>
                          </a:lnTo>
                          <a:lnTo>
                            <a:pt x="303" y="11"/>
                          </a:lnTo>
                          <a:lnTo>
                            <a:pt x="306" y="11"/>
                          </a:lnTo>
                          <a:lnTo>
                            <a:pt x="306" y="11"/>
                          </a:lnTo>
                          <a:lnTo>
                            <a:pt x="309" y="11"/>
                          </a:lnTo>
                          <a:lnTo>
                            <a:pt x="309" y="14"/>
                          </a:lnTo>
                          <a:lnTo>
                            <a:pt x="311" y="14"/>
                          </a:lnTo>
                          <a:lnTo>
                            <a:pt x="311" y="17"/>
                          </a:lnTo>
                          <a:lnTo>
                            <a:pt x="314" y="17"/>
                          </a:lnTo>
                          <a:lnTo>
                            <a:pt x="314" y="20"/>
                          </a:lnTo>
                          <a:lnTo>
                            <a:pt x="317" y="20"/>
                          </a:lnTo>
                          <a:lnTo>
                            <a:pt x="317" y="23"/>
                          </a:lnTo>
                          <a:lnTo>
                            <a:pt x="320" y="23"/>
                          </a:lnTo>
                          <a:lnTo>
                            <a:pt x="320" y="23"/>
                          </a:lnTo>
                          <a:lnTo>
                            <a:pt x="323" y="23"/>
                          </a:lnTo>
                          <a:lnTo>
                            <a:pt x="323" y="26"/>
                          </a:lnTo>
                          <a:lnTo>
                            <a:pt x="326" y="26"/>
                          </a:lnTo>
                          <a:lnTo>
                            <a:pt x="326" y="29"/>
                          </a:lnTo>
                          <a:lnTo>
                            <a:pt x="329" y="29"/>
                          </a:lnTo>
                          <a:lnTo>
                            <a:pt x="329" y="31"/>
                          </a:lnTo>
                          <a:lnTo>
                            <a:pt x="332" y="31"/>
                          </a:lnTo>
                          <a:lnTo>
                            <a:pt x="332" y="34"/>
                          </a:lnTo>
                          <a:lnTo>
                            <a:pt x="335" y="34"/>
                          </a:lnTo>
                          <a:lnTo>
                            <a:pt x="335" y="37"/>
                          </a:lnTo>
                          <a:lnTo>
                            <a:pt x="337" y="37"/>
                          </a:lnTo>
                          <a:lnTo>
                            <a:pt x="337" y="37"/>
                          </a:lnTo>
                          <a:lnTo>
                            <a:pt x="340" y="37"/>
                          </a:lnTo>
                          <a:lnTo>
                            <a:pt x="340" y="40"/>
                          </a:lnTo>
                          <a:lnTo>
                            <a:pt x="343" y="40"/>
                          </a:lnTo>
                          <a:lnTo>
                            <a:pt x="343" y="43"/>
                          </a:lnTo>
                          <a:lnTo>
                            <a:pt x="346" y="43"/>
                          </a:lnTo>
                          <a:lnTo>
                            <a:pt x="346" y="46"/>
                          </a:lnTo>
                          <a:lnTo>
                            <a:pt x="349" y="46"/>
                          </a:lnTo>
                          <a:lnTo>
                            <a:pt x="349" y="46"/>
                          </a:lnTo>
                          <a:lnTo>
                            <a:pt x="352" y="46"/>
                          </a:lnTo>
                          <a:lnTo>
                            <a:pt x="352" y="49"/>
                          </a:lnTo>
                          <a:lnTo>
                            <a:pt x="355" y="49"/>
                          </a:lnTo>
                          <a:lnTo>
                            <a:pt x="355" y="49"/>
                          </a:lnTo>
                          <a:lnTo>
                            <a:pt x="358" y="49"/>
                          </a:lnTo>
                          <a:lnTo>
                            <a:pt x="358" y="52"/>
                          </a:lnTo>
                          <a:lnTo>
                            <a:pt x="360" y="52"/>
                          </a:lnTo>
                          <a:lnTo>
                            <a:pt x="360" y="52"/>
                          </a:lnTo>
                          <a:lnTo>
                            <a:pt x="363" y="52"/>
                          </a:lnTo>
                          <a:lnTo>
                            <a:pt x="363" y="55"/>
                          </a:lnTo>
                          <a:lnTo>
                            <a:pt x="366" y="55"/>
                          </a:lnTo>
                          <a:lnTo>
                            <a:pt x="366" y="57"/>
                          </a:lnTo>
                          <a:lnTo>
                            <a:pt x="369" y="57"/>
                          </a:lnTo>
                          <a:lnTo>
                            <a:pt x="369" y="57"/>
                          </a:lnTo>
                          <a:lnTo>
                            <a:pt x="372" y="57"/>
                          </a:lnTo>
                          <a:lnTo>
                            <a:pt x="372" y="60"/>
                          </a:lnTo>
                          <a:lnTo>
                            <a:pt x="375" y="60"/>
                          </a:lnTo>
                          <a:lnTo>
                            <a:pt x="378" y="60"/>
                          </a:lnTo>
                          <a:lnTo>
                            <a:pt x="381" y="60"/>
                          </a:lnTo>
                          <a:lnTo>
                            <a:pt x="381" y="63"/>
                          </a:lnTo>
                          <a:lnTo>
                            <a:pt x="384" y="63"/>
                          </a:lnTo>
                          <a:lnTo>
                            <a:pt x="384" y="63"/>
                          </a:lnTo>
                          <a:lnTo>
                            <a:pt x="386" y="63"/>
                          </a:lnTo>
                          <a:lnTo>
                            <a:pt x="386" y="66"/>
                          </a:lnTo>
                          <a:lnTo>
                            <a:pt x="389" y="66"/>
                          </a:lnTo>
                          <a:lnTo>
                            <a:pt x="389" y="66"/>
                          </a:lnTo>
                          <a:lnTo>
                            <a:pt x="392" y="66"/>
                          </a:lnTo>
                          <a:lnTo>
                            <a:pt x="392" y="69"/>
                          </a:lnTo>
                          <a:lnTo>
                            <a:pt x="395" y="69"/>
                          </a:lnTo>
                          <a:lnTo>
                            <a:pt x="395" y="75"/>
                          </a:lnTo>
                          <a:lnTo>
                            <a:pt x="398" y="75"/>
                          </a:lnTo>
                          <a:lnTo>
                            <a:pt x="398" y="78"/>
                          </a:lnTo>
                          <a:lnTo>
                            <a:pt x="401" y="78"/>
                          </a:lnTo>
                          <a:lnTo>
                            <a:pt x="401" y="81"/>
                          </a:lnTo>
                          <a:lnTo>
                            <a:pt x="404" y="81"/>
                          </a:lnTo>
                          <a:lnTo>
                            <a:pt x="404" y="84"/>
                          </a:lnTo>
                          <a:lnTo>
                            <a:pt x="407" y="84"/>
                          </a:lnTo>
                          <a:lnTo>
                            <a:pt x="407" y="89"/>
                          </a:lnTo>
                          <a:lnTo>
                            <a:pt x="410" y="89"/>
                          </a:lnTo>
                          <a:lnTo>
                            <a:pt x="410" y="92"/>
                          </a:lnTo>
                          <a:lnTo>
                            <a:pt x="412" y="92"/>
                          </a:lnTo>
                          <a:lnTo>
                            <a:pt x="412" y="95"/>
                          </a:lnTo>
                          <a:lnTo>
                            <a:pt x="415" y="95"/>
                          </a:lnTo>
                          <a:lnTo>
                            <a:pt x="415" y="104"/>
                          </a:lnTo>
                          <a:lnTo>
                            <a:pt x="418" y="104"/>
                          </a:lnTo>
                          <a:lnTo>
                            <a:pt x="418" y="110"/>
                          </a:lnTo>
                          <a:lnTo>
                            <a:pt x="421" y="110"/>
                          </a:lnTo>
                          <a:lnTo>
                            <a:pt x="421" y="118"/>
                          </a:lnTo>
                          <a:lnTo>
                            <a:pt x="424" y="118"/>
                          </a:lnTo>
                          <a:lnTo>
                            <a:pt x="424" y="127"/>
                          </a:lnTo>
                          <a:lnTo>
                            <a:pt x="427" y="127"/>
                          </a:lnTo>
                          <a:lnTo>
                            <a:pt x="427" y="136"/>
                          </a:lnTo>
                          <a:lnTo>
                            <a:pt x="430" y="136"/>
                          </a:lnTo>
                          <a:lnTo>
                            <a:pt x="430" y="144"/>
                          </a:lnTo>
                          <a:lnTo>
                            <a:pt x="433" y="144"/>
                          </a:lnTo>
                          <a:lnTo>
                            <a:pt x="433" y="153"/>
                          </a:lnTo>
                          <a:lnTo>
                            <a:pt x="435" y="153"/>
                          </a:lnTo>
                          <a:lnTo>
                            <a:pt x="435" y="162"/>
                          </a:lnTo>
                          <a:lnTo>
                            <a:pt x="438" y="162"/>
                          </a:lnTo>
                          <a:lnTo>
                            <a:pt x="438" y="173"/>
                          </a:lnTo>
                          <a:lnTo>
                            <a:pt x="441" y="173"/>
                          </a:lnTo>
                          <a:lnTo>
                            <a:pt x="441" y="188"/>
                          </a:lnTo>
                          <a:lnTo>
                            <a:pt x="444" y="188"/>
                          </a:lnTo>
                          <a:lnTo>
                            <a:pt x="444" y="199"/>
                          </a:lnTo>
                          <a:lnTo>
                            <a:pt x="447" y="199"/>
                          </a:lnTo>
                          <a:lnTo>
                            <a:pt x="447" y="214"/>
                          </a:lnTo>
                          <a:lnTo>
                            <a:pt x="450" y="214"/>
                          </a:lnTo>
                          <a:lnTo>
                            <a:pt x="450" y="228"/>
                          </a:lnTo>
                          <a:lnTo>
                            <a:pt x="453" y="228"/>
                          </a:lnTo>
                          <a:lnTo>
                            <a:pt x="453" y="242"/>
                          </a:lnTo>
                          <a:lnTo>
                            <a:pt x="456" y="242"/>
                          </a:lnTo>
                          <a:lnTo>
                            <a:pt x="456" y="254"/>
                          </a:lnTo>
                          <a:lnTo>
                            <a:pt x="459" y="254"/>
                          </a:lnTo>
                          <a:lnTo>
                            <a:pt x="459" y="268"/>
                          </a:lnTo>
                          <a:lnTo>
                            <a:pt x="461" y="268"/>
                          </a:lnTo>
                          <a:lnTo>
                            <a:pt x="461" y="283"/>
                          </a:lnTo>
                          <a:lnTo>
                            <a:pt x="464" y="283"/>
                          </a:lnTo>
                          <a:lnTo>
                            <a:pt x="464" y="300"/>
                          </a:lnTo>
                          <a:lnTo>
                            <a:pt x="467" y="300"/>
                          </a:lnTo>
                          <a:lnTo>
                            <a:pt x="467" y="318"/>
                          </a:lnTo>
                          <a:lnTo>
                            <a:pt x="470" y="318"/>
                          </a:lnTo>
                          <a:lnTo>
                            <a:pt x="470" y="335"/>
                          </a:lnTo>
                          <a:lnTo>
                            <a:pt x="473" y="335"/>
                          </a:lnTo>
                          <a:lnTo>
                            <a:pt x="473" y="352"/>
                          </a:lnTo>
                          <a:lnTo>
                            <a:pt x="476" y="352"/>
                          </a:lnTo>
                          <a:lnTo>
                            <a:pt x="476" y="370"/>
                          </a:lnTo>
                          <a:lnTo>
                            <a:pt x="479" y="370"/>
                          </a:lnTo>
                          <a:lnTo>
                            <a:pt x="479" y="387"/>
                          </a:lnTo>
                          <a:lnTo>
                            <a:pt x="482" y="387"/>
                          </a:lnTo>
                          <a:lnTo>
                            <a:pt x="482" y="404"/>
                          </a:lnTo>
                          <a:lnTo>
                            <a:pt x="485" y="404"/>
                          </a:lnTo>
                          <a:lnTo>
                            <a:pt x="485" y="425"/>
                          </a:lnTo>
                          <a:lnTo>
                            <a:pt x="487" y="425"/>
                          </a:lnTo>
                          <a:lnTo>
                            <a:pt x="487" y="442"/>
                          </a:lnTo>
                          <a:lnTo>
                            <a:pt x="490" y="442"/>
                          </a:lnTo>
                          <a:lnTo>
                            <a:pt x="490" y="459"/>
                          </a:lnTo>
                          <a:lnTo>
                            <a:pt x="493" y="459"/>
                          </a:lnTo>
                          <a:lnTo>
                            <a:pt x="493" y="477"/>
                          </a:lnTo>
                          <a:lnTo>
                            <a:pt x="496" y="477"/>
                          </a:lnTo>
                          <a:lnTo>
                            <a:pt x="496" y="494"/>
                          </a:lnTo>
                          <a:lnTo>
                            <a:pt x="499" y="494"/>
                          </a:lnTo>
                          <a:lnTo>
                            <a:pt x="499" y="511"/>
                          </a:lnTo>
                          <a:lnTo>
                            <a:pt x="502" y="511"/>
                          </a:lnTo>
                          <a:lnTo>
                            <a:pt x="502" y="529"/>
                          </a:lnTo>
                          <a:lnTo>
                            <a:pt x="505" y="529"/>
                          </a:lnTo>
                          <a:lnTo>
                            <a:pt x="505" y="546"/>
                          </a:lnTo>
                          <a:lnTo>
                            <a:pt x="508" y="546"/>
                          </a:lnTo>
                          <a:lnTo>
                            <a:pt x="508" y="563"/>
                          </a:lnTo>
                          <a:lnTo>
                            <a:pt x="510" y="563"/>
                          </a:lnTo>
                          <a:lnTo>
                            <a:pt x="510" y="578"/>
                          </a:lnTo>
                          <a:lnTo>
                            <a:pt x="513" y="578"/>
                          </a:lnTo>
                          <a:lnTo>
                            <a:pt x="513" y="595"/>
                          </a:lnTo>
                          <a:lnTo>
                            <a:pt x="516" y="595"/>
                          </a:lnTo>
                          <a:lnTo>
                            <a:pt x="516" y="610"/>
                          </a:lnTo>
                          <a:lnTo>
                            <a:pt x="519" y="610"/>
                          </a:lnTo>
                          <a:lnTo>
                            <a:pt x="519" y="627"/>
                          </a:lnTo>
                          <a:lnTo>
                            <a:pt x="522" y="627"/>
                          </a:lnTo>
                          <a:lnTo>
                            <a:pt x="522" y="641"/>
                          </a:lnTo>
                          <a:lnTo>
                            <a:pt x="525" y="641"/>
                          </a:lnTo>
                          <a:lnTo>
                            <a:pt x="525" y="659"/>
                          </a:lnTo>
                          <a:lnTo>
                            <a:pt x="528" y="659"/>
                          </a:lnTo>
                          <a:lnTo>
                            <a:pt x="528" y="673"/>
                          </a:lnTo>
                          <a:lnTo>
                            <a:pt x="531" y="673"/>
                          </a:lnTo>
                          <a:lnTo>
                            <a:pt x="531" y="688"/>
                          </a:lnTo>
                          <a:lnTo>
                            <a:pt x="534" y="688"/>
                          </a:lnTo>
                          <a:lnTo>
                            <a:pt x="534" y="705"/>
                          </a:lnTo>
                          <a:lnTo>
                            <a:pt x="536" y="705"/>
                          </a:lnTo>
                          <a:lnTo>
                            <a:pt x="536" y="719"/>
                          </a:lnTo>
                          <a:lnTo>
                            <a:pt x="539" y="719"/>
                          </a:lnTo>
                          <a:lnTo>
                            <a:pt x="539" y="734"/>
                          </a:lnTo>
                          <a:lnTo>
                            <a:pt x="542" y="734"/>
                          </a:lnTo>
                          <a:lnTo>
                            <a:pt x="542" y="748"/>
                          </a:lnTo>
                          <a:lnTo>
                            <a:pt x="545" y="748"/>
                          </a:lnTo>
                          <a:lnTo>
                            <a:pt x="545" y="766"/>
                          </a:lnTo>
                          <a:lnTo>
                            <a:pt x="548" y="766"/>
                          </a:lnTo>
                          <a:lnTo>
                            <a:pt x="548" y="780"/>
                          </a:lnTo>
                          <a:lnTo>
                            <a:pt x="551" y="780"/>
                          </a:lnTo>
                          <a:lnTo>
                            <a:pt x="551" y="794"/>
                          </a:lnTo>
                          <a:lnTo>
                            <a:pt x="554" y="794"/>
                          </a:lnTo>
                          <a:lnTo>
                            <a:pt x="554" y="809"/>
                          </a:lnTo>
                          <a:lnTo>
                            <a:pt x="557" y="809"/>
                          </a:lnTo>
                          <a:lnTo>
                            <a:pt x="557" y="826"/>
                          </a:lnTo>
                          <a:lnTo>
                            <a:pt x="559" y="826"/>
                          </a:lnTo>
                          <a:lnTo>
                            <a:pt x="559" y="841"/>
                          </a:lnTo>
                          <a:lnTo>
                            <a:pt x="562" y="841"/>
                          </a:lnTo>
                          <a:lnTo>
                            <a:pt x="562" y="858"/>
                          </a:lnTo>
                          <a:lnTo>
                            <a:pt x="565" y="858"/>
                          </a:lnTo>
                          <a:lnTo>
                            <a:pt x="565" y="873"/>
                          </a:lnTo>
                          <a:lnTo>
                            <a:pt x="568" y="873"/>
                          </a:lnTo>
                          <a:lnTo>
                            <a:pt x="568" y="890"/>
                          </a:lnTo>
                          <a:lnTo>
                            <a:pt x="571" y="890"/>
                          </a:lnTo>
                          <a:lnTo>
                            <a:pt x="571" y="904"/>
                          </a:lnTo>
                          <a:lnTo>
                            <a:pt x="574" y="904"/>
                          </a:lnTo>
                          <a:lnTo>
                            <a:pt x="574" y="922"/>
                          </a:lnTo>
                          <a:lnTo>
                            <a:pt x="577" y="922"/>
                          </a:lnTo>
                          <a:lnTo>
                            <a:pt x="577" y="939"/>
                          </a:lnTo>
                          <a:lnTo>
                            <a:pt x="580" y="939"/>
                          </a:lnTo>
                          <a:lnTo>
                            <a:pt x="580" y="956"/>
                          </a:lnTo>
                          <a:lnTo>
                            <a:pt x="583" y="956"/>
                          </a:lnTo>
                          <a:lnTo>
                            <a:pt x="583" y="974"/>
                          </a:lnTo>
                          <a:lnTo>
                            <a:pt x="585" y="974"/>
                          </a:lnTo>
                          <a:lnTo>
                            <a:pt x="585" y="991"/>
                          </a:lnTo>
                          <a:lnTo>
                            <a:pt x="588" y="991"/>
                          </a:lnTo>
                          <a:lnTo>
                            <a:pt x="588" y="1008"/>
                          </a:lnTo>
                          <a:lnTo>
                            <a:pt x="591" y="1008"/>
                          </a:lnTo>
                          <a:lnTo>
                            <a:pt x="591" y="1026"/>
                          </a:lnTo>
                          <a:lnTo>
                            <a:pt x="594" y="1026"/>
                          </a:lnTo>
                          <a:lnTo>
                            <a:pt x="594" y="1043"/>
                          </a:lnTo>
                          <a:lnTo>
                            <a:pt x="597" y="1043"/>
                          </a:lnTo>
                          <a:lnTo>
                            <a:pt x="597" y="1060"/>
                          </a:lnTo>
                          <a:lnTo>
                            <a:pt x="600" y="1060"/>
                          </a:lnTo>
                          <a:lnTo>
                            <a:pt x="600" y="1078"/>
                          </a:lnTo>
                          <a:lnTo>
                            <a:pt x="603" y="1078"/>
                          </a:lnTo>
                          <a:lnTo>
                            <a:pt x="603" y="1098"/>
                          </a:lnTo>
                          <a:lnTo>
                            <a:pt x="606" y="1098"/>
                          </a:lnTo>
                          <a:lnTo>
                            <a:pt x="606" y="1115"/>
                          </a:lnTo>
                          <a:lnTo>
                            <a:pt x="609" y="1115"/>
                          </a:lnTo>
                          <a:lnTo>
                            <a:pt x="609" y="1133"/>
                          </a:lnTo>
                          <a:lnTo>
                            <a:pt x="611" y="1133"/>
                          </a:lnTo>
                          <a:lnTo>
                            <a:pt x="611" y="1153"/>
                          </a:lnTo>
                          <a:lnTo>
                            <a:pt x="614" y="1153"/>
                          </a:lnTo>
                          <a:lnTo>
                            <a:pt x="614" y="1170"/>
                          </a:lnTo>
                          <a:lnTo>
                            <a:pt x="617" y="1170"/>
                          </a:lnTo>
                          <a:lnTo>
                            <a:pt x="617" y="1188"/>
                          </a:lnTo>
                          <a:lnTo>
                            <a:pt x="620" y="1188"/>
                          </a:lnTo>
                          <a:lnTo>
                            <a:pt x="620" y="1205"/>
                          </a:lnTo>
                          <a:lnTo>
                            <a:pt x="623" y="1205"/>
                          </a:lnTo>
                          <a:lnTo>
                            <a:pt x="623" y="1222"/>
                          </a:lnTo>
                          <a:lnTo>
                            <a:pt x="626" y="1222"/>
                          </a:lnTo>
                          <a:lnTo>
                            <a:pt x="626" y="1240"/>
                          </a:lnTo>
                          <a:lnTo>
                            <a:pt x="629" y="1240"/>
                          </a:lnTo>
                          <a:lnTo>
                            <a:pt x="629" y="1254"/>
                          </a:lnTo>
                          <a:lnTo>
                            <a:pt x="632" y="1254"/>
                          </a:lnTo>
                          <a:lnTo>
                            <a:pt x="632" y="1271"/>
                          </a:lnTo>
                          <a:lnTo>
                            <a:pt x="634" y="1271"/>
                          </a:lnTo>
                          <a:lnTo>
                            <a:pt x="634" y="1286"/>
                          </a:lnTo>
                          <a:lnTo>
                            <a:pt x="637" y="1286"/>
                          </a:lnTo>
                          <a:lnTo>
                            <a:pt x="637" y="1303"/>
                          </a:lnTo>
                          <a:lnTo>
                            <a:pt x="640" y="1303"/>
                          </a:lnTo>
                          <a:lnTo>
                            <a:pt x="640" y="1318"/>
                          </a:lnTo>
                          <a:lnTo>
                            <a:pt x="643" y="1318"/>
                          </a:lnTo>
                          <a:lnTo>
                            <a:pt x="643" y="1335"/>
                          </a:lnTo>
                          <a:lnTo>
                            <a:pt x="646" y="1335"/>
                          </a:lnTo>
                          <a:lnTo>
                            <a:pt x="646" y="1347"/>
                          </a:lnTo>
                          <a:lnTo>
                            <a:pt x="649" y="1347"/>
                          </a:lnTo>
                          <a:lnTo>
                            <a:pt x="649" y="1355"/>
                          </a:lnTo>
                          <a:lnTo>
                            <a:pt x="652" y="1355"/>
                          </a:lnTo>
                          <a:lnTo>
                            <a:pt x="652" y="1364"/>
                          </a:lnTo>
                          <a:lnTo>
                            <a:pt x="655" y="1364"/>
                          </a:lnTo>
                          <a:lnTo>
                            <a:pt x="655" y="1373"/>
                          </a:lnTo>
                          <a:lnTo>
                            <a:pt x="658" y="1373"/>
                          </a:lnTo>
                          <a:lnTo>
                            <a:pt x="658" y="1381"/>
                          </a:lnTo>
                          <a:lnTo>
                            <a:pt x="660" y="1381"/>
                          </a:lnTo>
                          <a:lnTo>
                            <a:pt x="660" y="1393"/>
                          </a:lnTo>
                          <a:lnTo>
                            <a:pt x="663" y="1393"/>
                          </a:lnTo>
                          <a:lnTo>
                            <a:pt x="663" y="1401"/>
                          </a:lnTo>
                          <a:lnTo>
                            <a:pt x="666" y="1401"/>
                          </a:lnTo>
                          <a:lnTo>
                            <a:pt x="666" y="1410"/>
                          </a:lnTo>
                          <a:lnTo>
                            <a:pt x="669" y="1410"/>
                          </a:lnTo>
                          <a:lnTo>
                            <a:pt x="669" y="1413"/>
                          </a:lnTo>
                          <a:lnTo>
                            <a:pt x="672" y="1413"/>
                          </a:lnTo>
                          <a:lnTo>
                            <a:pt x="672" y="1413"/>
                          </a:lnTo>
                          <a:lnTo>
                            <a:pt x="675" y="1413"/>
                          </a:lnTo>
                          <a:lnTo>
                            <a:pt x="675" y="1410"/>
                          </a:lnTo>
                          <a:lnTo>
                            <a:pt x="678" y="1410"/>
                          </a:lnTo>
                          <a:lnTo>
                            <a:pt x="678" y="1410"/>
                          </a:lnTo>
                          <a:lnTo>
                            <a:pt x="681" y="1410"/>
                          </a:lnTo>
                          <a:lnTo>
                            <a:pt x="681" y="1407"/>
                          </a:lnTo>
                          <a:lnTo>
                            <a:pt x="683" y="1407"/>
                          </a:lnTo>
                          <a:lnTo>
                            <a:pt x="683" y="1407"/>
                          </a:lnTo>
                          <a:lnTo>
                            <a:pt x="686" y="1407"/>
                          </a:lnTo>
                          <a:lnTo>
                            <a:pt x="686" y="1404"/>
                          </a:lnTo>
                          <a:lnTo>
                            <a:pt x="689" y="1404"/>
                          </a:lnTo>
                          <a:lnTo>
                            <a:pt x="689" y="1404"/>
                          </a:lnTo>
                          <a:lnTo>
                            <a:pt x="692" y="1404"/>
                          </a:lnTo>
                          <a:lnTo>
                            <a:pt x="692" y="1396"/>
                          </a:lnTo>
                          <a:lnTo>
                            <a:pt x="695" y="1396"/>
                          </a:lnTo>
                          <a:lnTo>
                            <a:pt x="695" y="1381"/>
                          </a:lnTo>
                          <a:lnTo>
                            <a:pt x="698" y="1381"/>
                          </a:lnTo>
                          <a:lnTo>
                            <a:pt x="698" y="1367"/>
                          </a:lnTo>
                          <a:lnTo>
                            <a:pt x="701" y="1367"/>
                          </a:lnTo>
                          <a:lnTo>
                            <a:pt x="701" y="1352"/>
                          </a:lnTo>
                          <a:lnTo>
                            <a:pt x="704" y="1352"/>
                          </a:lnTo>
                          <a:lnTo>
                            <a:pt x="704" y="1338"/>
                          </a:lnTo>
                          <a:lnTo>
                            <a:pt x="707" y="1338"/>
                          </a:lnTo>
                          <a:lnTo>
                            <a:pt x="707" y="1323"/>
                          </a:lnTo>
                          <a:lnTo>
                            <a:pt x="709" y="1323"/>
                          </a:lnTo>
                          <a:lnTo>
                            <a:pt x="709" y="1309"/>
                          </a:lnTo>
                          <a:lnTo>
                            <a:pt x="712" y="1309"/>
                          </a:lnTo>
                          <a:lnTo>
                            <a:pt x="712" y="1294"/>
                          </a:lnTo>
                          <a:lnTo>
                            <a:pt x="715" y="1294"/>
                          </a:lnTo>
                          <a:lnTo>
                            <a:pt x="715" y="1277"/>
                          </a:lnTo>
                          <a:lnTo>
                            <a:pt x="718" y="1277"/>
                          </a:lnTo>
                          <a:lnTo>
                            <a:pt x="718" y="1248"/>
                          </a:lnTo>
                          <a:lnTo>
                            <a:pt x="721" y="1248"/>
                          </a:lnTo>
                          <a:lnTo>
                            <a:pt x="721" y="1222"/>
                          </a:lnTo>
                          <a:lnTo>
                            <a:pt x="724" y="1222"/>
                          </a:lnTo>
                          <a:lnTo>
                            <a:pt x="724" y="1196"/>
                          </a:lnTo>
                          <a:lnTo>
                            <a:pt x="727" y="1196"/>
                          </a:lnTo>
                          <a:lnTo>
                            <a:pt x="727" y="1167"/>
                          </a:lnTo>
                          <a:lnTo>
                            <a:pt x="730" y="1167"/>
                          </a:lnTo>
                          <a:lnTo>
                            <a:pt x="730" y="1141"/>
                          </a:lnTo>
                          <a:lnTo>
                            <a:pt x="733" y="1141"/>
                          </a:lnTo>
                          <a:lnTo>
                            <a:pt x="733" y="1115"/>
                          </a:lnTo>
                          <a:lnTo>
                            <a:pt x="735" y="1115"/>
                          </a:lnTo>
                          <a:lnTo>
                            <a:pt x="735" y="1089"/>
                          </a:lnTo>
                          <a:lnTo>
                            <a:pt x="738" y="1089"/>
                          </a:lnTo>
                          <a:lnTo>
                            <a:pt x="738" y="1057"/>
                          </a:lnTo>
                          <a:lnTo>
                            <a:pt x="741" y="1057"/>
                          </a:lnTo>
                          <a:lnTo>
                            <a:pt x="741" y="1023"/>
                          </a:lnTo>
                          <a:lnTo>
                            <a:pt x="744" y="1023"/>
                          </a:lnTo>
                          <a:lnTo>
                            <a:pt x="744" y="988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" name="Freeform 19">
                      <a:extLst>
                        <a:ext uri="{FF2B5EF4-FFF2-40B4-BE49-F238E27FC236}">
                          <a16:creationId xmlns:a16="http://schemas.microsoft.com/office/drawing/2014/main" id="{F445FA16-5EEA-D8A0-082B-B9359824C37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186" y="783"/>
                      <a:ext cx="712" cy="1332"/>
                    </a:xfrm>
                    <a:custGeom>
                      <a:avLst/>
                      <a:gdLst>
                        <a:gd name="T0" fmla="*/ 9 w 712"/>
                        <a:gd name="T1" fmla="*/ 1083 h 1332"/>
                        <a:gd name="T2" fmla="*/ 20 w 712"/>
                        <a:gd name="T3" fmla="*/ 936 h 1332"/>
                        <a:gd name="T4" fmla="*/ 32 w 712"/>
                        <a:gd name="T5" fmla="*/ 786 h 1332"/>
                        <a:gd name="T6" fmla="*/ 43 w 712"/>
                        <a:gd name="T7" fmla="*/ 638 h 1332"/>
                        <a:gd name="T8" fmla="*/ 55 w 712"/>
                        <a:gd name="T9" fmla="*/ 497 h 1332"/>
                        <a:gd name="T10" fmla="*/ 66 w 712"/>
                        <a:gd name="T11" fmla="*/ 367 h 1332"/>
                        <a:gd name="T12" fmla="*/ 78 w 712"/>
                        <a:gd name="T13" fmla="*/ 245 h 1332"/>
                        <a:gd name="T14" fmla="*/ 89 w 712"/>
                        <a:gd name="T15" fmla="*/ 153 h 1332"/>
                        <a:gd name="T16" fmla="*/ 101 w 712"/>
                        <a:gd name="T17" fmla="*/ 72 h 1332"/>
                        <a:gd name="T18" fmla="*/ 112 w 712"/>
                        <a:gd name="T19" fmla="*/ 28 h 1332"/>
                        <a:gd name="T20" fmla="*/ 124 w 712"/>
                        <a:gd name="T21" fmla="*/ 5 h 1332"/>
                        <a:gd name="T22" fmla="*/ 135 w 712"/>
                        <a:gd name="T23" fmla="*/ 20 h 1332"/>
                        <a:gd name="T24" fmla="*/ 147 w 712"/>
                        <a:gd name="T25" fmla="*/ 60 h 1332"/>
                        <a:gd name="T26" fmla="*/ 159 w 712"/>
                        <a:gd name="T27" fmla="*/ 130 h 1332"/>
                        <a:gd name="T28" fmla="*/ 170 w 712"/>
                        <a:gd name="T29" fmla="*/ 225 h 1332"/>
                        <a:gd name="T30" fmla="*/ 182 w 712"/>
                        <a:gd name="T31" fmla="*/ 341 h 1332"/>
                        <a:gd name="T32" fmla="*/ 193 w 712"/>
                        <a:gd name="T33" fmla="*/ 471 h 1332"/>
                        <a:gd name="T34" fmla="*/ 205 w 712"/>
                        <a:gd name="T35" fmla="*/ 607 h 1332"/>
                        <a:gd name="T36" fmla="*/ 216 w 712"/>
                        <a:gd name="T37" fmla="*/ 751 h 1332"/>
                        <a:gd name="T38" fmla="*/ 228 w 712"/>
                        <a:gd name="T39" fmla="*/ 887 h 1332"/>
                        <a:gd name="T40" fmla="*/ 239 w 712"/>
                        <a:gd name="T41" fmla="*/ 1020 h 1332"/>
                        <a:gd name="T42" fmla="*/ 251 w 712"/>
                        <a:gd name="T43" fmla="*/ 1127 h 1332"/>
                        <a:gd name="T44" fmla="*/ 262 w 712"/>
                        <a:gd name="T45" fmla="*/ 1219 h 1332"/>
                        <a:gd name="T46" fmla="*/ 274 w 712"/>
                        <a:gd name="T47" fmla="*/ 1280 h 1332"/>
                        <a:gd name="T48" fmla="*/ 285 w 712"/>
                        <a:gd name="T49" fmla="*/ 1315 h 1332"/>
                        <a:gd name="T50" fmla="*/ 297 w 712"/>
                        <a:gd name="T51" fmla="*/ 1320 h 1332"/>
                        <a:gd name="T52" fmla="*/ 309 w 712"/>
                        <a:gd name="T53" fmla="*/ 1300 h 1332"/>
                        <a:gd name="T54" fmla="*/ 320 w 712"/>
                        <a:gd name="T55" fmla="*/ 1260 h 1332"/>
                        <a:gd name="T56" fmla="*/ 332 w 712"/>
                        <a:gd name="T57" fmla="*/ 1202 h 1332"/>
                        <a:gd name="T58" fmla="*/ 343 w 712"/>
                        <a:gd name="T59" fmla="*/ 1141 h 1332"/>
                        <a:gd name="T60" fmla="*/ 355 w 712"/>
                        <a:gd name="T61" fmla="*/ 1078 h 1332"/>
                        <a:gd name="T62" fmla="*/ 366 w 712"/>
                        <a:gd name="T63" fmla="*/ 1023 h 1332"/>
                        <a:gd name="T64" fmla="*/ 378 w 712"/>
                        <a:gd name="T65" fmla="*/ 976 h 1332"/>
                        <a:gd name="T66" fmla="*/ 389 w 712"/>
                        <a:gd name="T67" fmla="*/ 936 h 1332"/>
                        <a:gd name="T68" fmla="*/ 401 w 712"/>
                        <a:gd name="T69" fmla="*/ 904 h 1332"/>
                        <a:gd name="T70" fmla="*/ 412 w 712"/>
                        <a:gd name="T71" fmla="*/ 875 h 1332"/>
                        <a:gd name="T72" fmla="*/ 424 w 712"/>
                        <a:gd name="T73" fmla="*/ 849 h 1332"/>
                        <a:gd name="T74" fmla="*/ 435 w 712"/>
                        <a:gd name="T75" fmla="*/ 818 h 1332"/>
                        <a:gd name="T76" fmla="*/ 447 w 712"/>
                        <a:gd name="T77" fmla="*/ 783 h 1332"/>
                        <a:gd name="T78" fmla="*/ 458 w 712"/>
                        <a:gd name="T79" fmla="*/ 739 h 1332"/>
                        <a:gd name="T80" fmla="*/ 470 w 712"/>
                        <a:gd name="T81" fmla="*/ 690 h 1332"/>
                        <a:gd name="T82" fmla="*/ 482 w 712"/>
                        <a:gd name="T83" fmla="*/ 630 h 1332"/>
                        <a:gd name="T84" fmla="*/ 493 w 712"/>
                        <a:gd name="T85" fmla="*/ 566 h 1332"/>
                        <a:gd name="T86" fmla="*/ 505 w 712"/>
                        <a:gd name="T87" fmla="*/ 502 h 1332"/>
                        <a:gd name="T88" fmla="*/ 516 w 712"/>
                        <a:gd name="T89" fmla="*/ 442 h 1332"/>
                        <a:gd name="T90" fmla="*/ 528 w 712"/>
                        <a:gd name="T91" fmla="*/ 390 h 1332"/>
                        <a:gd name="T92" fmla="*/ 539 w 712"/>
                        <a:gd name="T93" fmla="*/ 352 h 1332"/>
                        <a:gd name="T94" fmla="*/ 551 w 712"/>
                        <a:gd name="T95" fmla="*/ 329 h 1332"/>
                        <a:gd name="T96" fmla="*/ 562 w 712"/>
                        <a:gd name="T97" fmla="*/ 323 h 1332"/>
                        <a:gd name="T98" fmla="*/ 574 w 712"/>
                        <a:gd name="T99" fmla="*/ 335 h 1332"/>
                        <a:gd name="T100" fmla="*/ 585 w 712"/>
                        <a:gd name="T101" fmla="*/ 367 h 1332"/>
                        <a:gd name="T102" fmla="*/ 597 w 712"/>
                        <a:gd name="T103" fmla="*/ 407 h 1332"/>
                        <a:gd name="T104" fmla="*/ 608 w 712"/>
                        <a:gd name="T105" fmla="*/ 456 h 1332"/>
                        <a:gd name="T106" fmla="*/ 620 w 712"/>
                        <a:gd name="T107" fmla="*/ 502 h 1332"/>
                        <a:gd name="T108" fmla="*/ 631 w 712"/>
                        <a:gd name="T109" fmla="*/ 543 h 1332"/>
                        <a:gd name="T110" fmla="*/ 643 w 712"/>
                        <a:gd name="T111" fmla="*/ 572 h 1332"/>
                        <a:gd name="T112" fmla="*/ 655 w 712"/>
                        <a:gd name="T113" fmla="*/ 583 h 1332"/>
                        <a:gd name="T114" fmla="*/ 666 w 712"/>
                        <a:gd name="T115" fmla="*/ 581 h 1332"/>
                        <a:gd name="T116" fmla="*/ 678 w 712"/>
                        <a:gd name="T117" fmla="*/ 557 h 1332"/>
                        <a:gd name="T118" fmla="*/ 689 w 712"/>
                        <a:gd name="T119" fmla="*/ 523 h 1332"/>
                        <a:gd name="T120" fmla="*/ 701 w 712"/>
                        <a:gd name="T121" fmla="*/ 474 h 1332"/>
                        <a:gd name="T122" fmla="*/ 712 w 712"/>
                        <a:gd name="T123" fmla="*/ 422 h 133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12" h="1332">
                          <a:moveTo>
                            <a:pt x="0" y="1222"/>
                          </a:moveTo>
                          <a:lnTo>
                            <a:pt x="0" y="1187"/>
                          </a:lnTo>
                          <a:lnTo>
                            <a:pt x="3" y="1187"/>
                          </a:lnTo>
                          <a:lnTo>
                            <a:pt x="3" y="1153"/>
                          </a:lnTo>
                          <a:lnTo>
                            <a:pt x="6" y="1153"/>
                          </a:lnTo>
                          <a:lnTo>
                            <a:pt x="6" y="1118"/>
                          </a:lnTo>
                          <a:lnTo>
                            <a:pt x="9" y="1118"/>
                          </a:lnTo>
                          <a:lnTo>
                            <a:pt x="9" y="1083"/>
                          </a:lnTo>
                          <a:lnTo>
                            <a:pt x="11" y="1083"/>
                          </a:lnTo>
                          <a:lnTo>
                            <a:pt x="11" y="1049"/>
                          </a:lnTo>
                          <a:lnTo>
                            <a:pt x="14" y="1049"/>
                          </a:lnTo>
                          <a:lnTo>
                            <a:pt x="14" y="1011"/>
                          </a:lnTo>
                          <a:lnTo>
                            <a:pt x="17" y="1011"/>
                          </a:lnTo>
                          <a:lnTo>
                            <a:pt x="17" y="974"/>
                          </a:lnTo>
                          <a:lnTo>
                            <a:pt x="20" y="974"/>
                          </a:lnTo>
                          <a:lnTo>
                            <a:pt x="20" y="936"/>
                          </a:lnTo>
                          <a:lnTo>
                            <a:pt x="23" y="936"/>
                          </a:lnTo>
                          <a:lnTo>
                            <a:pt x="23" y="898"/>
                          </a:lnTo>
                          <a:lnTo>
                            <a:pt x="26" y="898"/>
                          </a:lnTo>
                          <a:lnTo>
                            <a:pt x="26" y="861"/>
                          </a:lnTo>
                          <a:lnTo>
                            <a:pt x="29" y="861"/>
                          </a:lnTo>
                          <a:lnTo>
                            <a:pt x="29" y="823"/>
                          </a:lnTo>
                          <a:lnTo>
                            <a:pt x="32" y="823"/>
                          </a:lnTo>
                          <a:lnTo>
                            <a:pt x="32" y="786"/>
                          </a:lnTo>
                          <a:lnTo>
                            <a:pt x="35" y="786"/>
                          </a:lnTo>
                          <a:lnTo>
                            <a:pt x="35" y="748"/>
                          </a:lnTo>
                          <a:lnTo>
                            <a:pt x="37" y="748"/>
                          </a:lnTo>
                          <a:lnTo>
                            <a:pt x="37" y="711"/>
                          </a:lnTo>
                          <a:lnTo>
                            <a:pt x="40" y="711"/>
                          </a:lnTo>
                          <a:lnTo>
                            <a:pt x="40" y="676"/>
                          </a:lnTo>
                          <a:lnTo>
                            <a:pt x="43" y="676"/>
                          </a:lnTo>
                          <a:lnTo>
                            <a:pt x="43" y="638"/>
                          </a:lnTo>
                          <a:lnTo>
                            <a:pt x="46" y="638"/>
                          </a:lnTo>
                          <a:lnTo>
                            <a:pt x="46" y="604"/>
                          </a:lnTo>
                          <a:lnTo>
                            <a:pt x="49" y="604"/>
                          </a:lnTo>
                          <a:lnTo>
                            <a:pt x="49" y="566"/>
                          </a:lnTo>
                          <a:lnTo>
                            <a:pt x="52" y="566"/>
                          </a:lnTo>
                          <a:lnTo>
                            <a:pt x="52" y="531"/>
                          </a:lnTo>
                          <a:lnTo>
                            <a:pt x="55" y="531"/>
                          </a:lnTo>
                          <a:lnTo>
                            <a:pt x="55" y="497"/>
                          </a:lnTo>
                          <a:lnTo>
                            <a:pt x="58" y="497"/>
                          </a:lnTo>
                          <a:lnTo>
                            <a:pt x="58" y="459"/>
                          </a:lnTo>
                          <a:lnTo>
                            <a:pt x="60" y="459"/>
                          </a:lnTo>
                          <a:lnTo>
                            <a:pt x="60" y="424"/>
                          </a:lnTo>
                          <a:lnTo>
                            <a:pt x="63" y="424"/>
                          </a:lnTo>
                          <a:lnTo>
                            <a:pt x="63" y="396"/>
                          </a:lnTo>
                          <a:lnTo>
                            <a:pt x="66" y="396"/>
                          </a:lnTo>
                          <a:lnTo>
                            <a:pt x="66" y="367"/>
                          </a:lnTo>
                          <a:lnTo>
                            <a:pt x="69" y="367"/>
                          </a:lnTo>
                          <a:lnTo>
                            <a:pt x="69" y="335"/>
                          </a:lnTo>
                          <a:lnTo>
                            <a:pt x="72" y="335"/>
                          </a:lnTo>
                          <a:lnTo>
                            <a:pt x="72" y="306"/>
                          </a:lnTo>
                          <a:lnTo>
                            <a:pt x="75" y="306"/>
                          </a:lnTo>
                          <a:lnTo>
                            <a:pt x="75" y="277"/>
                          </a:lnTo>
                          <a:lnTo>
                            <a:pt x="78" y="277"/>
                          </a:lnTo>
                          <a:lnTo>
                            <a:pt x="78" y="245"/>
                          </a:lnTo>
                          <a:lnTo>
                            <a:pt x="81" y="245"/>
                          </a:lnTo>
                          <a:lnTo>
                            <a:pt x="81" y="216"/>
                          </a:lnTo>
                          <a:lnTo>
                            <a:pt x="84" y="216"/>
                          </a:lnTo>
                          <a:lnTo>
                            <a:pt x="84" y="190"/>
                          </a:lnTo>
                          <a:lnTo>
                            <a:pt x="86" y="190"/>
                          </a:lnTo>
                          <a:lnTo>
                            <a:pt x="86" y="170"/>
                          </a:lnTo>
                          <a:lnTo>
                            <a:pt x="89" y="170"/>
                          </a:lnTo>
                          <a:lnTo>
                            <a:pt x="89" y="153"/>
                          </a:lnTo>
                          <a:lnTo>
                            <a:pt x="92" y="153"/>
                          </a:lnTo>
                          <a:lnTo>
                            <a:pt x="92" y="133"/>
                          </a:lnTo>
                          <a:lnTo>
                            <a:pt x="95" y="133"/>
                          </a:lnTo>
                          <a:lnTo>
                            <a:pt x="95" y="112"/>
                          </a:lnTo>
                          <a:lnTo>
                            <a:pt x="98" y="112"/>
                          </a:lnTo>
                          <a:lnTo>
                            <a:pt x="98" y="92"/>
                          </a:lnTo>
                          <a:lnTo>
                            <a:pt x="101" y="92"/>
                          </a:lnTo>
                          <a:lnTo>
                            <a:pt x="101" y="72"/>
                          </a:lnTo>
                          <a:lnTo>
                            <a:pt x="104" y="72"/>
                          </a:lnTo>
                          <a:lnTo>
                            <a:pt x="104" y="55"/>
                          </a:lnTo>
                          <a:lnTo>
                            <a:pt x="107" y="55"/>
                          </a:lnTo>
                          <a:lnTo>
                            <a:pt x="107" y="37"/>
                          </a:lnTo>
                          <a:lnTo>
                            <a:pt x="110" y="37"/>
                          </a:lnTo>
                          <a:lnTo>
                            <a:pt x="110" y="34"/>
                          </a:lnTo>
                          <a:lnTo>
                            <a:pt x="112" y="34"/>
                          </a:lnTo>
                          <a:lnTo>
                            <a:pt x="112" y="28"/>
                          </a:lnTo>
                          <a:lnTo>
                            <a:pt x="115" y="28"/>
                          </a:lnTo>
                          <a:lnTo>
                            <a:pt x="115" y="23"/>
                          </a:lnTo>
                          <a:lnTo>
                            <a:pt x="118" y="23"/>
                          </a:lnTo>
                          <a:lnTo>
                            <a:pt x="118" y="17"/>
                          </a:lnTo>
                          <a:lnTo>
                            <a:pt x="121" y="17"/>
                          </a:lnTo>
                          <a:lnTo>
                            <a:pt x="121" y="11"/>
                          </a:lnTo>
                          <a:lnTo>
                            <a:pt x="124" y="11"/>
                          </a:lnTo>
                          <a:lnTo>
                            <a:pt x="124" y="5"/>
                          </a:lnTo>
                          <a:lnTo>
                            <a:pt x="127" y="5"/>
                          </a:lnTo>
                          <a:lnTo>
                            <a:pt x="127" y="0"/>
                          </a:lnTo>
                          <a:lnTo>
                            <a:pt x="130" y="0"/>
                          </a:lnTo>
                          <a:lnTo>
                            <a:pt x="130" y="0"/>
                          </a:lnTo>
                          <a:lnTo>
                            <a:pt x="133" y="0"/>
                          </a:lnTo>
                          <a:lnTo>
                            <a:pt x="133" y="8"/>
                          </a:lnTo>
                          <a:lnTo>
                            <a:pt x="135" y="8"/>
                          </a:lnTo>
                          <a:lnTo>
                            <a:pt x="135" y="20"/>
                          </a:lnTo>
                          <a:lnTo>
                            <a:pt x="138" y="20"/>
                          </a:lnTo>
                          <a:lnTo>
                            <a:pt x="138" y="28"/>
                          </a:lnTo>
                          <a:lnTo>
                            <a:pt x="141" y="28"/>
                          </a:lnTo>
                          <a:lnTo>
                            <a:pt x="141" y="40"/>
                          </a:lnTo>
                          <a:lnTo>
                            <a:pt x="144" y="40"/>
                          </a:lnTo>
                          <a:lnTo>
                            <a:pt x="144" y="49"/>
                          </a:lnTo>
                          <a:lnTo>
                            <a:pt x="147" y="49"/>
                          </a:lnTo>
                          <a:lnTo>
                            <a:pt x="147" y="60"/>
                          </a:lnTo>
                          <a:lnTo>
                            <a:pt x="150" y="60"/>
                          </a:lnTo>
                          <a:lnTo>
                            <a:pt x="150" y="69"/>
                          </a:lnTo>
                          <a:lnTo>
                            <a:pt x="153" y="69"/>
                          </a:lnTo>
                          <a:lnTo>
                            <a:pt x="153" y="83"/>
                          </a:lnTo>
                          <a:lnTo>
                            <a:pt x="156" y="83"/>
                          </a:lnTo>
                          <a:lnTo>
                            <a:pt x="156" y="107"/>
                          </a:lnTo>
                          <a:lnTo>
                            <a:pt x="159" y="107"/>
                          </a:lnTo>
                          <a:lnTo>
                            <a:pt x="159" y="130"/>
                          </a:lnTo>
                          <a:lnTo>
                            <a:pt x="161" y="130"/>
                          </a:lnTo>
                          <a:lnTo>
                            <a:pt x="161" y="156"/>
                          </a:lnTo>
                          <a:lnTo>
                            <a:pt x="164" y="156"/>
                          </a:lnTo>
                          <a:lnTo>
                            <a:pt x="164" y="179"/>
                          </a:lnTo>
                          <a:lnTo>
                            <a:pt x="167" y="179"/>
                          </a:lnTo>
                          <a:lnTo>
                            <a:pt x="167" y="202"/>
                          </a:lnTo>
                          <a:lnTo>
                            <a:pt x="170" y="202"/>
                          </a:lnTo>
                          <a:lnTo>
                            <a:pt x="170" y="225"/>
                          </a:lnTo>
                          <a:lnTo>
                            <a:pt x="173" y="225"/>
                          </a:lnTo>
                          <a:lnTo>
                            <a:pt x="173" y="248"/>
                          </a:lnTo>
                          <a:lnTo>
                            <a:pt x="176" y="248"/>
                          </a:lnTo>
                          <a:lnTo>
                            <a:pt x="176" y="274"/>
                          </a:lnTo>
                          <a:lnTo>
                            <a:pt x="179" y="274"/>
                          </a:lnTo>
                          <a:lnTo>
                            <a:pt x="179" y="309"/>
                          </a:lnTo>
                          <a:lnTo>
                            <a:pt x="182" y="309"/>
                          </a:lnTo>
                          <a:lnTo>
                            <a:pt x="182" y="341"/>
                          </a:lnTo>
                          <a:lnTo>
                            <a:pt x="185" y="341"/>
                          </a:lnTo>
                          <a:lnTo>
                            <a:pt x="185" y="372"/>
                          </a:lnTo>
                          <a:lnTo>
                            <a:pt x="187" y="372"/>
                          </a:lnTo>
                          <a:lnTo>
                            <a:pt x="187" y="404"/>
                          </a:lnTo>
                          <a:lnTo>
                            <a:pt x="190" y="404"/>
                          </a:lnTo>
                          <a:lnTo>
                            <a:pt x="190" y="439"/>
                          </a:lnTo>
                          <a:lnTo>
                            <a:pt x="193" y="439"/>
                          </a:lnTo>
                          <a:lnTo>
                            <a:pt x="193" y="471"/>
                          </a:lnTo>
                          <a:lnTo>
                            <a:pt x="196" y="471"/>
                          </a:lnTo>
                          <a:lnTo>
                            <a:pt x="196" y="502"/>
                          </a:lnTo>
                          <a:lnTo>
                            <a:pt x="199" y="502"/>
                          </a:lnTo>
                          <a:lnTo>
                            <a:pt x="199" y="537"/>
                          </a:lnTo>
                          <a:lnTo>
                            <a:pt x="202" y="537"/>
                          </a:lnTo>
                          <a:lnTo>
                            <a:pt x="202" y="572"/>
                          </a:lnTo>
                          <a:lnTo>
                            <a:pt x="205" y="572"/>
                          </a:lnTo>
                          <a:lnTo>
                            <a:pt x="205" y="607"/>
                          </a:lnTo>
                          <a:lnTo>
                            <a:pt x="208" y="607"/>
                          </a:lnTo>
                          <a:lnTo>
                            <a:pt x="208" y="644"/>
                          </a:lnTo>
                          <a:lnTo>
                            <a:pt x="210" y="644"/>
                          </a:lnTo>
                          <a:lnTo>
                            <a:pt x="210" y="679"/>
                          </a:lnTo>
                          <a:lnTo>
                            <a:pt x="213" y="679"/>
                          </a:lnTo>
                          <a:lnTo>
                            <a:pt x="213" y="716"/>
                          </a:lnTo>
                          <a:lnTo>
                            <a:pt x="216" y="716"/>
                          </a:lnTo>
                          <a:lnTo>
                            <a:pt x="216" y="751"/>
                          </a:lnTo>
                          <a:lnTo>
                            <a:pt x="219" y="751"/>
                          </a:lnTo>
                          <a:lnTo>
                            <a:pt x="219" y="786"/>
                          </a:lnTo>
                          <a:lnTo>
                            <a:pt x="222" y="786"/>
                          </a:lnTo>
                          <a:lnTo>
                            <a:pt x="222" y="820"/>
                          </a:lnTo>
                          <a:lnTo>
                            <a:pt x="225" y="820"/>
                          </a:lnTo>
                          <a:lnTo>
                            <a:pt x="225" y="855"/>
                          </a:lnTo>
                          <a:lnTo>
                            <a:pt x="228" y="855"/>
                          </a:lnTo>
                          <a:lnTo>
                            <a:pt x="228" y="887"/>
                          </a:lnTo>
                          <a:lnTo>
                            <a:pt x="231" y="887"/>
                          </a:lnTo>
                          <a:lnTo>
                            <a:pt x="231" y="922"/>
                          </a:lnTo>
                          <a:lnTo>
                            <a:pt x="234" y="922"/>
                          </a:lnTo>
                          <a:lnTo>
                            <a:pt x="234" y="953"/>
                          </a:lnTo>
                          <a:lnTo>
                            <a:pt x="236" y="953"/>
                          </a:lnTo>
                          <a:lnTo>
                            <a:pt x="236" y="985"/>
                          </a:lnTo>
                          <a:lnTo>
                            <a:pt x="239" y="985"/>
                          </a:lnTo>
                          <a:lnTo>
                            <a:pt x="239" y="1020"/>
                          </a:lnTo>
                          <a:lnTo>
                            <a:pt x="242" y="1020"/>
                          </a:lnTo>
                          <a:lnTo>
                            <a:pt x="242" y="1052"/>
                          </a:lnTo>
                          <a:lnTo>
                            <a:pt x="245" y="1052"/>
                          </a:lnTo>
                          <a:lnTo>
                            <a:pt x="245" y="1081"/>
                          </a:lnTo>
                          <a:lnTo>
                            <a:pt x="248" y="1081"/>
                          </a:lnTo>
                          <a:lnTo>
                            <a:pt x="248" y="1104"/>
                          </a:lnTo>
                          <a:lnTo>
                            <a:pt x="251" y="1104"/>
                          </a:lnTo>
                          <a:lnTo>
                            <a:pt x="251" y="1127"/>
                          </a:lnTo>
                          <a:lnTo>
                            <a:pt x="254" y="1127"/>
                          </a:lnTo>
                          <a:lnTo>
                            <a:pt x="254" y="1150"/>
                          </a:lnTo>
                          <a:lnTo>
                            <a:pt x="257" y="1150"/>
                          </a:lnTo>
                          <a:lnTo>
                            <a:pt x="257" y="1173"/>
                          </a:lnTo>
                          <a:lnTo>
                            <a:pt x="259" y="1173"/>
                          </a:lnTo>
                          <a:lnTo>
                            <a:pt x="259" y="1196"/>
                          </a:lnTo>
                          <a:lnTo>
                            <a:pt x="262" y="1196"/>
                          </a:lnTo>
                          <a:lnTo>
                            <a:pt x="262" y="1219"/>
                          </a:lnTo>
                          <a:lnTo>
                            <a:pt x="265" y="1219"/>
                          </a:lnTo>
                          <a:lnTo>
                            <a:pt x="265" y="1242"/>
                          </a:lnTo>
                          <a:lnTo>
                            <a:pt x="268" y="1242"/>
                          </a:lnTo>
                          <a:lnTo>
                            <a:pt x="268" y="1263"/>
                          </a:lnTo>
                          <a:lnTo>
                            <a:pt x="271" y="1263"/>
                          </a:lnTo>
                          <a:lnTo>
                            <a:pt x="271" y="1271"/>
                          </a:lnTo>
                          <a:lnTo>
                            <a:pt x="274" y="1271"/>
                          </a:lnTo>
                          <a:lnTo>
                            <a:pt x="274" y="1280"/>
                          </a:lnTo>
                          <a:lnTo>
                            <a:pt x="277" y="1280"/>
                          </a:lnTo>
                          <a:lnTo>
                            <a:pt x="277" y="1289"/>
                          </a:lnTo>
                          <a:lnTo>
                            <a:pt x="280" y="1289"/>
                          </a:lnTo>
                          <a:lnTo>
                            <a:pt x="280" y="1297"/>
                          </a:lnTo>
                          <a:lnTo>
                            <a:pt x="283" y="1297"/>
                          </a:lnTo>
                          <a:lnTo>
                            <a:pt x="283" y="1306"/>
                          </a:lnTo>
                          <a:lnTo>
                            <a:pt x="285" y="1306"/>
                          </a:lnTo>
                          <a:lnTo>
                            <a:pt x="285" y="1315"/>
                          </a:lnTo>
                          <a:lnTo>
                            <a:pt x="288" y="1315"/>
                          </a:lnTo>
                          <a:lnTo>
                            <a:pt x="288" y="1323"/>
                          </a:lnTo>
                          <a:lnTo>
                            <a:pt x="291" y="1323"/>
                          </a:lnTo>
                          <a:lnTo>
                            <a:pt x="291" y="1332"/>
                          </a:lnTo>
                          <a:lnTo>
                            <a:pt x="294" y="1332"/>
                          </a:lnTo>
                          <a:lnTo>
                            <a:pt x="294" y="1326"/>
                          </a:lnTo>
                          <a:lnTo>
                            <a:pt x="297" y="1326"/>
                          </a:lnTo>
                          <a:lnTo>
                            <a:pt x="297" y="1320"/>
                          </a:lnTo>
                          <a:lnTo>
                            <a:pt x="300" y="1320"/>
                          </a:lnTo>
                          <a:lnTo>
                            <a:pt x="300" y="1315"/>
                          </a:lnTo>
                          <a:lnTo>
                            <a:pt x="303" y="1315"/>
                          </a:lnTo>
                          <a:lnTo>
                            <a:pt x="303" y="1312"/>
                          </a:lnTo>
                          <a:lnTo>
                            <a:pt x="306" y="1312"/>
                          </a:lnTo>
                          <a:lnTo>
                            <a:pt x="306" y="1306"/>
                          </a:lnTo>
                          <a:lnTo>
                            <a:pt x="309" y="1306"/>
                          </a:lnTo>
                          <a:lnTo>
                            <a:pt x="309" y="1300"/>
                          </a:lnTo>
                          <a:lnTo>
                            <a:pt x="311" y="1300"/>
                          </a:lnTo>
                          <a:lnTo>
                            <a:pt x="311" y="1294"/>
                          </a:lnTo>
                          <a:lnTo>
                            <a:pt x="314" y="1294"/>
                          </a:lnTo>
                          <a:lnTo>
                            <a:pt x="314" y="1289"/>
                          </a:lnTo>
                          <a:lnTo>
                            <a:pt x="317" y="1289"/>
                          </a:lnTo>
                          <a:lnTo>
                            <a:pt x="317" y="1274"/>
                          </a:lnTo>
                          <a:lnTo>
                            <a:pt x="320" y="1274"/>
                          </a:lnTo>
                          <a:lnTo>
                            <a:pt x="320" y="1260"/>
                          </a:lnTo>
                          <a:lnTo>
                            <a:pt x="323" y="1260"/>
                          </a:lnTo>
                          <a:lnTo>
                            <a:pt x="323" y="1245"/>
                          </a:lnTo>
                          <a:lnTo>
                            <a:pt x="326" y="1245"/>
                          </a:lnTo>
                          <a:lnTo>
                            <a:pt x="326" y="1231"/>
                          </a:lnTo>
                          <a:lnTo>
                            <a:pt x="329" y="1231"/>
                          </a:lnTo>
                          <a:lnTo>
                            <a:pt x="329" y="1216"/>
                          </a:lnTo>
                          <a:lnTo>
                            <a:pt x="332" y="1216"/>
                          </a:lnTo>
                          <a:lnTo>
                            <a:pt x="332" y="1202"/>
                          </a:lnTo>
                          <a:lnTo>
                            <a:pt x="334" y="1202"/>
                          </a:lnTo>
                          <a:lnTo>
                            <a:pt x="334" y="1187"/>
                          </a:lnTo>
                          <a:lnTo>
                            <a:pt x="337" y="1187"/>
                          </a:lnTo>
                          <a:lnTo>
                            <a:pt x="337" y="1173"/>
                          </a:lnTo>
                          <a:lnTo>
                            <a:pt x="340" y="1173"/>
                          </a:lnTo>
                          <a:lnTo>
                            <a:pt x="340" y="1159"/>
                          </a:lnTo>
                          <a:lnTo>
                            <a:pt x="343" y="1159"/>
                          </a:lnTo>
                          <a:lnTo>
                            <a:pt x="343" y="1141"/>
                          </a:lnTo>
                          <a:lnTo>
                            <a:pt x="346" y="1141"/>
                          </a:lnTo>
                          <a:lnTo>
                            <a:pt x="346" y="1127"/>
                          </a:lnTo>
                          <a:lnTo>
                            <a:pt x="349" y="1127"/>
                          </a:lnTo>
                          <a:lnTo>
                            <a:pt x="349" y="1109"/>
                          </a:lnTo>
                          <a:lnTo>
                            <a:pt x="352" y="1109"/>
                          </a:lnTo>
                          <a:lnTo>
                            <a:pt x="352" y="1095"/>
                          </a:lnTo>
                          <a:lnTo>
                            <a:pt x="355" y="1095"/>
                          </a:lnTo>
                          <a:lnTo>
                            <a:pt x="355" y="1078"/>
                          </a:lnTo>
                          <a:lnTo>
                            <a:pt x="358" y="1078"/>
                          </a:lnTo>
                          <a:lnTo>
                            <a:pt x="358" y="1063"/>
                          </a:lnTo>
                          <a:lnTo>
                            <a:pt x="360" y="1063"/>
                          </a:lnTo>
                          <a:lnTo>
                            <a:pt x="360" y="1049"/>
                          </a:lnTo>
                          <a:lnTo>
                            <a:pt x="363" y="1049"/>
                          </a:lnTo>
                          <a:lnTo>
                            <a:pt x="363" y="1037"/>
                          </a:lnTo>
                          <a:lnTo>
                            <a:pt x="366" y="1037"/>
                          </a:lnTo>
                          <a:lnTo>
                            <a:pt x="366" y="1023"/>
                          </a:lnTo>
                          <a:lnTo>
                            <a:pt x="369" y="1023"/>
                          </a:lnTo>
                          <a:lnTo>
                            <a:pt x="369" y="1011"/>
                          </a:lnTo>
                          <a:lnTo>
                            <a:pt x="372" y="1011"/>
                          </a:lnTo>
                          <a:lnTo>
                            <a:pt x="372" y="1000"/>
                          </a:lnTo>
                          <a:lnTo>
                            <a:pt x="375" y="1000"/>
                          </a:lnTo>
                          <a:lnTo>
                            <a:pt x="375" y="988"/>
                          </a:lnTo>
                          <a:lnTo>
                            <a:pt x="378" y="988"/>
                          </a:lnTo>
                          <a:lnTo>
                            <a:pt x="378" y="976"/>
                          </a:lnTo>
                          <a:lnTo>
                            <a:pt x="381" y="976"/>
                          </a:lnTo>
                          <a:lnTo>
                            <a:pt x="381" y="965"/>
                          </a:lnTo>
                          <a:lnTo>
                            <a:pt x="383" y="965"/>
                          </a:lnTo>
                          <a:lnTo>
                            <a:pt x="383" y="953"/>
                          </a:lnTo>
                          <a:lnTo>
                            <a:pt x="386" y="953"/>
                          </a:lnTo>
                          <a:lnTo>
                            <a:pt x="386" y="945"/>
                          </a:lnTo>
                          <a:lnTo>
                            <a:pt x="389" y="945"/>
                          </a:lnTo>
                          <a:lnTo>
                            <a:pt x="389" y="936"/>
                          </a:lnTo>
                          <a:lnTo>
                            <a:pt x="392" y="936"/>
                          </a:lnTo>
                          <a:lnTo>
                            <a:pt x="392" y="927"/>
                          </a:lnTo>
                          <a:lnTo>
                            <a:pt x="395" y="927"/>
                          </a:lnTo>
                          <a:lnTo>
                            <a:pt x="395" y="922"/>
                          </a:lnTo>
                          <a:lnTo>
                            <a:pt x="398" y="922"/>
                          </a:lnTo>
                          <a:lnTo>
                            <a:pt x="398" y="913"/>
                          </a:lnTo>
                          <a:lnTo>
                            <a:pt x="401" y="913"/>
                          </a:lnTo>
                          <a:lnTo>
                            <a:pt x="401" y="904"/>
                          </a:lnTo>
                          <a:lnTo>
                            <a:pt x="404" y="904"/>
                          </a:lnTo>
                          <a:lnTo>
                            <a:pt x="404" y="896"/>
                          </a:lnTo>
                          <a:lnTo>
                            <a:pt x="407" y="896"/>
                          </a:lnTo>
                          <a:lnTo>
                            <a:pt x="407" y="890"/>
                          </a:lnTo>
                          <a:lnTo>
                            <a:pt x="409" y="890"/>
                          </a:lnTo>
                          <a:lnTo>
                            <a:pt x="409" y="881"/>
                          </a:lnTo>
                          <a:lnTo>
                            <a:pt x="412" y="881"/>
                          </a:lnTo>
                          <a:lnTo>
                            <a:pt x="412" y="875"/>
                          </a:lnTo>
                          <a:lnTo>
                            <a:pt x="415" y="875"/>
                          </a:lnTo>
                          <a:lnTo>
                            <a:pt x="415" y="870"/>
                          </a:lnTo>
                          <a:lnTo>
                            <a:pt x="418" y="870"/>
                          </a:lnTo>
                          <a:lnTo>
                            <a:pt x="418" y="861"/>
                          </a:lnTo>
                          <a:lnTo>
                            <a:pt x="421" y="861"/>
                          </a:lnTo>
                          <a:lnTo>
                            <a:pt x="421" y="855"/>
                          </a:lnTo>
                          <a:lnTo>
                            <a:pt x="424" y="855"/>
                          </a:lnTo>
                          <a:lnTo>
                            <a:pt x="424" y="849"/>
                          </a:lnTo>
                          <a:lnTo>
                            <a:pt x="427" y="849"/>
                          </a:lnTo>
                          <a:lnTo>
                            <a:pt x="427" y="841"/>
                          </a:lnTo>
                          <a:lnTo>
                            <a:pt x="430" y="841"/>
                          </a:lnTo>
                          <a:lnTo>
                            <a:pt x="430" y="835"/>
                          </a:lnTo>
                          <a:lnTo>
                            <a:pt x="433" y="835"/>
                          </a:lnTo>
                          <a:lnTo>
                            <a:pt x="433" y="826"/>
                          </a:lnTo>
                          <a:lnTo>
                            <a:pt x="435" y="826"/>
                          </a:lnTo>
                          <a:lnTo>
                            <a:pt x="435" y="818"/>
                          </a:lnTo>
                          <a:lnTo>
                            <a:pt x="438" y="818"/>
                          </a:lnTo>
                          <a:lnTo>
                            <a:pt x="438" y="809"/>
                          </a:lnTo>
                          <a:lnTo>
                            <a:pt x="441" y="809"/>
                          </a:lnTo>
                          <a:lnTo>
                            <a:pt x="441" y="800"/>
                          </a:lnTo>
                          <a:lnTo>
                            <a:pt x="444" y="800"/>
                          </a:lnTo>
                          <a:lnTo>
                            <a:pt x="444" y="791"/>
                          </a:lnTo>
                          <a:lnTo>
                            <a:pt x="447" y="791"/>
                          </a:lnTo>
                          <a:lnTo>
                            <a:pt x="447" y="783"/>
                          </a:lnTo>
                          <a:lnTo>
                            <a:pt x="450" y="783"/>
                          </a:lnTo>
                          <a:lnTo>
                            <a:pt x="450" y="774"/>
                          </a:lnTo>
                          <a:lnTo>
                            <a:pt x="453" y="774"/>
                          </a:lnTo>
                          <a:lnTo>
                            <a:pt x="453" y="765"/>
                          </a:lnTo>
                          <a:lnTo>
                            <a:pt x="456" y="765"/>
                          </a:lnTo>
                          <a:lnTo>
                            <a:pt x="456" y="754"/>
                          </a:lnTo>
                          <a:lnTo>
                            <a:pt x="458" y="754"/>
                          </a:lnTo>
                          <a:lnTo>
                            <a:pt x="458" y="739"/>
                          </a:lnTo>
                          <a:lnTo>
                            <a:pt x="461" y="739"/>
                          </a:lnTo>
                          <a:lnTo>
                            <a:pt x="461" y="728"/>
                          </a:lnTo>
                          <a:lnTo>
                            <a:pt x="464" y="728"/>
                          </a:lnTo>
                          <a:lnTo>
                            <a:pt x="464" y="716"/>
                          </a:lnTo>
                          <a:lnTo>
                            <a:pt x="467" y="716"/>
                          </a:lnTo>
                          <a:lnTo>
                            <a:pt x="467" y="702"/>
                          </a:lnTo>
                          <a:lnTo>
                            <a:pt x="470" y="702"/>
                          </a:lnTo>
                          <a:lnTo>
                            <a:pt x="470" y="690"/>
                          </a:lnTo>
                          <a:lnTo>
                            <a:pt x="473" y="690"/>
                          </a:lnTo>
                          <a:lnTo>
                            <a:pt x="473" y="676"/>
                          </a:lnTo>
                          <a:lnTo>
                            <a:pt x="476" y="676"/>
                          </a:lnTo>
                          <a:lnTo>
                            <a:pt x="476" y="664"/>
                          </a:lnTo>
                          <a:lnTo>
                            <a:pt x="479" y="664"/>
                          </a:lnTo>
                          <a:lnTo>
                            <a:pt x="479" y="647"/>
                          </a:lnTo>
                          <a:lnTo>
                            <a:pt x="482" y="647"/>
                          </a:lnTo>
                          <a:lnTo>
                            <a:pt x="482" y="630"/>
                          </a:lnTo>
                          <a:lnTo>
                            <a:pt x="484" y="630"/>
                          </a:lnTo>
                          <a:lnTo>
                            <a:pt x="484" y="615"/>
                          </a:lnTo>
                          <a:lnTo>
                            <a:pt x="487" y="615"/>
                          </a:lnTo>
                          <a:lnTo>
                            <a:pt x="487" y="598"/>
                          </a:lnTo>
                          <a:lnTo>
                            <a:pt x="490" y="598"/>
                          </a:lnTo>
                          <a:lnTo>
                            <a:pt x="490" y="583"/>
                          </a:lnTo>
                          <a:lnTo>
                            <a:pt x="493" y="583"/>
                          </a:lnTo>
                          <a:lnTo>
                            <a:pt x="493" y="566"/>
                          </a:lnTo>
                          <a:lnTo>
                            <a:pt x="496" y="566"/>
                          </a:lnTo>
                          <a:lnTo>
                            <a:pt x="496" y="549"/>
                          </a:lnTo>
                          <a:lnTo>
                            <a:pt x="499" y="549"/>
                          </a:lnTo>
                          <a:lnTo>
                            <a:pt x="499" y="534"/>
                          </a:lnTo>
                          <a:lnTo>
                            <a:pt x="502" y="534"/>
                          </a:lnTo>
                          <a:lnTo>
                            <a:pt x="502" y="520"/>
                          </a:lnTo>
                          <a:lnTo>
                            <a:pt x="505" y="520"/>
                          </a:lnTo>
                          <a:lnTo>
                            <a:pt x="505" y="502"/>
                          </a:lnTo>
                          <a:lnTo>
                            <a:pt x="507" y="502"/>
                          </a:lnTo>
                          <a:lnTo>
                            <a:pt x="507" y="488"/>
                          </a:lnTo>
                          <a:lnTo>
                            <a:pt x="510" y="488"/>
                          </a:lnTo>
                          <a:lnTo>
                            <a:pt x="510" y="474"/>
                          </a:lnTo>
                          <a:lnTo>
                            <a:pt x="513" y="474"/>
                          </a:lnTo>
                          <a:lnTo>
                            <a:pt x="513" y="456"/>
                          </a:lnTo>
                          <a:lnTo>
                            <a:pt x="516" y="456"/>
                          </a:lnTo>
                          <a:lnTo>
                            <a:pt x="516" y="442"/>
                          </a:lnTo>
                          <a:lnTo>
                            <a:pt x="519" y="442"/>
                          </a:lnTo>
                          <a:lnTo>
                            <a:pt x="519" y="427"/>
                          </a:lnTo>
                          <a:lnTo>
                            <a:pt x="522" y="427"/>
                          </a:lnTo>
                          <a:lnTo>
                            <a:pt x="522" y="410"/>
                          </a:lnTo>
                          <a:lnTo>
                            <a:pt x="525" y="410"/>
                          </a:lnTo>
                          <a:lnTo>
                            <a:pt x="525" y="401"/>
                          </a:lnTo>
                          <a:lnTo>
                            <a:pt x="528" y="401"/>
                          </a:lnTo>
                          <a:lnTo>
                            <a:pt x="528" y="390"/>
                          </a:lnTo>
                          <a:lnTo>
                            <a:pt x="531" y="390"/>
                          </a:lnTo>
                          <a:lnTo>
                            <a:pt x="531" y="381"/>
                          </a:lnTo>
                          <a:lnTo>
                            <a:pt x="533" y="381"/>
                          </a:lnTo>
                          <a:lnTo>
                            <a:pt x="533" y="372"/>
                          </a:lnTo>
                          <a:lnTo>
                            <a:pt x="536" y="372"/>
                          </a:lnTo>
                          <a:lnTo>
                            <a:pt x="536" y="361"/>
                          </a:lnTo>
                          <a:lnTo>
                            <a:pt x="539" y="361"/>
                          </a:lnTo>
                          <a:lnTo>
                            <a:pt x="539" y="352"/>
                          </a:lnTo>
                          <a:lnTo>
                            <a:pt x="542" y="352"/>
                          </a:lnTo>
                          <a:lnTo>
                            <a:pt x="542" y="341"/>
                          </a:lnTo>
                          <a:lnTo>
                            <a:pt x="545" y="341"/>
                          </a:lnTo>
                          <a:lnTo>
                            <a:pt x="545" y="332"/>
                          </a:lnTo>
                          <a:lnTo>
                            <a:pt x="548" y="332"/>
                          </a:lnTo>
                          <a:lnTo>
                            <a:pt x="548" y="329"/>
                          </a:lnTo>
                          <a:lnTo>
                            <a:pt x="551" y="329"/>
                          </a:lnTo>
                          <a:lnTo>
                            <a:pt x="551" y="329"/>
                          </a:lnTo>
                          <a:lnTo>
                            <a:pt x="554" y="329"/>
                          </a:lnTo>
                          <a:lnTo>
                            <a:pt x="554" y="326"/>
                          </a:lnTo>
                          <a:lnTo>
                            <a:pt x="557" y="326"/>
                          </a:lnTo>
                          <a:lnTo>
                            <a:pt x="557" y="326"/>
                          </a:lnTo>
                          <a:lnTo>
                            <a:pt x="559" y="326"/>
                          </a:lnTo>
                          <a:lnTo>
                            <a:pt x="559" y="323"/>
                          </a:lnTo>
                          <a:lnTo>
                            <a:pt x="562" y="323"/>
                          </a:lnTo>
                          <a:lnTo>
                            <a:pt x="562" y="323"/>
                          </a:lnTo>
                          <a:lnTo>
                            <a:pt x="565" y="323"/>
                          </a:lnTo>
                          <a:lnTo>
                            <a:pt x="565" y="320"/>
                          </a:lnTo>
                          <a:lnTo>
                            <a:pt x="568" y="320"/>
                          </a:lnTo>
                          <a:lnTo>
                            <a:pt x="568" y="320"/>
                          </a:lnTo>
                          <a:lnTo>
                            <a:pt x="571" y="320"/>
                          </a:lnTo>
                          <a:lnTo>
                            <a:pt x="571" y="329"/>
                          </a:lnTo>
                          <a:lnTo>
                            <a:pt x="574" y="329"/>
                          </a:lnTo>
                          <a:lnTo>
                            <a:pt x="574" y="335"/>
                          </a:lnTo>
                          <a:lnTo>
                            <a:pt x="577" y="335"/>
                          </a:lnTo>
                          <a:lnTo>
                            <a:pt x="577" y="344"/>
                          </a:lnTo>
                          <a:lnTo>
                            <a:pt x="580" y="344"/>
                          </a:lnTo>
                          <a:lnTo>
                            <a:pt x="580" y="352"/>
                          </a:lnTo>
                          <a:lnTo>
                            <a:pt x="582" y="352"/>
                          </a:lnTo>
                          <a:lnTo>
                            <a:pt x="582" y="358"/>
                          </a:lnTo>
                          <a:lnTo>
                            <a:pt x="585" y="358"/>
                          </a:lnTo>
                          <a:lnTo>
                            <a:pt x="585" y="367"/>
                          </a:lnTo>
                          <a:lnTo>
                            <a:pt x="588" y="367"/>
                          </a:lnTo>
                          <a:lnTo>
                            <a:pt x="588" y="375"/>
                          </a:lnTo>
                          <a:lnTo>
                            <a:pt x="591" y="375"/>
                          </a:lnTo>
                          <a:lnTo>
                            <a:pt x="591" y="381"/>
                          </a:lnTo>
                          <a:lnTo>
                            <a:pt x="594" y="381"/>
                          </a:lnTo>
                          <a:lnTo>
                            <a:pt x="594" y="393"/>
                          </a:lnTo>
                          <a:lnTo>
                            <a:pt x="597" y="393"/>
                          </a:lnTo>
                          <a:lnTo>
                            <a:pt x="597" y="407"/>
                          </a:lnTo>
                          <a:lnTo>
                            <a:pt x="600" y="407"/>
                          </a:lnTo>
                          <a:lnTo>
                            <a:pt x="600" y="419"/>
                          </a:lnTo>
                          <a:lnTo>
                            <a:pt x="603" y="419"/>
                          </a:lnTo>
                          <a:lnTo>
                            <a:pt x="603" y="430"/>
                          </a:lnTo>
                          <a:lnTo>
                            <a:pt x="606" y="430"/>
                          </a:lnTo>
                          <a:lnTo>
                            <a:pt x="606" y="445"/>
                          </a:lnTo>
                          <a:lnTo>
                            <a:pt x="608" y="445"/>
                          </a:lnTo>
                          <a:lnTo>
                            <a:pt x="608" y="456"/>
                          </a:lnTo>
                          <a:lnTo>
                            <a:pt x="611" y="456"/>
                          </a:lnTo>
                          <a:lnTo>
                            <a:pt x="611" y="468"/>
                          </a:lnTo>
                          <a:lnTo>
                            <a:pt x="614" y="468"/>
                          </a:lnTo>
                          <a:lnTo>
                            <a:pt x="614" y="479"/>
                          </a:lnTo>
                          <a:lnTo>
                            <a:pt x="617" y="479"/>
                          </a:lnTo>
                          <a:lnTo>
                            <a:pt x="617" y="491"/>
                          </a:lnTo>
                          <a:lnTo>
                            <a:pt x="620" y="491"/>
                          </a:lnTo>
                          <a:lnTo>
                            <a:pt x="620" y="502"/>
                          </a:lnTo>
                          <a:lnTo>
                            <a:pt x="623" y="502"/>
                          </a:lnTo>
                          <a:lnTo>
                            <a:pt x="623" y="511"/>
                          </a:lnTo>
                          <a:lnTo>
                            <a:pt x="626" y="511"/>
                          </a:lnTo>
                          <a:lnTo>
                            <a:pt x="626" y="523"/>
                          </a:lnTo>
                          <a:lnTo>
                            <a:pt x="629" y="523"/>
                          </a:lnTo>
                          <a:lnTo>
                            <a:pt x="629" y="531"/>
                          </a:lnTo>
                          <a:lnTo>
                            <a:pt x="631" y="531"/>
                          </a:lnTo>
                          <a:lnTo>
                            <a:pt x="631" y="543"/>
                          </a:lnTo>
                          <a:lnTo>
                            <a:pt x="634" y="543"/>
                          </a:lnTo>
                          <a:lnTo>
                            <a:pt x="634" y="555"/>
                          </a:lnTo>
                          <a:lnTo>
                            <a:pt x="637" y="555"/>
                          </a:lnTo>
                          <a:lnTo>
                            <a:pt x="637" y="563"/>
                          </a:lnTo>
                          <a:lnTo>
                            <a:pt x="640" y="563"/>
                          </a:lnTo>
                          <a:lnTo>
                            <a:pt x="640" y="566"/>
                          </a:lnTo>
                          <a:lnTo>
                            <a:pt x="643" y="566"/>
                          </a:lnTo>
                          <a:lnTo>
                            <a:pt x="643" y="572"/>
                          </a:lnTo>
                          <a:lnTo>
                            <a:pt x="646" y="572"/>
                          </a:lnTo>
                          <a:lnTo>
                            <a:pt x="646" y="575"/>
                          </a:lnTo>
                          <a:lnTo>
                            <a:pt x="649" y="575"/>
                          </a:lnTo>
                          <a:lnTo>
                            <a:pt x="649" y="578"/>
                          </a:lnTo>
                          <a:lnTo>
                            <a:pt x="652" y="578"/>
                          </a:lnTo>
                          <a:lnTo>
                            <a:pt x="652" y="581"/>
                          </a:lnTo>
                          <a:lnTo>
                            <a:pt x="655" y="581"/>
                          </a:lnTo>
                          <a:lnTo>
                            <a:pt x="655" y="583"/>
                          </a:lnTo>
                          <a:lnTo>
                            <a:pt x="657" y="583"/>
                          </a:lnTo>
                          <a:lnTo>
                            <a:pt x="657" y="586"/>
                          </a:lnTo>
                          <a:lnTo>
                            <a:pt x="660" y="586"/>
                          </a:lnTo>
                          <a:lnTo>
                            <a:pt x="660" y="592"/>
                          </a:lnTo>
                          <a:lnTo>
                            <a:pt x="663" y="592"/>
                          </a:lnTo>
                          <a:lnTo>
                            <a:pt x="663" y="586"/>
                          </a:lnTo>
                          <a:lnTo>
                            <a:pt x="666" y="586"/>
                          </a:lnTo>
                          <a:lnTo>
                            <a:pt x="666" y="581"/>
                          </a:lnTo>
                          <a:lnTo>
                            <a:pt x="669" y="581"/>
                          </a:lnTo>
                          <a:lnTo>
                            <a:pt x="669" y="575"/>
                          </a:lnTo>
                          <a:lnTo>
                            <a:pt x="672" y="575"/>
                          </a:lnTo>
                          <a:lnTo>
                            <a:pt x="672" y="569"/>
                          </a:lnTo>
                          <a:lnTo>
                            <a:pt x="675" y="569"/>
                          </a:lnTo>
                          <a:lnTo>
                            <a:pt x="675" y="563"/>
                          </a:lnTo>
                          <a:lnTo>
                            <a:pt x="678" y="563"/>
                          </a:lnTo>
                          <a:lnTo>
                            <a:pt x="678" y="557"/>
                          </a:lnTo>
                          <a:lnTo>
                            <a:pt x="681" y="557"/>
                          </a:lnTo>
                          <a:lnTo>
                            <a:pt x="681" y="552"/>
                          </a:lnTo>
                          <a:lnTo>
                            <a:pt x="683" y="552"/>
                          </a:lnTo>
                          <a:lnTo>
                            <a:pt x="683" y="546"/>
                          </a:lnTo>
                          <a:lnTo>
                            <a:pt x="686" y="546"/>
                          </a:lnTo>
                          <a:lnTo>
                            <a:pt x="686" y="534"/>
                          </a:lnTo>
                          <a:lnTo>
                            <a:pt x="689" y="534"/>
                          </a:lnTo>
                          <a:lnTo>
                            <a:pt x="689" y="523"/>
                          </a:lnTo>
                          <a:lnTo>
                            <a:pt x="692" y="523"/>
                          </a:lnTo>
                          <a:lnTo>
                            <a:pt x="692" y="511"/>
                          </a:lnTo>
                          <a:lnTo>
                            <a:pt x="695" y="511"/>
                          </a:lnTo>
                          <a:lnTo>
                            <a:pt x="695" y="500"/>
                          </a:lnTo>
                          <a:lnTo>
                            <a:pt x="698" y="500"/>
                          </a:lnTo>
                          <a:lnTo>
                            <a:pt x="698" y="485"/>
                          </a:lnTo>
                          <a:lnTo>
                            <a:pt x="701" y="485"/>
                          </a:lnTo>
                          <a:lnTo>
                            <a:pt x="701" y="474"/>
                          </a:lnTo>
                          <a:lnTo>
                            <a:pt x="704" y="474"/>
                          </a:lnTo>
                          <a:lnTo>
                            <a:pt x="704" y="462"/>
                          </a:lnTo>
                          <a:lnTo>
                            <a:pt x="706" y="462"/>
                          </a:lnTo>
                          <a:lnTo>
                            <a:pt x="706" y="450"/>
                          </a:lnTo>
                          <a:lnTo>
                            <a:pt x="709" y="450"/>
                          </a:lnTo>
                          <a:lnTo>
                            <a:pt x="709" y="436"/>
                          </a:lnTo>
                          <a:lnTo>
                            <a:pt x="712" y="436"/>
                          </a:lnTo>
                          <a:lnTo>
                            <a:pt x="712" y="422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" name="Freeform 20">
                      <a:extLst>
                        <a:ext uri="{FF2B5EF4-FFF2-40B4-BE49-F238E27FC236}">
                          <a16:creationId xmlns:a16="http://schemas.microsoft.com/office/drawing/2014/main" id="{90E4EEF9-1BB1-689A-7187-8B63FD02401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01" y="1011"/>
                      <a:ext cx="770" cy="1153"/>
                    </a:xfrm>
                    <a:custGeom>
                      <a:avLst/>
                      <a:gdLst>
                        <a:gd name="T0" fmla="*/ 9 w 770"/>
                        <a:gd name="T1" fmla="*/ 142 h 1153"/>
                        <a:gd name="T2" fmla="*/ 20 w 770"/>
                        <a:gd name="T3" fmla="*/ 92 h 1153"/>
                        <a:gd name="T4" fmla="*/ 32 w 770"/>
                        <a:gd name="T5" fmla="*/ 55 h 1153"/>
                        <a:gd name="T6" fmla="*/ 43 w 770"/>
                        <a:gd name="T7" fmla="*/ 26 h 1153"/>
                        <a:gd name="T8" fmla="*/ 55 w 770"/>
                        <a:gd name="T9" fmla="*/ 9 h 1153"/>
                        <a:gd name="T10" fmla="*/ 69 w 770"/>
                        <a:gd name="T11" fmla="*/ 3 h 1153"/>
                        <a:gd name="T12" fmla="*/ 81 w 770"/>
                        <a:gd name="T13" fmla="*/ 9 h 1153"/>
                        <a:gd name="T14" fmla="*/ 92 w 770"/>
                        <a:gd name="T15" fmla="*/ 29 h 1153"/>
                        <a:gd name="T16" fmla="*/ 104 w 770"/>
                        <a:gd name="T17" fmla="*/ 58 h 1153"/>
                        <a:gd name="T18" fmla="*/ 115 w 770"/>
                        <a:gd name="T19" fmla="*/ 95 h 1153"/>
                        <a:gd name="T20" fmla="*/ 127 w 770"/>
                        <a:gd name="T21" fmla="*/ 142 h 1153"/>
                        <a:gd name="T22" fmla="*/ 139 w 770"/>
                        <a:gd name="T23" fmla="*/ 199 h 1153"/>
                        <a:gd name="T24" fmla="*/ 150 w 770"/>
                        <a:gd name="T25" fmla="*/ 260 h 1153"/>
                        <a:gd name="T26" fmla="*/ 162 w 770"/>
                        <a:gd name="T27" fmla="*/ 338 h 1153"/>
                        <a:gd name="T28" fmla="*/ 173 w 770"/>
                        <a:gd name="T29" fmla="*/ 419 h 1153"/>
                        <a:gd name="T30" fmla="*/ 185 w 770"/>
                        <a:gd name="T31" fmla="*/ 514 h 1153"/>
                        <a:gd name="T32" fmla="*/ 196 w 770"/>
                        <a:gd name="T33" fmla="*/ 616 h 1153"/>
                        <a:gd name="T34" fmla="*/ 208 w 770"/>
                        <a:gd name="T35" fmla="*/ 722 h 1153"/>
                        <a:gd name="T36" fmla="*/ 219 w 770"/>
                        <a:gd name="T37" fmla="*/ 829 h 1153"/>
                        <a:gd name="T38" fmla="*/ 231 w 770"/>
                        <a:gd name="T39" fmla="*/ 928 h 1153"/>
                        <a:gd name="T40" fmla="*/ 242 w 770"/>
                        <a:gd name="T41" fmla="*/ 1023 h 1153"/>
                        <a:gd name="T42" fmla="*/ 254 w 770"/>
                        <a:gd name="T43" fmla="*/ 1087 h 1153"/>
                        <a:gd name="T44" fmla="*/ 265 w 770"/>
                        <a:gd name="T45" fmla="*/ 1139 h 1153"/>
                        <a:gd name="T46" fmla="*/ 277 w 770"/>
                        <a:gd name="T47" fmla="*/ 1150 h 1153"/>
                        <a:gd name="T48" fmla="*/ 289 w 770"/>
                        <a:gd name="T49" fmla="*/ 1142 h 1153"/>
                        <a:gd name="T50" fmla="*/ 300 w 770"/>
                        <a:gd name="T51" fmla="*/ 1095 h 1153"/>
                        <a:gd name="T52" fmla="*/ 312 w 770"/>
                        <a:gd name="T53" fmla="*/ 1035 h 1153"/>
                        <a:gd name="T54" fmla="*/ 323 w 770"/>
                        <a:gd name="T55" fmla="*/ 951 h 1153"/>
                        <a:gd name="T56" fmla="*/ 335 w 770"/>
                        <a:gd name="T57" fmla="*/ 855 h 1153"/>
                        <a:gd name="T58" fmla="*/ 346 w 770"/>
                        <a:gd name="T59" fmla="*/ 754 h 1153"/>
                        <a:gd name="T60" fmla="*/ 358 w 770"/>
                        <a:gd name="T61" fmla="*/ 653 h 1153"/>
                        <a:gd name="T62" fmla="*/ 369 w 770"/>
                        <a:gd name="T63" fmla="*/ 561 h 1153"/>
                        <a:gd name="T64" fmla="*/ 381 w 770"/>
                        <a:gd name="T65" fmla="*/ 471 h 1153"/>
                        <a:gd name="T66" fmla="*/ 392 w 770"/>
                        <a:gd name="T67" fmla="*/ 399 h 1153"/>
                        <a:gd name="T68" fmla="*/ 404 w 770"/>
                        <a:gd name="T69" fmla="*/ 335 h 1153"/>
                        <a:gd name="T70" fmla="*/ 415 w 770"/>
                        <a:gd name="T71" fmla="*/ 289 h 1153"/>
                        <a:gd name="T72" fmla="*/ 427 w 770"/>
                        <a:gd name="T73" fmla="*/ 254 h 1153"/>
                        <a:gd name="T74" fmla="*/ 438 w 770"/>
                        <a:gd name="T75" fmla="*/ 240 h 1153"/>
                        <a:gd name="T76" fmla="*/ 453 w 770"/>
                        <a:gd name="T77" fmla="*/ 234 h 1153"/>
                        <a:gd name="T78" fmla="*/ 464 w 770"/>
                        <a:gd name="T79" fmla="*/ 248 h 1153"/>
                        <a:gd name="T80" fmla="*/ 476 w 770"/>
                        <a:gd name="T81" fmla="*/ 266 h 1153"/>
                        <a:gd name="T82" fmla="*/ 488 w 770"/>
                        <a:gd name="T83" fmla="*/ 289 h 1153"/>
                        <a:gd name="T84" fmla="*/ 499 w 770"/>
                        <a:gd name="T85" fmla="*/ 309 h 1153"/>
                        <a:gd name="T86" fmla="*/ 511 w 770"/>
                        <a:gd name="T87" fmla="*/ 327 h 1153"/>
                        <a:gd name="T88" fmla="*/ 522 w 770"/>
                        <a:gd name="T89" fmla="*/ 344 h 1153"/>
                        <a:gd name="T90" fmla="*/ 534 w 770"/>
                        <a:gd name="T91" fmla="*/ 350 h 1153"/>
                        <a:gd name="T92" fmla="*/ 545 w 770"/>
                        <a:gd name="T93" fmla="*/ 358 h 1153"/>
                        <a:gd name="T94" fmla="*/ 574 w 770"/>
                        <a:gd name="T95" fmla="*/ 364 h 1153"/>
                        <a:gd name="T96" fmla="*/ 597 w 770"/>
                        <a:gd name="T97" fmla="*/ 370 h 1153"/>
                        <a:gd name="T98" fmla="*/ 614 w 770"/>
                        <a:gd name="T99" fmla="*/ 376 h 1153"/>
                        <a:gd name="T100" fmla="*/ 632 w 770"/>
                        <a:gd name="T101" fmla="*/ 370 h 1153"/>
                        <a:gd name="T102" fmla="*/ 646 w 770"/>
                        <a:gd name="T103" fmla="*/ 361 h 1153"/>
                        <a:gd name="T104" fmla="*/ 658 w 770"/>
                        <a:gd name="T105" fmla="*/ 350 h 1153"/>
                        <a:gd name="T106" fmla="*/ 669 w 770"/>
                        <a:gd name="T107" fmla="*/ 335 h 1153"/>
                        <a:gd name="T108" fmla="*/ 681 w 770"/>
                        <a:gd name="T109" fmla="*/ 318 h 1153"/>
                        <a:gd name="T110" fmla="*/ 692 w 770"/>
                        <a:gd name="T111" fmla="*/ 300 h 1153"/>
                        <a:gd name="T112" fmla="*/ 704 w 770"/>
                        <a:gd name="T113" fmla="*/ 286 h 1153"/>
                        <a:gd name="T114" fmla="*/ 715 w 770"/>
                        <a:gd name="T115" fmla="*/ 274 h 1153"/>
                        <a:gd name="T116" fmla="*/ 727 w 770"/>
                        <a:gd name="T117" fmla="*/ 269 h 1153"/>
                        <a:gd name="T118" fmla="*/ 744 w 770"/>
                        <a:gd name="T119" fmla="*/ 269 h 1153"/>
                        <a:gd name="T120" fmla="*/ 759 w 770"/>
                        <a:gd name="T121" fmla="*/ 277 h 1153"/>
                        <a:gd name="T122" fmla="*/ 770 w 770"/>
                        <a:gd name="T123" fmla="*/ 289 h 115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70" h="1153">
                          <a:moveTo>
                            <a:pt x="0" y="194"/>
                          </a:moveTo>
                          <a:lnTo>
                            <a:pt x="0" y="182"/>
                          </a:lnTo>
                          <a:lnTo>
                            <a:pt x="3" y="182"/>
                          </a:lnTo>
                          <a:lnTo>
                            <a:pt x="3" y="168"/>
                          </a:lnTo>
                          <a:lnTo>
                            <a:pt x="6" y="168"/>
                          </a:lnTo>
                          <a:lnTo>
                            <a:pt x="6" y="153"/>
                          </a:lnTo>
                          <a:lnTo>
                            <a:pt x="9" y="153"/>
                          </a:lnTo>
                          <a:lnTo>
                            <a:pt x="9" y="142"/>
                          </a:lnTo>
                          <a:lnTo>
                            <a:pt x="12" y="142"/>
                          </a:lnTo>
                          <a:lnTo>
                            <a:pt x="12" y="127"/>
                          </a:lnTo>
                          <a:lnTo>
                            <a:pt x="15" y="127"/>
                          </a:lnTo>
                          <a:lnTo>
                            <a:pt x="15" y="113"/>
                          </a:lnTo>
                          <a:lnTo>
                            <a:pt x="17" y="113"/>
                          </a:lnTo>
                          <a:lnTo>
                            <a:pt x="17" y="104"/>
                          </a:lnTo>
                          <a:lnTo>
                            <a:pt x="20" y="104"/>
                          </a:lnTo>
                          <a:lnTo>
                            <a:pt x="20" y="92"/>
                          </a:lnTo>
                          <a:lnTo>
                            <a:pt x="23" y="92"/>
                          </a:lnTo>
                          <a:lnTo>
                            <a:pt x="23" y="84"/>
                          </a:lnTo>
                          <a:lnTo>
                            <a:pt x="26" y="84"/>
                          </a:lnTo>
                          <a:lnTo>
                            <a:pt x="26" y="75"/>
                          </a:lnTo>
                          <a:lnTo>
                            <a:pt x="29" y="75"/>
                          </a:lnTo>
                          <a:lnTo>
                            <a:pt x="29" y="63"/>
                          </a:lnTo>
                          <a:lnTo>
                            <a:pt x="32" y="63"/>
                          </a:lnTo>
                          <a:lnTo>
                            <a:pt x="32" y="55"/>
                          </a:lnTo>
                          <a:lnTo>
                            <a:pt x="35" y="55"/>
                          </a:lnTo>
                          <a:lnTo>
                            <a:pt x="35" y="43"/>
                          </a:lnTo>
                          <a:lnTo>
                            <a:pt x="38" y="43"/>
                          </a:lnTo>
                          <a:lnTo>
                            <a:pt x="38" y="35"/>
                          </a:lnTo>
                          <a:lnTo>
                            <a:pt x="41" y="35"/>
                          </a:lnTo>
                          <a:lnTo>
                            <a:pt x="41" y="29"/>
                          </a:lnTo>
                          <a:lnTo>
                            <a:pt x="43" y="29"/>
                          </a:lnTo>
                          <a:lnTo>
                            <a:pt x="43" y="26"/>
                          </a:lnTo>
                          <a:lnTo>
                            <a:pt x="46" y="26"/>
                          </a:lnTo>
                          <a:lnTo>
                            <a:pt x="46" y="20"/>
                          </a:lnTo>
                          <a:lnTo>
                            <a:pt x="49" y="20"/>
                          </a:lnTo>
                          <a:lnTo>
                            <a:pt x="49" y="17"/>
                          </a:lnTo>
                          <a:lnTo>
                            <a:pt x="52" y="17"/>
                          </a:lnTo>
                          <a:lnTo>
                            <a:pt x="52" y="11"/>
                          </a:lnTo>
                          <a:lnTo>
                            <a:pt x="55" y="11"/>
                          </a:lnTo>
                          <a:lnTo>
                            <a:pt x="55" y="9"/>
                          </a:lnTo>
                          <a:lnTo>
                            <a:pt x="58" y="9"/>
                          </a:lnTo>
                          <a:lnTo>
                            <a:pt x="58" y="3"/>
                          </a:lnTo>
                          <a:lnTo>
                            <a:pt x="61" y="3"/>
                          </a:lnTo>
                          <a:lnTo>
                            <a:pt x="61" y="0"/>
                          </a:lnTo>
                          <a:lnTo>
                            <a:pt x="64" y="0"/>
                          </a:lnTo>
                          <a:lnTo>
                            <a:pt x="66" y="0"/>
                          </a:lnTo>
                          <a:lnTo>
                            <a:pt x="69" y="0"/>
                          </a:lnTo>
                          <a:lnTo>
                            <a:pt x="69" y="3"/>
                          </a:lnTo>
                          <a:lnTo>
                            <a:pt x="72" y="3"/>
                          </a:lnTo>
                          <a:lnTo>
                            <a:pt x="72" y="6"/>
                          </a:lnTo>
                          <a:lnTo>
                            <a:pt x="75" y="6"/>
                          </a:lnTo>
                          <a:lnTo>
                            <a:pt x="75" y="6"/>
                          </a:lnTo>
                          <a:lnTo>
                            <a:pt x="78" y="6"/>
                          </a:lnTo>
                          <a:lnTo>
                            <a:pt x="78" y="9"/>
                          </a:lnTo>
                          <a:lnTo>
                            <a:pt x="81" y="9"/>
                          </a:lnTo>
                          <a:lnTo>
                            <a:pt x="81" y="9"/>
                          </a:lnTo>
                          <a:lnTo>
                            <a:pt x="84" y="9"/>
                          </a:lnTo>
                          <a:lnTo>
                            <a:pt x="84" y="11"/>
                          </a:lnTo>
                          <a:lnTo>
                            <a:pt x="87" y="11"/>
                          </a:lnTo>
                          <a:lnTo>
                            <a:pt x="87" y="17"/>
                          </a:lnTo>
                          <a:lnTo>
                            <a:pt x="90" y="17"/>
                          </a:lnTo>
                          <a:lnTo>
                            <a:pt x="90" y="23"/>
                          </a:lnTo>
                          <a:lnTo>
                            <a:pt x="92" y="23"/>
                          </a:lnTo>
                          <a:lnTo>
                            <a:pt x="92" y="29"/>
                          </a:lnTo>
                          <a:lnTo>
                            <a:pt x="95" y="29"/>
                          </a:lnTo>
                          <a:lnTo>
                            <a:pt x="95" y="37"/>
                          </a:lnTo>
                          <a:lnTo>
                            <a:pt x="98" y="37"/>
                          </a:lnTo>
                          <a:lnTo>
                            <a:pt x="98" y="43"/>
                          </a:lnTo>
                          <a:lnTo>
                            <a:pt x="101" y="43"/>
                          </a:lnTo>
                          <a:lnTo>
                            <a:pt x="101" y="49"/>
                          </a:lnTo>
                          <a:lnTo>
                            <a:pt x="104" y="49"/>
                          </a:lnTo>
                          <a:lnTo>
                            <a:pt x="104" y="58"/>
                          </a:lnTo>
                          <a:lnTo>
                            <a:pt x="107" y="58"/>
                          </a:lnTo>
                          <a:lnTo>
                            <a:pt x="107" y="63"/>
                          </a:lnTo>
                          <a:lnTo>
                            <a:pt x="110" y="63"/>
                          </a:lnTo>
                          <a:lnTo>
                            <a:pt x="110" y="75"/>
                          </a:lnTo>
                          <a:lnTo>
                            <a:pt x="113" y="75"/>
                          </a:lnTo>
                          <a:lnTo>
                            <a:pt x="113" y="87"/>
                          </a:lnTo>
                          <a:lnTo>
                            <a:pt x="115" y="87"/>
                          </a:lnTo>
                          <a:lnTo>
                            <a:pt x="115" y="95"/>
                          </a:lnTo>
                          <a:lnTo>
                            <a:pt x="118" y="95"/>
                          </a:lnTo>
                          <a:lnTo>
                            <a:pt x="118" y="107"/>
                          </a:lnTo>
                          <a:lnTo>
                            <a:pt x="121" y="107"/>
                          </a:lnTo>
                          <a:lnTo>
                            <a:pt x="121" y="118"/>
                          </a:lnTo>
                          <a:lnTo>
                            <a:pt x="124" y="118"/>
                          </a:lnTo>
                          <a:lnTo>
                            <a:pt x="124" y="130"/>
                          </a:lnTo>
                          <a:lnTo>
                            <a:pt x="127" y="130"/>
                          </a:lnTo>
                          <a:lnTo>
                            <a:pt x="127" y="142"/>
                          </a:lnTo>
                          <a:lnTo>
                            <a:pt x="130" y="142"/>
                          </a:lnTo>
                          <a:lnTo>
                            <a:pt x="130" y="153"/>
                          </a:lnTo>
                          <a:lnTo>
                            <a:pt x="133" y="153"/>
                          </a:lnTo>
                          <a:lnTo>
                            <a:pt x="133" y="168"/>
                          </a:lnTo>
                          <a:lnTo>
                            <a:pt x="136" y="168"/>
                          </a:lnTo>
                          <a:lnTo>
                            <a:pt x="136" y="182"/>
                          </a:lnTo>
                          <a:lnTo>
                            <a:pt x="139" y="182"/>
                          </a:lnTo>
                          <a:lnTo>
                            <a:pt x="139" y="199"/>
                          </a:lnTo>
                          <a:lnTo>
                            <a:pt x="141" y="199"/>
                          </a:lnTo>
                          <a:lnTo>
                            <a:pt x="141" y="214"/>
                          </a:lnTo>
                          <a:lnTo>
                            <a:pt x="144" y="214"/>
                          </a:lnTo>
                          <a:lnTo>
                            <a:pt x="144" y="228"/>
                          </a:lnTo>
                          <a:lnTo>
                            <a:pt x="147" y="228"/>
                          </a:lnTo>
                          <a:lnTo>
                            <a:pt x="147" y="246"/>
                          </a:lnTo>
                          <a:lnTo>
                            <a:pt x="150" y="246"/>
                          </a:lnTo>
                          <a:lnTo>
                            <a:pt x="150" y="260"/>
                          </a:lnTo>
                          <a:lnTo>
                            <a:pt x="153" y="260"/>
                          </a:lnTo>
                          <a:lnTo>
                            <a:pt x="153" y="277"/>
                          </a:lnTo>
                          <a:lnTo>
                            <a:pt x="156" y="277"/>
                          </a:lnTo>
                          <a:lnTo>
                            <a:pt x="156" y="295"/>
                          </a:lnTo>
                          <a:lnTo>
                            <a:pt x="159" y="295"/>
                          </a:lnTo>
                          <a:lnTo>
                            <a:pt x="159" y="318"/>
                          </a:lnTo>
                          <a:lnTo>
                            <a:pt x="162" y="318"/>
                          </a:lnTo>
                          <a:lnTo>
                            <a:pt x="162" y="338"/>
                          </a:lnTo>
                          <a:lnTo>
                            <a:pt x="165" y="338"/>
                          </a:lnTo>
                          <a:lnTo>
                            <a:pt x="165" y="358"/>
                          </a:lnTo>
                          <a:lnTo>
                            <a:pt x="167" y="358"/>
                          </a:lnTo>
                          <a:lnTo>
                            <a:pt x="167" y="379"/>
                          </a:lnTo>
                          <a:lnTo>
                            <a:pt x="170" y="379"/>
                          </a:lnTo>
                          <a:lnTo>
                            <a:pt x="170" y="399"/>
                          </a:lnTo>
                          <a:lnTo>
                            <a:pt x="173" y="399"/>
                          </a:lnTo>
                          <a:lnTo>
                            <a:pt x="173" y="419"/>
                          </a:lnTo>
                          <a:lnTo>
                            <a:pt x="176" y="419"/>
                          </a:lnTo>
                          <a:lnTo>
                            <a:pt x="176" y="442"/>
                          </a:lnTo>
                          <a:lnTo>
                            <a:pt x="179" y="442"/>
                          </a:lnTo>
                          <a:lnTo>
                            <a:pt x="179" y="465"/>
                          </a:lnTo>
                          <a:lnTo>
                            <a:pt x="182" y="465"/>
                          </a:lnTo>
                          <a:lnTo>
                            <a:pt x="182" y="491"/>
                          </a:lnTo>
                          <a:lnTo>
                            <a:pt x="185" y="491"/>
                          </a:lnTo>
                          <a:lnTo>
                            <a:pt x="185" y="514"/>
                          </a:lnTo>
                          <a:lnTo>
                            <a:pt x="188" y="514"/>
                          </a:lnTo>
                          <a:lnTo>
                            <a:pt x="188" y="540"/>
                          </a:lnTo>
                          <a:lnTo>
                            <a:pt x="190" y="540"/>
                          </a:lnTo>
                          <a:lnTo>
                            <a:pt x="190" y="566"/>
                          </a:lnTo>
                          <a:lnTo>
                            <a:pt x="193" y="566"/>
                          </a:lnTo>
                          <a:lnTo>
                            <a:pt x="193" y="592"/>
                          </a:lnTo>
                          <a:lnTo>
                            <a:pt x="196" y="592"/>
                          </a:lnTo>
                          <a:lnTo>
                            <a:pt x="196" y="616"/>
                          </a:lnTo>
                          <a:lnTo>
                            <a:pt x="199" y="616"/>
                          </a:lnTo>
                          <a:lnTo>
                            <a:pt x="199" y="642"/>
                          </a:lnTo>
                          <a:lnTo>
                            <a:pt x="202" y="642"/>
                          </a:lnTo>
                          <a:lnTo>
                            <a:pt x="202" y="668"/>
                          </a:lnTo>
                          <a:lnTo>
                            <a:pt x="205" y="668"/>
                          </a:lnTo>
                          <a:lnTo>
                            <a:pt x="205" y="696"/>
                          </a:lnTo>
                          <a:lnTo>
                            <a:pt x="208" y="696"/>
                          </a:lnTo>
                          <a:lnTo>
                            <a:pt x="208" y="722"/>
                          </a:lnTo>
                          <a:lnTo>
                            <a:pt x="211" y="722"/>
                          </a:lnTo>
                          <a:lnTo>
                            <a:pt x="211" y="748"/>
                          </a:lnTo>
                          <a:lnTo>
                            <a:pt x="214" y="748"/>
                          </a:lnTo>
                          <a:lnTo>
                            <a:pt x="214" y="777"/>
                          </a:lnTo>
                          <a:lnTo>
                            <a:pt x="216" y="777"/>
                          </a:lnTo>
                          <a:lnTo>
                            <a:pt x="216" y="803"/>
                          </a:lnTo>
                          <a:lnTo>
                            <a:pt x="219" y="803"/>
                          </a:lnTo>
                          <a:lnTo>
                            <a:pt x="219" y="829"/>
                          </a:lnTo>
                          <a:lnTo>
                            <a:pt x="222" y="829"/>
                          </a:lnTo>
                          <a:lnTo>
                            <a:pt x="222" y="858"/>
                          </a:lnTo>
                          <a:lnTo>
                            <a:pt x="225" y="858"/>
                          </a:lnTo>
                          <a:lnTo>
                            <a:pt x="225" y="881"/>
                          </a:lnTo>
                          <a:lnTo>
                            <a:pt x="228" y="881"/>
                          </a:lnTo>
                          <a:lnTo>
                            <a:pt x="228" y="905"/>
                          </a:lnTo>
                          <a:lnTo>
                            <a:pt x="231" y="905"/>
                          </a:lnTo>
                          <a:lnTo>
                            <a:pt x="231" y="928"/>
                          </a:lnTo>
                          <a:lnTo>
                            <a:pt x="234" y="928"/>
                          </a:lnTo>
                          <a:lnTo>
                            <a:pt x="234" y="951"/>
                          </a:lnTo>
                          <a:lnTo>
                            <a:pt x="237" y="951"/>
                          </a:lnTo>
                          <a:lnTo>
                            <a:pt x="237" y="974"/>
                          </a:lnTo>
                          <a:lnTo>
                            <a:pt x="239" y="974"/>
                          </a:lnTo>
                          <a:lnTo>
                            <a:pt x="239" y="1000"/>
                          </a:lnTo>
                          <a:lnTo>
                            <a:pt x="242" y="1000"/>
                          </a:lnTo>
                          <a:lnTo>
                            <a:pt x="242" y="1023"/>
                          </a:lnTo>
                          <a:lnTo>
                            <a:pt x="245" y="1023"/>
                          </a:lnTo>
                          <a:lnTo>
                            <a:pt x="245" y="1046"/>
                          </a:lnTo>
                          <a:lnTo>
                            <a:pt x="248" y="1046"/>
                          </a:lnTo>
                          <a:lnTo>
                            <a:pt x="248" y="1061"/>
                          </a:lnTo>
                          <a:lnTo>
                            <a:pt x="251" y="1061"/>
                          </a:lnTo>
                          <a:lnTo>
                            <a:pt x="251" y="1075"/>
                          </a:lnTo>
                          <a:lnTo>
                            <a:pt x="254" y="1075"/>
                          </a:lnTo>
                          <a:lnTo>
                            <a:pt x="254" y="1087"/>
                          </a:lnTo>
                          <a:lnTo>
                            <a:pt x="257" y="1087"/>
                          </a:lnTo>
                          <a:lnTo>
                            <a:pt x="257" y="1098"/>
                          </a:lnTo>
                          <a:lnTo>
                            <a:pt x="260" y="1098"/>
                          </a:lnTo>
                          <a:lnTo>
                            <a:pt x="260" y="1113"/>
                          </a:lnTo>
                          <a:lnTo>
                            <a:pt x="263" y="1113"/>
                          </a:lnTo>
                          <a:lnTo>
                            <a:pt x="263" y="1124"/>
                          </a:lnTo>
                          <a:lnTo>
                            <a:pt x="265" y="1124"/>
                          </a:lnTo>
                          <a:lnTo>
                            <a:pt x="265" y="1139"/>
                          </a:lnTo>
                          <a:lnTo>
                            <a:pt x="268" y="1139"/>
                          </a:lnTo>
                          <a:lnTo>
                            <a:pt x="268" y="1150"/>
                          </a:lnTo>
                          <a:lnTo>
                            <a:pt x="271" y="1150"/>
                          </a:lnTo>
                          <a:lnTo>
                            <a:pt x="271" y="1153"/>
                          </a:lnTo>
                          <a:lnTo>
                            <a:pt x="274" y="1153"/>
                          </a:lnTo>
                          <a:lnTo>
                            <a:pt x="274" y="1150"/>
                          </a:lnTo>
                          <a:lnTo>
                            <a:pt x="277" y="1150"/>
                          </a:lnTo>
                          <a:lnTo>
                            <a:pt x="277" y="1150"/>
                          </a:lnTo>
                          <a:lnTo>
                            <a:pt x="280" y="1150"/>
                          </a:lnTo>
                          <a:lnTo>
                            <a:pt x="280" y="1147"/>
                          </a:lnTo>
                          <a:lnTo>
                            <a:pt x="283" y="1147"/>
                          </a:lnTo>
                          <a:lnTo>
                            <a:pt x="283" y="1144"/>
                          </a:lnTo>
                          <a:lnTo>
                            <a:pt x="286" y="1144"/>
                          </a:lnTo>
                          <a:lnTo>
                            <a:pt x="286" y="1142"/>
                          </a:lnTo>
                          <a:lnTo>
                            <a:pt x="289" y="1142"/>
                          </a:lnTo>
                          <a:lnTo>
                            <a:pt x="289" y="1142"/>
                          </a:lnTo>
                          <a:lnTo>
                            <a:pt x="291" y="1142"/>
                          </a:lnTo>
                          <a:lnTo>
                            <a:pt x="291" y="1139"/>
                          </a:lnTo>
                          <a:lnTo>
                            <a:pt x="294" y="1139"/>
                          </a:lnTo>
                          <a:lnTo>
                            <a:pt x="294" y="1127"/>
                          </a:lnTo>
                          <a:lnTo>
                            <a:pt x="297" y="1127"/>
                          </a:lnTo>
                          <a:lnTo>
                            <a:pt x="297" y="1113"/>
                          </a:lnTo>
                          <a:lnTo>
                            <a:pt x="300" y="1113"/>
                          </a:lnTo>
                          <a:lnTo>
                            <a:pt x="300" y="1095"/>
                          </a:lnTo>
                          <a:lnTo>
                            <a:pt x="303" y="1095"/>
                          </a:lnTo>
                          <a:lnTo>
                            <a:pt x="303" y="1081"/>
                          </a:lnTo>
                          <a:lnTo>
                            <a:pt x="306" y="1081"/>
                          </a:lnTo>
                          <a:lnTo>
                            <a:pt x="306" y="1066"/>
                          </a:lnTo>
                          <a:lnTo>
                            <a:pt x="309" y="1066"/>
                          </a:lnTo>
                          <a:lnTo>
                            <a:pt x="309" y="1049"/>
                          </a:lnTo>
                          <a:lnTo>
                            <a:pt x="312" y="1049"/>
                          </a:lnTo>
                          <a:lnTo>
                            <a:pt x="312" y="1035"/>
                          </a:lnTo>
                          <a:lnTo>
                            <a:pt x="314" y="1035"/>
                          </a:lnTo>
                          <a:lnTo>
                            <a:pt x="314" y="1017"/>
                          </a:lnTo>
                          <a:lnTo>
                            <a:pt x="317" y="1017"/>
                          </a:lnTo>
                          <a:lnTo>
                            <a:pt x="317" y="997"/>
                          </a:lnTo>
                          <a:lnTo>
                            <a:pt x="320" y="997"/>
                          </a:lnTo>
                          <a:lnTo>
                            <a:pt x="320" y="974"/>
                          </a:lnTo>
                          <a:lnTo>
                            <a:pt x="323" y="974"/>
                          </a:lnTo>
                          <a:lnTo>
                            <a:pt x="323" y="951"/>
                          </a:lnTo>
                          <a:lnTo>
                            <a:pt x="326" y="951"/>
                          </a:lnTo>
                          <a:lnTo>
                            <a:pt x="326" y="925"/>
                          </a:lnTo>
                          <a:lnTo>
                            <a:pt x="329" y="925"/>
                          </a:lnTo>
                          <a:lnTo>
                            <a:pt x="329" y="902"/>
                          </a:lnTo>
                          <a:lnTo>
                            <a:pt x="332" y="902"/>
                          </a:lnTo>
                          <a:lnTo>
                            <a:pt x="332" y="879"/>
                          </a:lnTo>
                          <a:lnTo>
                            <a:pt x="335" y="879"/>
                          </a:lnTo>
                          <a:lnTo>
                            <a:pt x="335" y="855"/>
                          </a:lnTo>
                          <a:lnTo>
                            <a:pt x="338" y="855"/>
                          </a:lnTo>
                          <a:lnTo>
                            <a:pt x="338" y="829"/>
                          </a:lnTo>
                          <a:lnTo>
                            <a:pt x="340" y="829"/>
                          </a:lnTo>
                          <a:lnTo>
                            <a:pt x="340" y="806"/>
                          </a:lnTo>
                          <a:lnTo>
                            <a:pt x="343" y="806"/>
                          </a:lnTo>
                          <a:lnTo>
                            <a:pt x="343" y="780"/>
                          </a:lnTo>
                          <a:lnTo>
                            <a:pt x="346" y="780"/>
                          </a:lnTo>
                          <a:lnTo>
                            <a:pt x="346" y="754"/>
                          </a:lnTo>
                          <a:lnTo>
                            <a:pt x="349" y="754"/>
                          </a:lnTo>
                          <a:lnTo>
                            <a:pt x="349" y="728"/>
                          </a:lnTo>
                          <a:lnTo>
                            <a:pt x="352" y="728"/>
                          </a:lnTo>
                          <a:lnTo>
                            <a:pt x="352" y="702"/>
                          </a:lnTo>
                          <a:lnTo>
                            <a:pt x="355" y="702"/>
                          </a:lnTo>
                          <a:lnTo>
                            <a:pt x="355" y="679"/>
                          </a:lnTo>
                          <a:lnTo>
                            <a:pt x="358" y="679"/>
                          </a:lnTo>
                          <a:lnTo>
                            <a:pt x="358" y="653"/>
                          </a:lnTo>
                          <a:lnTo>
                            <a:pt x="361" y="653"/>
                          </a:lnTo>
                          <a:lnTo>
                            <a:pt x="361" y="627"/>
                          </a:lnTo>
                          <a:lnTo>
                            <a:pt x="363" y="627"/>
                          </a:lnTo>
                          <a:lnTo>
                            <a:pt x="363" y="604"/>
                          </a:lnTo>
                          <a:lnTo>
                            <a:pt x="366" y="604"/>
                          </a:lnTo>
                          <a:lnTo>
                            <a:pt x="366" y="581"/>
                          </a:lnTo>
                          <a:lnTo>
                            <a:pt x="369" y="581"/>
                          </a:lnTo>
                          <a:lnTo>
                            <a:pt x="369" y="561"/>
                          </a:lnTo>
                          <a:lnTo>
                            <a:pt x="372" y="561"/>
                          </a:lnTo>
                          <a:lnTo>
                            <a:pt x="372" y="537"/>
                          </a:lnTo>
                          <a:lnTo>
                            <a:pt x="375" y="537"/>
                          </a:lnTo>
                          <a:lnTo>
                            <a:pt x="375" y="514"/>
                          </a:lnTo>
                          <a:lnTo>
                            <a:pt x="378" y="514"/>
                          </a:lnTo>
                          <a:lnTo>
                            <a:pt x="378" y="494"/>
                          </a:lnTo>
                          <a:lnTo>
                            <a:pt x="381" y="494"/>
                          </a:lnTo>
                          <a:lnTo>
                            <a:pt x="381" y="471"/>
                          </a:lnTo>
                          <a:lnTo>
                            <a:pt x="384" y="471"/>
                          </a:lnTo>
                          <a:lnTo>
                            <a:pt x="384" y="448"/>
                          </a:lnTo>
                          <a:lnTo>
                            <a:pt x="387" y="448"/>
                          </a:lnTo>
                          <a:lnTo>
                            <a:pt x="387" y="431"/>
                          </a:lnTo>
                          <a:lnTo>
                            <a:pt x="389" y="431"/>
                          </a:lnTo>
                          <a:lnTo>
                            <a:pt x="389" y="413"/>
                          </a:lnTo>
                          <a:lnTo>
                            <a:pt x="392" y="413"/>
                          </a:lnTo>
                          <a:lnTo>
                            <a:pt x="392" y="399"/>
                          </a:lnTo>
                          <a:lnTo>
                            <a:pt x="395" y="399"/>
                          </a:lnTo>
                          <a:lnTo>
                            <a:pt x="395" y="381"/>
                          </a:lnTo>
                          <a:lnTo>
                            <a:pt x="398" y="381"/>
                          </a:lnTo>
                          <a:lnTo>
                            <a:pt x="398" y="367"/>
                          </a:lnTo>
                          <a:lnTo>
                            <a:pt x="401" y="367"/>
                          </a:lnTo>
                          <a:lnTo>
                            <a:pt x="401" y="350"/>
                          </a:lnTo>
                          <a:lnTo>
                            <a:pt x="404" y="350"/>
                          </a:lnTo>
                          <a:lnTo>
                            <a:pt x="404" y="335"/>
                          </a:lnTo>
                          <a:lnTo>
                            <a:pt x="407" y="335"/>
                          </a:lnTo>
                          <a:lnTo>
                            <a:pt x="407" y="318"/>
                          </a:lnTo>
                          <a:lnTo>
                            <a:pt x="410" y="318"/>
                          </a:lnTo>
                          <a:lnTo>
                            <a:pt x="410" y="306"/>
                          </a:lnTo>
                          <a:lnTo>
                            <a:pt x="413" y="306"/>
                          </a:lnTo>
                          <a:lnTo>
                            <a:pt x="413" y="298"/>
                          </a:lnTo>
                          <a:lnTo>
                            <a:pt x="415" y="298"/>
                          </a:lnTo>
                          <a:lnTo>
                            <a:pt x="415" y="289"/>
                          </a:lnTo>
                          <a:lnTo>
                            <a:pt x="418" y="289"/>
                          </a:lnTo>
                          <a:lnTo>
                            <a:pt x="418" y="280"/>
                          </a:lnTo>
                          <a:lnTo>
                            <a:pt x="421" y="280"/>
                          </a:lnTo>
                          <a:lnTo>
                            <a:pt x="421" y="272"/>
                          </a:lnTo>
                          <a:lnTo>
                            <a:pt x="424" y="272"/>
                          </a:lnTo>
                          <a:lnTo>
                            <a:pt x="424" y="263"/>
                          </a:lnTo>
                          <a:lnTo>
                            <a:pt x="427" y="263"/>
                          </a:lnTo>
                          <a:lnTo>
                            <a:pt x="427" y="254"/>
                          </a:lnTo>
                          <a:lnTo>
                            <a:pt x="430" y="254"/>
                          </a:lnTo>
                          <a:lnTo>
                            <a:pt x="430" y="246"/>
                          </a:lnTo>
                          <a:lnTo>
                            <a:pt x="433" y="246"/>
                          </a:lnTo>
                          <a:lnTo>
                            <a:pt x="433" y="243"/>
                          </a:lnTo>
                          <a:lnTo>
                            <a:pt x="436" y="243"/>
                          </a:lnTo>
                          <a:lnTo>
                            <a:pt x="436" y="243"/>
                          </a:lnTo>
                          <a:lnTo>
                            <a:pt x="438" y="243"/>
                          </a:lnTo>
                          <a:lnTo>
                            <a:pt x="438" y="240"/>
                          </a:lnTo>
                          <a:lnTo>
                            <a:pt x="441" y="240"/>
                          </a:lnTo>
                          <a:lnTo>
                            <a:pt x="441" y="240"/>
                          </a:lnTo>
                          <a:lnTo>
                            <a:pt x="444" y="240"/>
                          </a:lnTo>
                          <a:lnTo>
                            <a:pt x="444" y="237"/>
                          </a:lnTo>
                          <a:lnTo>
                            <a:pt x="447" y="237"/>
                          </a:lnTo>
                          <a:lnTo>
                            <a:pt x="450" y="237"/>
                          </a:lnTo>
                          <a:lnTo>
                            <a:pt x="453" y="237"/>
                          </a:lnTo>
                          <a:lnTo>
                            <a:pt x="453" y="234"/>
                          </a:lnTo>
                          <a:lnTo>
                            <a:pt x="456" y="234"/>
                          </a:lnTo>
                          <a:lnTo>
                            <a:pt x="456" y="237"/>
                          </a:lnTo>
                          <a:lnTo>
                            <a:pt x="459" y="237"/>
                          </a:lnTo>
                          <a:lnTo>
                            <a:pt x="459" y="240"/>
                          </a:lnTo>
                          <a:lnTo>
                            <a:pt x="462" y="240"/>
                          </a:lnTo>
                          <a:lnTo>
                            <a:pt x="462" y="246"/>
                          </a:lnTo>
                          <a:lnTo>
                            <a:pt x="464" y="246"/>
                          </a:lnTo>
                          <a:lnTo>
                            <a:pt x="464" y="248"/>
                          </a:lnTo>
                          <a:lnTo>
                            <a:pt x="467" y="248"/>
                          </a:lnTo>
                          <a:lnTo>
                            <a:pt x="467" y="254"/>
                          </a:lnTo>
                          <a:lnTo>
                            <a:pt x="470" y="254"/>
                          </a:lnTo>
                          <a:lnTo>
                            <a:pt x="470" y="257"/>
                          </a:lnTo>
                          <a:lnTo>
                            <a:pt x="473" y="257"/>
                          </a:lnTo>
                          <a:lnTo>
                            <a:pt x="473" y="263"/>
                          </a:lnTo>
                          <a:lnTo>
                            <a:pt x="476" y="263"/>
                          </a:lnTo>
                          <a:lnTo>
                            <a:pt x="476" y="266"/>
                          </a:lnTo>
                          <a:lnTo>
                            <a:pt x="479" y="266"/>
                          </a:lnTo>
                          <a:lnTo>
                            <a:pt x="479" y="272"/>
                          </a:lnTo>
                          <a:lnTo>
                            <a:pt x="482" y="272"/>
                          </a:lnTo>
                          <a:lnTo>
                            <a:pt x="482" y="277"/>
                          </a:lnTo>
                          <a:lnTo>
                            <a:pt x="485" y="277"/>
                          </a:lnTo>
                          <a:lnTo>
                            <a:pt x="485" y="283"/>
                          </a:lnTo>
                          <a:lnTo>
                            <a:pt x="488" y="283"/>
                          </a:lnTo>
                          <a:lnTo>
                            <a:pt x="488" y="289"/>
                          </a:lnTo>
                          <a:lnTo>
                            <a:pt x="490" y="289"/>
                          </a:lnTo>
                          <a:lnTo>
                            <a:pt x="490" y="292"/>
                          </a:lnTo>
                          <a:lnTo>
                            <a:pt x="493" y="292"/>
                          </a:lnTo>
                          <a:lnTo>
                            <a:pt x="493" y="298"/>
                          </a:lnTo>
                          <a:lnTo>
                            <a:pt x="496" y="298"/>
                          </a:lnTo>
                          <a:lnTo>
                            <a:pt x="496" y="303"/>
                          </a:lnTo>
                          <a:lnTo>
                            <a:pt x="499" y="303"/>
                          </a:lnTo>
                          <a:lnTo>
                            <a:pt x="499" y="309"/>
                          </a:lnTo>
                          <a:lnTo>
                            <a:pt x="502" y="309"/>
                          </a:lnTo>
                          <a:lnTo>
                            <a:pt x="502" y="315"/>
                          </a:lnTo>
                          <a:lnTo>
                            <a:pt x="505" y="315"/>
                          </a:lnTo>
                          <a:lnTo>
                            <a:pt x="505" y="318"/>
                          </a:lnTo>
                          <a:lnTo>
                            <a:pt x="508" y="318"/>
                          </a:lnTo>
                          <a:lnTo>
                            <a:pt x="508" y="324"/>
                          </a:lnTo>
                          <a:lnTo>
                            <a:pt x="511" y="324"/>
                          </a:lnTo>
                          <a:lnTo>
                            <a:pt x="511" y="327"/>
                          </a:lnTo>
                          <a:lnTo>
                            <a:pt x="513" y="327"/>
                          </a:lnTo>
                          <a:lnTo>
                            <a:pt x="513" y="329"/>
                          </a:lnTo>
                          <a:lnTo>
                            <a:pt x="516" y="329"/>
                          </a:lnTo>
                          <a:lnTo>
                            <a:pt x="516" y="335"/>
                          </a:lnTo>
                          <a:lnTo>
                            <a:pt x="519" y="335"/>
                          </a:lnTo>
                          <a:lnTo>
                            <a:pt x="519" y="338"/>
                          </a:lnTo>
                          <a:lnTo>
                            <a:pt x="522" y="338"/>
                          </a:lnTo>
                          <a:lnTo>
                            <a:pt x="522" y="344"/>
                          </a:lnTo>
                          <a:lnTo>
                            <a:pt x="525" y="344"/>
                          </a:lnTo>
                          <a:lnTo>
                            <a:pt x="525" y="347"/>
                          </a:lnTo>
                          <a:lnTo>
                            <a:pt x="528" y="347"/>
                          </a:lnTo>
                          <a:lnTo>
                            <a:pt x="528" y="347"/>
                          </a:lnTo>
                          <a:lnTo>
                            <a:pt x="531" y="347"/>
                          </a:lnTo>
                          <a:lnTo>
                            <a:pt x="531" y="350"/>
                          </a:lnTo>
                          <a:lnTo>
                            <a:pt x="534" y="350"/>
                          </a:lnTo>
                          <a:lnTo>
                            <a:pt x="534" y="350"/>
                          </a:lnTo>
                          <a:lnTo>
                            <a:pt x="537" y="350"/>
                          </a:lnTo>
                          <a:lnTo>
                            <a:pt x="537" y="353"/>
                          </a:lnTo>
                          <a:lnTo>
                            <a:pt x="539" y="353"/>
                          </a:lnTo>
                          <a:lnTo>
                            <a:pt x="539" y="355"/>
                          </a:lnTo>
                          <a:lnTo>
                            <a:pt x="542" y="355"/>
                          </a:lnTo>
                          <a:lnTo>
                            <a:pt x="542" y="355"/>
                          </a:lnTo>
                          <a:lnTo>
                            <a:pt x="545" y="355"/>
                          </a:lnTo>
                          <a:lnTo>
                            <a:pt x="545" y="358"/>
                          </a:lnTo>
                          <a:lnTo>
                            <a:pt x="548" y="358"/>
                          </a:lnTo>
                          <a:lnTo>
                            <a:pt x="554" y="358"/>
                          </a:lnTo>
                          <a:lnTo>
                            <a:pt x="557" y="358"/>
                          </a:lnTo>
                          <a:lnTo>
                            <a:pt x="557" y="361"/>
                          </a:lnTo>
                          <a:lnTo>
                            <a:pt x="560" y="361"/>
                          </a:lnTo>
                          <a:lnTo>
                            <a:pt x="571" y="361"/>
                          </a:lnTo>
                          <a:lnTo>
                            <a:pt x="574" y="361"/>
                          </a:lnTo>
                          <a:lnTo>
                            <a:pt x="574" y="364"/>
                          </a:lnTo>
                          <a:lnTo>
                            <a:pt x="577" y="364"/>
                          </a:lnTo>
                          <a:lnTo>
                            <a:pt x="583" y="364"/>
                          </a:lnTo>
                          <a:lnTo>
                            <a:pt x="586" y="364"/>
                          </a:lnTo>
                          <a:lnTo>
                            <a:pt x="586" y="367"/>
                          </a:lnTo>
                          <a:lnTo>
                            <a:pt x="588" y="367"/>
                          </a:lnTo>
                          <a:lnTo>
                            <a:pt x="594" y="367"/>
                          </a:lnTo>
                          <a:lnTo>
                            <a:pt x="597" y="367"/>
                          </a:lnTo>
                          <a:lnTo>
                            <a:pt x="597" y="370"/>
                          </a:lnTo>
                          <a:lnTo>
                            <a:pt x="600" y="370"/>
                          </a:lnTo>
                          <a:lnTo>
                            <a:pt x="603" y="370"/>
                          </a:lnTo>
                          <a:lnTo>
                            <a:pt x="606" y="370"/>
                          </a:lnTo>
                          <a:lnTo>
                            <a:pt x="606" y="373"/>
                          </a:lnTo>
                          <a:lnTo>
                            <a:pt x="609" y="373"/>
                          </a:lnTo>
                          <a:lnTo>
                            <a:pt x="612" y="373"/>
                          </a:lnTo>
                          <a:lnTo>
                            <a:pt x="614" y="373"/>
                          </a:lnTo>
                          <a:lnTo>
                            <a:pt x="614" y="376"/>
                          </a:lnTo>
                          <a:lnTo>
                            <a:pt x="617" y="376"/>
                          </a:lnTo>
                          <a:lnTo>
                            <a:pt x="617" y="376"/>
                          </a:lnTo>
                          <a:lnTo>
                            <a:pt x="620" y="376"/>
                          </a:lnTo>
                          <a:lnTo>
                            <a:pt x="620" y="373"/>
                          </a:lnTo>
                          <a:lnTo>
                            <a:pt x="623" y="373"/>
                          </a:lnTo>
                          <a:lnTo>
                            <a:pt x="629" y="373"/>
                          </a:lnTo>
                          <a:lnTo>
                            <a:pt x="632" y="373"/>
                          </a:lnTo>
                          <a:lnTo>
                            <a:pt x="632" y="370"/>
                          </a:lnTo>
                          <a:lnTo>
                            <a:pt x="635" y="370"/>
                          </a:lnTo>
                          <a:lnTo>
                            <a:pt x="637" y="370"/>
                          </a:lnTo>
                          <a:lnTo>
                            <a:pt x="640" y="370"/>
                          </a:lnTo>
                          <a:lnTo>
                            <a:pt x="640" y="367"/>
                          </a:lnTo>
                          <a:lnTo>
                            <a:pt x="643" y="367"/>
                          </a:lnTo>
                          <a:lnTo>
                            <a:pt x="643" y="364"/>
                          </a:lnTo>
                          <a:lnTo>
                            <a:pt x="646" y="364"/>
                          </a:lnTo>
                          <a:lnTo>
                            <a:pt x="646" y="361"/>
                          </a:lnTo>
                          <a:lnTo>
                            <a:pt x="649" y="361"/>
                          </a:lnTo>
                          <a:lnTo>
                            <a:pt x="649" y="358"/>
                          </a:lnTo>
                          <a:lnTo>
                            <a:pt x="652" y="358"/>
                          </a:lnTo>
                          <a:lnTo>
                            <a:pt x="652" y="355"/>
                          </a:lnTo>
                          <a:lnTo>
                            <a:pt x="655" y="355"/>
                          </a:lnTo>
                          <a:lnTo>
                            <a:pt x="655" y="353"/>
                          </a:lnTo>
                          <a:lnTo>
                            <a:pt x="658" y="353"/>
                          </a:lnTo>
                          <a:lnTo>
                            <a:pt x="658" y="350"/>
                          </a:lnTo>
                          <a:lnTo>
                            <a:pt x="661" y="350"/>
                          </a:lnTo>
                          <a:lnTo>
                            <a:pt x="661" y="347"/>
                          </a:lnTo>
                          <a:lnTo>
                            <a:pt x="663" y="347"/>
                          </a:lnTo>
                          <a:lnTo>
                            <a:pt x="663" y="344"/>
                          </a:lnTo>
                          <a:lnTo>
                            <a:pt x="666" y="344"/>
                          </a:lnTo>
                          <a:lnTo>
                            <a:pt x="666" y="338"/>
                          </a:lnTo>
                          <a:lnTo>
                            <a:pt x="669" y="338"/>
                          </a:lnTo>
                          <a:lnTo>
                            <a:pt x="669" y="335"/>
                          </a:lnTo>
                          <a:lnTo>
                            <a:pt x="672" y="335"/>
                          </a:lnTo>
                          <a:lnTo>
                            <a:pt x="672" y="329"/>
                          </a:lnTo>
                          <a:lnTo>
                            <a:pt x="675" y="329"/>
                          </a:lnTo>
                          <a:lnTo>
                            <a:pt x="675" y="327"/>
                          </a:lnTo>
                          <a:lnTo>
                            <a:pt x="678" y="327"/>
                          </a:lnTo>
                          <a:lnTo>
                            <a:pt x="678" y="321"/>
                          </a:lnTo>
                          <a:lnTo>
                            <a:pt x="681" y="321"/>
                          </a:lnTo>
                          <a:lnTo>
                            <a:pt x="681" y="318"/>
                          </a:lnTo>
                          <a:lnTo>
                            <a:pt x="684" y="318"/>
                          </a:lnTo>
                          <a:lnTo>
                            <a:pt x="684" y="312"/>
                          </a:lnTo>
                          <a:lnTo>
                            <a:pt x="686" y="312"/>
                          </a:lnTo>
                          <a:lnTo>
                            <a:pt x="686" y="309"/>
                          </a:lnTo>
                          <a:lnTo>
                            <a:pt x="689" y="309"/>
                          </a:lnTo>
                          <a:lnTo>
                            <a:pt x="689" y="303"/>
                          </a:lnTo>
                          <a:lnTo>
                            <a:pt x="692" y="303"/>
                          </a:lnTo>
                          <a:lnTo>
                            <a:pt x="692" y="300"/>
                          </a:lnTo>
                          <a:lnTo>
                            <a:pt x="695" y="300"/>
                          </a:lnTo>
                          <a:lnTo>
                            <a:pt x="695" y="298"/>
                          </a:lnTo>
                          <a:lnTo>
                            <a:pt x="698" y="298"/>
                          </a:lnTo>
                          <a:lnTo>
                            <a:pt x="698" y="292"/>
                          </a:lnTo>
                          <a:lnTo>
                            <a:pt x="701" y="292"/>
                          </a:lnTo>
                          <a:lnTo>
                            <a:pt x="701" y="289"/>
                          </a:lnTo>
                          <a:lnTo>
                            <a:pt x="704" y="289"/>
                          </a:lnTo>
                          <a:lnTo>
                            <a:pt x="704" y="286"/>
                          </a:lnTo>
                          <a:lnTo>
                            <a:pt x="707" y="286"/>
                          </a:lnTo>
                          <a:lnTo>
                            <a:pt x="707" y="280"/>
                          </a:lnTo>
                          <a:lnTo>
                            <a:pt x="710" y="280"/>
                          </a:lnTo>
                          <a:lnTo>
                            <a:pt x="710" y="277"/>
                          </a:lnTo>
                          <a:lnTo>
                            <a:pt x="712" y="277"/>
                          </a:lnTo>
                          <a:lnTo>
                            <a:pt x="712" y="277"/>
                          </a:lnTo>
                          <a:lnTo>
                            <a:pt x="715" y="277"/>
                          </a:lnTo>
                          <a:lnTo>
                            <a:pt x="715" y="274"/>
                          </a:lnTo>
                          <a:lnTo>
                            <a:pt x="718" y="274"/>
                          </a:lnTo>
                          <a:lnTo>
                            <a:pt x="718" y="272"/>
                          </a:lnTo>
                          <a:lnTo>
                            <a:pt x="721" y="272"/>
                          </a:lnTo>
                          <a:lnTo>
                            <a:pt x="721" y="272"/>
                          </a:lnTo>
                          <a:lnTo>
                            <a:pt x="724" y="272"/>
                          </a:lnTo>
                          <a:lnTo>
                            <a:pt x="724" y="269"/>
                          </a:lnTo>
                          <a:lnTo>
                            <a:pt x="727" y="269"/>
                          </a:lnTo>
                          <a:lnTo>
                            <a:pt x="727" y="269"/>
                          </a:lnTo>
                          <a:lnTo>
                            <a:pt x="730" y="269"/>
                          </a:lnTo>
                          <a:lnTo>
                            <a:pt x="730" y="266"/>
                          </a:lnTo>
                          <a:lnTo>
                            <a:pt x="733" y="266"/>
                          </a:lnTo>
                          <a:lnTo>
                            <a:pt x="738" y="266"/>
                          </a:lnTo>
                          <a:lnTo>
                            <a:pt x="741" y="266"/>
                          </a:lnTo>
                          <a:lnTo>
                            <a:pt x="741" y="269"/>
                          </a:lnTo>
                          <a:lnTo>
                            <a:pt x="744" y="269"/>
                          </a:lnTo>
                          <a:lnTo>
                            <a:pt x="744" y="269"/>
                          </a:lnTo>
                          <a:lnTo>
                            <a:pt x="747" y="269"/>
                          </a:lnTo>
                          <a:lnTo>
                            <a:pt x="747" y="272"/>
                          </a:lnTo>
                          <a:lnTo>
                            <a:pt x="750" y="272"/>
                          </a:lnTo>
                          <a:lnTo>
                            <a:pt x="753" y="272"/>
                          </a:lnTo>
                          <a:lnTo>
                            <a:pt x="756" y="272"/>
                          </a:lnTo>
                          <a:lnTo>
                            <a:pt x="756" y="274"/>
                          </a:lnTo>
                          <a:lnTo>
                            <a:pt x="759" y="274"/>
                          </a:lnTo>
                          <a:lnTo>
                            <a:pt x="759" y="277"/>
                          </a:lnTo>
                          <a:lnTo>
                            <a:pt x="761" y="277"/>
                          </a:lnTo>
                          <a:lnTo>
                            <a:pt x="761" y="280"/>
                          </a:lnTo>
                          <a:lnTo>
                            <a:pt x="764" y="280"/>
                          </a:lnTo>
                          <a:lnTo>
                            <a:pt x="764" y="283"/>
                          </a:lnTo>
                          <a:lnTo>
                            <a:pt x="767" y="283"/>
                          </a:lnTo>
                          <a:lnTo>
                            <a:pt x="767" y="286"/>
                          </a:lnTo>
                          <a:lnTo>
                            <a:pt x="770" y="286"/>
                          </a:lnTo>
                          <a:lnTo>
                            <a:pt x="770" y="289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" name="Freeform 21">
                      <a:extLst>
                        <a:ext uri="{FF2B5EF4-FFF2-40B4-BE49-F238E27FC236}">
                          <a16:creationId xmlns:a16="http://schemas.microsoft.com/office/drawing/2014/main" id="{0F932CAB-8301-F1CE-A77F-E10E0A420A2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74" y="1300"/>
                      <a:ext cx="438" cy="225"/>
                    </a:xfrm>
                    <a:custGeom>
                      <a:avLst/>
                      <a:gdLst>
                        <a:gd name="T0" fmla="*/ 6 w 438"/>
                        <a:gd name="T1" fmla="*/ 6 h 225"/>
                        <a:gd name="T2" fmla="*/ 12 w 438"/>
                        <a:gd name="T3" fmla="*/ 14 h 225"/>
                        <a:gd name="T4" fmla="*/ 20 w 438"/>
                        <a:gd name="T5" fmla="*/ 23 h 225"/>
                        <a:gd name="T6" fmla="*/ 26 w 438"/>
                        <a:gd name="T7" fmla="*/ 35 h 225"/>
                        <a:gd name="T8" fmla="*/ 35 w 438"/>
                        <a:gd name="T9" fmla="*/ 40 h 225"/>
                        <a:gd name="T10" fmla="*/ 40 w 438"/>
                        <a:gd name="T11" fmla="*/ 55 h 225"/>
                        <a:gd name="T12" fmla="*/ 49 w 438"/>
                        <a:gd name="T13" fmla="*/ 64 h 225"/>
                        <a:gd name="T14" fmla="*/ 55 w 438"/>
                        <a:gd name="T15" fmla="*/ 75 h 225"/>
                        <a:gd name="T16" fmla="*/ 63 w 438"/>
                        <a:gd name="T17" fmla="*/ 84 h 225"/>
                        <a:gd name="T18" fmla="*/ 69 w 438"/>
                        <a:gd name="T19" fmla="*/ 98 h 225"/>
                        <a:gd name="T20" fmla="*/ 78 w 438"/>
                        <a:gd name="T21" fmla="*/ 104 h 225"/>
                        <a:gd name="T22" fmla="*/ 84 w 438"/>
                        <a:gd name="T23" fmla="*/ 113 h 225"/>
                        <a:gd name="T24" fmla="*/ 92 w 438"/>
                        <a:gd name="T25" fmla="*/ 118 h 225"/>
                        <a:gd name="T26" fmla="*/ 98 w 438"/>
                        <a:gd name="T27" fmla="*/ 127 h 225"/>
                        <a:gd name="T28" fmla="*/ 112 w 438"/>
                        <a:gd name="T29" fmla="*/ 130 h 225"/>
                        <a:gd name="T30" fmla="*/ 130 w 438"/>
                        <a:gd name="T31" fmla="*/ 124 h 225"/>
                        <a:gd name="T32" fmla="*/ 138 w 438"/>
                        <a:gd name="T33" fmla="*/ 121 h 225"/>
                        <a:gd name="T34" fmla="*/ 144 w 438"/>
                        <a:gd name="T35" fmla="*/ 118 h 225"/>
                        <a:gd name="T36" fmla="*/ 153 w 438"/>
                        <a:gd name="T37" fmla="*/ 113 h 225"/>
                        <a:gd name="T38" fmla="*/ 159 w 438"/>
                        <a:gd name="T39" fmla="*/ 107 h 225"/>
                        <a:gd name="T40" fmla="*/ 167 w 438"/>
                        <a:gd name="T41" fmla="*/ 101 h 225"/>
                        <a:gd name="T42" fmla="*/ 193 w 438"/>
                        <a:gd name="T43" fmla="*/ 101 h 225"/>
                        <a:gd name="T44" fmla="*/ 202 w 438"/>
                        <a:gd name="T45" fmla="*/ 110 h 225"/>
                        <a:gd name="T46" fmla="*/ 208 w 438"/>
                        <a:gd name="T47" fmla="*/ 118 h 225"/>
                        <a:gd name="T48" fmla="*/ 216 w 438"/>
                        <a:gd name="T49" fmla="*/ 127 h 225"/>
                        <a:gd name="T50" fmla="*/ 222 w 438"/>
                        <a:gd name="T51" fmla="*/ 144 h 225"/>
                        <a:gd name="T52" fmla="*/ 231 w 438"/>
                        <a:gd name="T53" fmla="*/ 156 h 225"/>
                        <a:gd name="T54" fmla="*/ 236 w 438"/>
                        <a:gd name="T55" fmla="*/ 173 h 225"/>
                        <a:gd name="T56" fmla="*/ 245 w 438"/>
                        <a:gd name="T57" fmla="*/ 182 h 225"/>
                        <a:gd name="T58" fmla="*/ 251 w 438"/>
                        <a:gd name="T59" fmla="*/ 199 h 225"/>
                        <a:gd name="T60" fmla="*/ 260 w 438"/>
                        <a:gd name="T61" fmla="*/ 208 h 225"/>
                        <a:gd name="T62" fmla="*/ 265 w 438"/>
                        <a:gd name="T63" fmla="*/ 217 h 225"/>
                        <a:gd name="T64" fmla="*/ 274 w 438"/>
                        <a:gd name="T65" fmla="*/ 220 h 225"/>
                        <a:gd name="T66" fmla="*/ 286 w 438"/>
                        <a:gd name="T67" fmla="*/ 225 h 225"/>
                        <a:gd name="T68" fmla="*/ 294 w 438"/>
                        <a:gd name="T69" fmla="*/ 220 h 225"/>
                        <a:gd name="T70" fmla="*/ 300 w 438"/>
                        <a:gd name="T71" fmla="*/ 211 h 225"/>
                        <a:gd name="T72" fmla="*/ 309 w 438"/>
                        <a:gd name="T73" fmla="*/ 208 h 225"/>
                        <a:gd name="T74" fmla="*/ 314 w 438"/>
                        <a:gd name="T75" fmla="*/ 191 h 225"/>
                        <a:gd name="T76" fmla="*/ 323 w 438"/>
                        <a:gd name="T77" fmla="*/ 182 h 225"/>
                        <a:gd name="T78" fmla="*/ 329 w 438"/>
                        <a:gd name="T79" fmla="*/ 168 h 225"/>
                        <a:gd name="T80" fmla="*/ 337 w 438"/>
                        <a:gd name="T81" fmla="*/ 159 h 225"/>
                        <a:gd name="T82" fmla="*/ 343 w 438"/>
                        <a:gd name="T83" fmla="*/ 144 h 225"/>
                        <a:gd name="T84" fmla="*/ 352 w 438"/>
                        <a:gd name="T85" fmla="*/ 136 h 225"/>
                        <a:gd name="T86" fmla="*/ 358 w 438"/>
                        <a:gd name="T87" fmla="*/ 124 h 225"/>
                        <a:gd name="T88" fmla="*/ 366 w 438"/>
                        <a:gd name="T89" fmla="*/ 118 h 225"/>
                        <a:gd name="T90" fmla="*/ 372 w 438"/>
                        <a:gd name="T91" fmla="*/ 110 h 225"/>
                        <a:gd name="T92" fmla="*/ 381 w 438"/>
                        <a:gd name="T93" fmla="*/ 104 h 225"/>
                        <a:gd name="T94" fmla="*/ 386 w 438"/>
                        <a:gd name="T95" fmla="*/ 101 h 225"/>
                        <a:gd name="T96" fmla="*/ 395 w 438"/>
                        <a:gd name="T97" fmla="*/ 98 h 225"/>
                        <a:gd name="T98" fmla="*/ 410 w 438"/>
                        <a:gd name="T99" fmla="*/ 98 h 225"/>
                        <a:gd name="T100" fmla="*/ 427 w 438"/>
                        <a:gd name="T101" fmla="*/ 101 h 225"/>
                        <a:gd name="T102" fmla="*/ 433 w 438"/>
                        <a:gd name="T103" fmla="*/ 110 h 22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</a:cxnLst>
                      <a:rect l="0" t="0" r="r" b="b"/>
                      <a:pathLst>
                        <a:path w="438" h="225">
                          <a:moveTo>
                            <a:pt x="0" y="0"/>
                          </a:moveTo>
                          <a:lnTo>
                            <a:pt x="0" y="3"/>
                          </a:lnTo>
                          <a:lnTo>
                            <a:pt x="3" y="3"/>
                          </a:lnTo>
                          <a:lnTo>
                            <a:pt x="3" y="6"/>
                          </a:lnTo>
                          <a:lnTo>
                            <a:pt x="6" y="6"/>
                          </a:lnTo>
                          <a:lnTo>
                            <a:pt x="6" y="9"/>
                          </a:lnTo>
                          <a:lnTo>
                            <a:pt x="9" y="9"/>
                          </a:lnTo>
                          <a:lnTo>
                            <a:pt x="9" y="11"/>
                          </a:lnTo>
                          <a:lnTo>
                            <a:pt x="12" y="11"/>
                          </a:lnTo>
                          <a:lnTo>
                            <a:pt x="12" y="14"/>
                          </a:lnTo>
                          <a:lnTo>
                            <a:pt x="14" y="14"/>
                          </a:lnTo>
                          <a:lnTo>
                            <a:pt x="14" y="20"/>
                          </a:lnTo>
                          <a:lnTo>
                            <a:pt x="17" y="20"/>
                          </a:lnTo>
                          <a:lnTo>
                            <a:pt x="17" y="23"/>
                          </a:lnTo>
                          <a:lnTo>
                            <a:pt x="20" y="23"/>
                          </a:lnTo>
                          <a:lnTo>
                            <a:pt x="20" y="26"/>
                          </a:lnTo>
                          <a:lnTo>
                            <a:pt x="23" y="26"/>
                          </a:lnTo>
                          <a:lnTo>
                            <a:pt x="23" y="29"/>
                          </a:lnTo>
                          <a:lnTo>
                            <a:pt x="26" y="29"/>
                          </a:lnTo>
                          <a:lnTo>
                            <a:pt x="26" y="35"/>
                          </a:lnTo>
                          <a:lnTo>
                            <a:pt x="29" y="35"/>
                          </a:lnTo>
                          <a:lnTo>
                            <a:pt x="29" y="38"/>
                          </a:lnTo>
                          <a:lnTo>
                            <a:pt x="32" y="38"/>
                          </a:lnTo>
                          <a:lnTo>
                            <a:pt x="32" y="40"/>
                          </a:lnTo>
                          <a:lnTo>
                            <a:pt x="35" y="40"/>
                          </a:lnTo>
                          <a:lnTo>
                            <a:pt x="35" y="46"/>
                          </a:lnTo>
                          <a:lnTo>
                            <a:pt x="37" y="46"/>
                          </a:lnTo>
                          <a:lnTo>
                            <a:pt x="37" y="49"/>
                          </a:lnTo>
                          <a:lnTo>
                            <a:pt x="40" y="49"/>
                          </a:lnTo>
                          <a:lnTo>
                            <a:pt x="40" y="55"/>
                          </a:lnTo>
                          <a:lnTo>
                            <a:pt x="43" y="55"/>
                          </a:lnTo>
                          <a:lnTo>
                            <a:pt x="43" y="58"/>
                          </a:lnTo>
                          <a:lnTo>
                            <a:pt x="46" y="58"/>
                          </a:lnTo>
                          <a:lnTo>
                            <a:pt x="46" y="64"/>
                          </a:lnTo>
                          <a:lnTo>
                            <a:pt x="49" y="64"/>
                          </a:lnTo>
                          <a:lnTo>
                            <a:pt x="49" y="66"/>
                          </a:lnTo>
                          <a:lnTo>
                            <a:pt x="52" y="66"/>
                          </a:lnTo>
                          <a:lnTo>
                            <a:pt x="52" y="72"/>
                          </a:lnTo>
                          <a:lnTo>
                            <a:pt x="55" y="72"/>
                          </a:lnTo>
                          <a:lnTo>
                            <a:pt x="55" y="75"/>
                          </a:lnTo>
                          <a:lnTo>
                            <a:pt x="58" y="75"/>
                          </a:lnTo>
                          <a:lnTo>
                            <a:pt x="58" y="81"/>
                          </a:lnTo>
                          <a:lnTo>
                            <a:pt x="61" y="81"/>
                          </a:lnTo>
                          <a:lnTo>
                            <a:pt x="61" y="84"/>
                          </a:lnTo>
                          <a:lnTo>
                            <a:pt x="63" y="84"/>
                          </a:lnTo>
                          <a:lnTo>
                            <a:pt x="63" y="90"/>
                          </a:lnTo>
                          <a:lnTo>
                            <a:pt x="66" y="90"/>
                          </a:lnTo>
                          <a:lnTo>
                            <a:pt x="66" y="92"/>
                          </a:lnTo>
                          <a:lnTo>
                            <a:pt x="69" y="92"/>
                          </a:lnTo>
                          <a:lnTo>
                            <a:pt x="69" y="98"/>
                          </a:lnTo>
                          <a:lnTo>
                            <a:pt x="72" y="98"/>
                          </a:lnTo>
                          <a:lnTo>
                            <a:pt x="72" y="101"/>
                          </a:lnTo>
                          <a:lnTo>
                            <a:pt x="75" y="101"/>
                          </a:lnTo>
                          <a:lnTo>
                            <a:pt x="75" y="104"/>
                          </a:lnTo>
                          <a:lnTo>
                            <a:pt x="78" y="104"/>
                          </a:lnTo>
                          <a:lnTo>
                            <a:pt x="78" y="107"/>
                          </a:lnTo>
                          <a:lnTo>
                            <a:pt x="81" y="107"/>
                          </a:lnTo>
                          <a:lnTo>
                            <a:pt x="81" y="110"/>
                          </a:lnTo>
                          <a:lnTo>
                            <a:pt x="84" y="110"/>
                          </a:lnTo>
                          <a:lnTo>
                            <a:pt x="84" y="113"/>
                          </a:lnTo>
                          <a:lnTo>
                            <a:pt x="87" y="113"/>
                          </a:lnTo>
                          <a:lnTo>
                            <a:pt x="87" y="116"/>
                          </a:lnTo>
                          <a:lnTo>
                            <a:pt x="89" y="116"/>
                          </a:lnTo>
                          <a:lnTo>
                            <a:pt x="89" y="118"/>
                          </a:lnTo>
                          <a:lnTo>
                            <a:pt x="92" y="118"/>
                          </a:lnTo>
                          <a:lnTo>
                            <a:pt x="92" y="121"/>
                          </a:lnTo>
                          <a:lnTo>
                            <a:pt x="95" y="121"/>
                          </a:lnTo>
                          <a:lnTo>
                            <a:pt x="95" y="124"/>
                          </a:lnTo>
                          <a:lnTo>
                            <a:pt x="98" y="124"/>
                          </a:lnTo>
                          <a:lnTo>
                            <a:pt x="98" y="127"/>
                          </a:lnTo>
                          <a:lnTo>
                            <a:pt x="101" y="127"/>
                          </a:lnTo>
                          <a:lnTo>
                            <a:pt x="107" y="127"/>
                          </a:lnTo>
                          <a:lnTo>
                            <a:pt x="110" y="127"/>
                          </a:lnTo>
                          <a:lnTo>
                            <a:pt x="110" y="130"/>
                          </a:lnTo>
                          <a:lnTo>
                            <a:pt x="112" y="130"/>
                          </a:lnTo>
                          <a:lnTo>
                            <a:pt x="124" y="130"/>
                          </a:lnTo>
                          <a:lnTo>
                            <a:pt x="127" y="130"/>
                          </a:lnTo>
                          <a:lnTo>
                            <a:pt x="127" y="127"/>
                          </a:lnTo>
                          <a:lnTo>
                            <a:pt x="130" y="127"/>
                          </a:lnTo>
                          <a:lnTo>
                            <a:pt x="130" y="124"/>
                          </a:lnTo>
                          <a:lnTo>
                            <a:pt x="133" y="124"/>
                          </a:lnTo>
                          <a:lnTo>
                            <a:pt x="133" y="124"/>
                          </a:lnTo>
                          <a:lnTo>
                            <a:pt x="136" y="124"/>
                          </a:lnTo>
                          <a:lnTo>
                            <a:pt x="136" y="121"/>
                          </a:lnTo>
                          <a:lnTo>
                            <a:pt x="138" y="121"/>
                          </a:lnTo>
                          <a:lnTo>
                            <a:pt x="138" y="121"/>
                          </a:lnTo>
                          <a:lnTo>
                            <a:pt x="141" y="121"/>
                          </a:lnTo>
                          <a:lnTo>
                            <a:pt x="141" y="118"/>
                          </a:lnTo>
                          <a:lnTo>
                            <a:pt x="144" y="118"/>
                          </a:lnTo>
                          <a:lnTo>
                            <a:pt x="144" y="118"/>
                          </a:lnTo>
                          <a:lnTo>
                            <a:pt x="147" y="118"/>
                          </a:lnTo>
                          <a:lnTo>
                            <a:pt x="147" y="116"/>
                          </a:lnTo>
                          <a:lnTo>
                            <a:pt x="150" y="116"/>
                          </a:lnTo>
                          <a:lnTo>
                            <a:pt x="150" y="113"/>
                          </a:lnTo>
                          <a:lnTo>
                            <a:pt x="153" y="113"/>
                          </a:lnTo>
                          <a:lnTo>
                            <a:pt x="153" y="110"/>
                          </a:lnTo>
                          <a:lnTo>
                            <a:pt x="156" y="110"/>
                          </a:lnTo>
                          <a:lnTo>
                            <a:pt x="156" y="107"/>
                          </a:lnTo>
                          <a:lnTo>
                            <a:pt x="159" y="107"/>
                          </a:lnTo>
                          <a:lnTo>
                            <a:pt x="159" y="107"/>
                          </a:lnTo>
                          <a:lnTo>
                            <a:pt x="161" y="107"/>
                          </a:lnTo>
                          <a:lnTo>
                            <a:pt x="161" y="104"/>
                          </a:lnTo>
                          <a:lnTo>
                            <a:pt x="164" y="104"/>
                          </a:lnTo>
                          <a:lnTo>
                            <a:pt x="164" y="101"/>
                          </a:lnTo>
                          <a:lnTo>
                            <a:pt x="167" y="101"/>
                          </a:lnTo>
                          <a:lnTo>
                            <a:pt x="167" y="98"/>
                          </a:lnTo>
                          <a:lnTo>
                            <a:pt x="170" y="98"/>
                          </a:lnTo>
                          <a:lnTo>
                            <a:pt x="190" y="98"/>
                          </a:lnTo>
                          <a:lnTo>
                            <a:pt x="193" y="98"/>
                          </a:lnTo>
                          <a:lnTo>
                            <a:pt x="193" y="101"/>
                          </a:lnTo>
                          <a:lnTo>
                            <a:pt x="196" y="101"/>
                          </a:lnTo>
                          <a:lnTo>
                            <a:pt x="196" y="107"/>
                          </a:lnTo>
                          <a:lnTo>
                            <a:pt x="199" y="107"/>
                          </a:lnTo>
                          <a:lnTo>
                            <a:pt x="199" y="110"/>
                          </a:lnTo>
                          <a:lnTo>
                            <a:pt x="202" y="110"/>
                          </a:lnTo>
                          <a:lnTo>
                            <a:pt x="202" y="113"/>
                          </a:lnTo>
                          <a:lnTo>
                            <a:pt x="205" y="113"/>
                          </a:lnTo>
                          <a:lnTo>
                            <a:pt x="205" y="116"/>
                          </a:lnTo>
                          <a:lnTo>
                            <a:pt x="208" y="116"/>
                          </a:lnTo>
                          <a:lnTo>
                            <a:pt x="208" y="118"/>
                          </a:lnTo>
                          <a:lnTo>
                            <a:pt x="211" y="118"/>
                          </a:lnTo>
                          <a:lnTo>
                            <a:pt x="211" y="124"/>
                          </a:lnTo>
                          <a:lnTo>
                            <a:pt x="213" y="124"/>
                          </a:lnTo>
                          <a:lnTo>
                            <a:pt x="213" y="127"/>
                          </a:lnTo>
                          <a:lnTo>
                            <a:pt x="216" y="127"/>
                          </a:lnTo>
                          <a:lnTo>
                            <a:pt x="216" y="133"/>
                          </a:lnTo>
                          <a:lnTo>
                            <a:pt x="219" y="133"/>
                          </a:lnTo>
                          <a:lnTo>
                            <a:pt x="219" y="139"/>
                          </a:lnTo>
                          <a:lnTo>
                            <a:pt x="222" y="139"/>
                          </a:lnTo>
                          <a:lnTo>
                            <a:pt x="222" y="144"/>
                          </a:lnTo>
                          <a:lnTo>
                            <a:pt x="225" y="144"/>
                          </a:lnTo>
                          <a:lnTo>
                            <a:pt x="225" y="150"/>
                          </a:lnTo>
                          <a:lnTo>
                            <a:pt x="228" y="150"/>
                          </a:lnTo>
                          <a:lnTo>
                            <a:pt x="228" y="156"/>
                          </a:lnTo>
                          <a:lnTo>
                            <a:pt x="231" y="156"/>
                          </a:lnTo>
                          <a:lnTo>
                            <a:pt x="231" y="162"/>
                          </a:lnTo>
                          <a:lnTo>
                            <a:pt x="234" y="162"/>
                          </a:lnTo>
                          <a:lnTo>
                            <a:pt x="234" y="168"/>
                          </a:lnTo>
                          <a:lnTo>
                            <a:pt x="236" y="168"/>
                          </a:lnTo>
                          <a:lnTo>
                            <a:pt x="236" y="173"/>
                          </a:lnTo>
                          <a:lnTo>
                            <a:pt x="239" y="173"/>
                          </a:lnTo>
                          <a:lnTo>
                            <a:pt x="239" y="179"/>
                          </a:lnTo>
                          <a:lnTo>
                            <a:pt x="242" y="179"/>
                          </a:lnTo>
                          <a:lnTo>
                            <a:pt x="242" y="182"/>
                          </a:lnTo>
                          <a:lnTo>
                            <a:pt x="245" y="182"/>
                          </a:lnTo>
                          <a:lnTo>
                            <a:pt x="245" y="188"/>
                          </a:lnTo>
                          <a:lnTo>
                            <a:pt x="248" y="188"/>
                          </a:lnTo>
                          <a:lnTo>
                            <a:pt x="248" y="194"/>
                          </a:lnTo>
                          <a:lnTo>
                            <a:pt x="251" y="194"/>
                          </a:lnTo>
                          <a:lnTo>
                            <a:pt x="251" y="199"/>
                          </a:lnTo>
                          <a:lnTo>
                            <a:pt x="254" y="199"/>
                          </a:lnTo>
                          <a:lnTo>
                            <a:pt x="254" y="202"/>
                          </a:lnTo>
                          <a:lnTo>
                            <a:pt x="257" y="202"/>
                          </a:lnTo>
                          <a:lnTo>
                            <a:pt x="257" y="208"/>
                          </a:lnTo>
                          <a:lnTo>
                            <a:pt x="260" y="208"/>
                          </a:lnTo>
                          <a:lnTo>
                            <a:pt x="260" y="214"/>
                          </a:lnTo>
                          <a:lnTo>
                            <a:pt x="262" y="214"/>
                          </a:lnTo>
                          <a:lnTo>
                            <a:pt x="262" y="214"/>
                          </a:lnTo>
                          <a:lnTo>
                            <a:pt x="265" y="214"/>
                          </a:lnTo>
                          <a:lnTo>
                            <a:pt x="265" y="217"/>
                          </a:lnTo>
                          <a:lnTo>
                            <a:pt x="268" y="217"/>
                          </a:lnTo>
                          <a:lnTo>
                            <a:pt x="268" y="220"/>
                          </a:lnTo>
                          <a:lnTo>
                            <a:pt x="271" y="220"/>
                          </a:lnTo>
                          <a:lnTo>
                            <a:pt x="271" y="220"/>
                          </a:lnTo>
                          <a:lnTo>
                            <a:pt x="274" y="220"/>
                          </a:lnTo>
                          <a:lnTo>
                            <a:pt x="274" y="222"/>
                          </a:lnTo>
                          <a:lnTo>
                            <a:pt x="277" y="222"/>
                          </a:lnTo>
                          <a:lnTo>
                            <a:pt x="277" y="225"/>
                          </a:lnTo>
                          <a:lnTo>
                            <a:pt x="280" y="225"/>
                          </a:lnTo>
                          <a:lnTo>
                            <a:pt x="286" y="225"/>
                          </a:lnTo>
                          <a:lnTo>
                            <a:pt x="288" y="225"/>
                          </a:lnTo>
                          <a:lnTo>
                            <a:pt x="288" y="222"/>
                          </a:lnTo>
                          <a:lnTo>
                            <a:pt x="291" y="222"/>
                          </a:lnTo>
                          <a:lnTo>
                            <a:pt x="291" y="220"/>
                          </a:lnTo>
                          <a:lnTo>
                            <a:pt x="294" y="220"/>
                          </a:lnTo>
                          <a:lnTo>
                            <a:pt x="294" y="217"/>
                          </a:lnTo>
                          <a:lnTo>
                            <a:pt x="297" y="217"/>
                          </a:lnTo>
                          <a:lnTo>
                            <a:pt x="297" y="214"/>
                          </a:lnTo>
                          <a:lnTo>
                            <a:pt x="300" y="214"/>
                          </a:lnTo>
                          <a:lnTo>
                            <a:pt x="300" y="211"/>
                          </a:lnTo>
                          <a:lnTo>
                            <a:pt x="303" y="211"/>
                          </a:lnTo>
                          <a:lnTo>
                            <a:pt x="303" y="211"/>
                          </a:lnTo>
                          <a:lnTo>
                            <a:pt x="306" y="211"/>
                          </a:lnTo>
                          <a:lnTo>
                            <a:pt x="306" y="208"/>
                          </a:lnTo>
                          <a:lnTo>
                            <a:pt x="309" y="208"/>
                          </a:lnTo>
                          <a:lnTo>
                            <a:pt x="309" y="202"/>
                          </a:lnTo>
                          <a:lnTo>
                            <a:pt x="311" y="202"/>
                          </a:lnTo>
                          <a:lnTo>
                            <a:pt x="311" y="196"/>
                          </a:lnTo>
                          <a:lnTo>
                            <a:pt x="314" y="196"/>
                          </a:lnTo>
                          <a:lnTo>
                            <a:pt x="314" y="191"/>
                          </a:lnTo>
                          <a:lnTo>
                            <a:pt x="317" y="191"/>
                          </a:lnTo>
                          <a:lnTo>
                            <a:pt x="317" y="188"/>
                          </a:lnTo>
                          <a:lnTo>
                            <a:pt x="320" y="188"/>
                          </a:lnTo>
                          <a:lnTo>
                            <a:pt x="320" y="182"/>
                          </a:lnTo>
                          <a:lnTo>
                            <a:pt x="323" y="182"/>
                          </a:lnTo>
                          <a:lnTo>
                            <a:pt x="323" y="176"/>
                          </a:lnTo>
                          <a:lnTo>
                            <a:pt x="326" y="176"/>
                          </a:lnTo>
                          <a:lnTo>
                            <a:pt x="326" y="173"/>
                          </a:lnTo>
                          <a:lnTo>
                            <a:pt x="329" y="173"/>
                          </a:lnTo>
                          <a:lnTo>
                            <a:pt x="329" y="168"/>
                          </a:lnTo>
                          <a:lnTo>
                            <a:pt x="332" y="168"/>
                          </a:lnTo>
                          <a:lnTo>
                            <a:pt x="332" y="162"/>
                          </a:lnTo>
                          <a:lnTo>
                            <a:pt x="335" y="162"/>
                          </a:lnTo>
                          <a:lnTo>
                            <a:pt x="335" y="159"/>
                          </a:lnTo>
                          <a:lnTo>
                            <a:pt x="337" y="159"/>
                          </a:lnTo>
                          <a:lnTo>
                            <a:pt x="337" y="153"/>
                          </a:lnTo>
                          <a:lnTo>
                            <a:pt x="340" y="153"/>
                          </a:lnTo>
                          <a:lnTo>
                            <a:pt x="340" y="147"/>
                          </a:lnTo>
                          <a:lnTo>
                            <a:pt x="343" y="147"/>
                          </a:lnTo>
                          <a:lnTo>
                            <a:pt x="343" y="144"/>
                          </a:lnTo>
                          <a:lnTo>
                            <a:pt x="346" y="144"/>
                          </a:lnTo>
                          <a:lnTo>
                            <a:pt x="346" y="139"/>
                          </a:lnTo>
                          <a:lnTo>
                            <a:pt x="349" y="139"/>
                          </a:lnTo>
                          <a:lnTo>
                            <a:pt x="349" y="136"/>
                          </a:lnTo>
                          <a:lnTo>
                            <a:pt x="352" y="136"/>
                          </a:lnTo>
                          <a:lnTo>
                            <a:pt x="352" y="130"/>
                          </a:lnTo>
                          <a:lnTo>
                            <a:pt x="355" y="130"/>
                          </a:lnTo>
                          <a:lnTo>
                            <a:pt x="355" y="127"/>
                          </a:lnTo>
                          <a:lnTo>
                            <a:pt x="358" y="127"/>
                          </a:lnTo>
                          <a:lnTo>
                            <a:pt x="358" y="124"/>
                          </a:lnTo>
                          <a:lnTo>
                            <a:pt x="360" y="124"/>
                          </a:lnTo>
                          <a:lnTo>
                            <a:pt x="360" y="121"/>
                          </a:lnTo>
                          <a:lnTo>
                            <a:pt x="363" y="121"/>
                          </a:lnTo>
                          <a:lnTo>
                            <a:pt x="363" y="118"/>
                          </a:lnTo>
                          <a:lnTo>
                            <a:pt x="366" y="118"/>
                          </a:lnTo>
                          <a:lnTo>
                            <a:pt x="366" y="116"/>
                          </a:lnTo>
                          <a:lnTo>
                            <a:pt x="369" y="116"/>
                          </a:lnTo>
                          <a:lnTo>
                            <a:pt x="369" y="113"/>
                          </a:lnTo>
                          <a:lnTo>
                            <a:pt x="372" y="113"/>
                          </a:lnTo>
                          <a:lnTo>
                            <a:pt x="372" y="110"/>
                          </a:lnTo>
                          <a:lnTo>
                            <a:pt x="375" y="110"/>
                          </a:lnTo>
                          <a:lnTo>
                            <a:pt x="375" y="107"/>
                          </a:lnTo>
                          <a:lnTo>
                            <a:pt x="378" y="107"/>
                          </a:lnTo>
                          <a:lnTo>
                            <a:pt x="378" y="104"/>
                          </a:lnTo>
                          <a:lnTo>
                            <a:pt x="381" y="104"/>
                          </a:lnTo>
                          <a:lnTo>
                            <a:pt x="381" y="104"/>
                          </a:lnTo>
                          <a:lnTo>
                            <a:pt x="384" y="104"/>
                          </a:lnTo>
                          <a:lnTo>
                            <a:pt x="384" y="101"/>
                          </a:lnTo>
                          <a:lnTo>
                            <a:pt x="386" y="101"/>
                          </a:lnTo>
                          <a:lnTo>
                            <a:pt x="386" y="101"/>
                          </a:lnTo>
                          <a:lnTo>
                            <a:pt x="389" y="101"/>
                          </a:lnTo>
                          <a:lnTo>
                            <a:pt x="389" y="98"/>
                          </a:lnTo>
                          <a:lnTo>
                            <a:pt x="392" y="98"/>
                          </a:lnTo>
                          <a:lnTo>
                            <a:pt x="392" y="98"/>
                          </a:lnTo>
                          <a:lnTo>
                            <a:pt x="395" y="98"/>
                          </a:lnTo>
                          <a:lnTo>
                            <a:pt x="395" y="95"/>
                          </a:lnTo>
                          <a:lnTo>
                            <a:pt x="398" y="95"/>
                          </a:lnTo>
                          <a:lnTo>
                            <a:pt x="407" y="95"/>
                          </a:lnTo>
                          <a:lnTo>
                            <a:pt x="410" y="95"/>
                          </a:lnTo>
                          <a:lnTo>
                            <a:pt x="410" y="98"/>
                          </a:lnTo>
                          <a:lnTo>
                            <a:pt x="412" y="98"/>
                          </a:lnTo>
                          <a:lnTo>
                            <a:pt x="421" y="98"/>
                          </a:lnTo>
                          <a:lnTo>
                            <a:pt x="424" y="98"/>
                          </a:lnTo>
                          <a:lnTo>
                            <a:pt x="424" y="101"/>
                          </a:lnTo>
                          <a:lnTo>
                            <a:pt x="427" y="101"/>
                          </a:lnTo>
                          <a:lnTo>
                            <a:pt x="427" y="104"/>
                          </a:lnTo>
                          <a:lnTo>
                            <a:pt x="430" y="104"/>
                          </a:lnTo>
                          <a:lnTo>
                            <a:pt x="430" y="107"/>
                          </a:lnTo>
                          <a:lnTo>
                            <a:pt x="433" y="107"/>
                          </a:lnTo>
                          <a:lnTo>
                            <a:pt x="433" y="110"/>
                          </a:lnTo>
                          <a:lnTo>
                            <a:pt x="435" y="110"/>
                          </a:lnTo>
                          <a:lnTo>
                            <a:pt x="435" y="110"/>
                          </a:lnTo>
                          <a:lnTo>
                            <a:pt x="438" y="110"/>
                          </a:lnTo>
                          <a:lnTo>
                            <a:pt x="438" y="113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" name="Line 22">
                      <a:extLst>
                        <a:ext uri="{FF2B5EF4-FFF2-40B4-BE49-F238E27FC236}">
                          <a16:creationId xmlns:a16="http://schemas.microsoft.com/office/drawing/2014/main" id="{C32E5B1D-0694-9E81-9FD7-A9ACA737EAE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9" y="780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" name="Line 23">
                      <a:extLst>
                        <a:ext uri="{FF2B5EF4-FFF2-40B4-BE49-F238E27FC236}">
                          <a16:creationId xmlns:a16="http://schemas.microsoft.com/office/drawing/2014/main" id="{C50292A0-9455-0C50-2102-62F3257D6F4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" y="780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" name="Line 24">
                      <a:extLst>
                        <a:ext uri="{FF2B5EF4-FFF2-40B4-BE49-F238E27FC236}">
                          <a16:creationId xmlns:a16="http://schemas.microsoft.com/office/drawing/2014/main" id="{77404796-53D3-0077-DC5D-CD248DE92FF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" y="780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" name="Line 25">
                      <a:extLst>
                        <a:ext uri="{FF2B5EF4-FFF2-40B4-BE49-F238E27FC236}">
                          <a16:creationId xmlns:a16="http://schemas.microsoft.com/office/drawing/2014/main" id="{C20DDFBC-D7BA-79DF-E0A9-F516BD239DF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35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0" name="Line 26">
                      <a:extLst>
                        <a:ext uri="{FF2B5EF4-FFF2-40B4-BE49-F238E27FC236}">
                          <a16:creationId xmlns:a16="http://schemas.microsoft.com/office/drawing/2014/main" id="{348EB27F-F0DB-6048-2C98-7AAE88C374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37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1" name="Line 27">
                      <a:extLst>
                        <a:ext uri="{FF2B5EF4-FFF2-40B4-BE49-F238E27FC236}">
                          <a16:creationId xmlns:a16="http://schemas.microsoft.com/office/drawing/2014/main" id="{64115E8A-FD0C-0E4D-BD2F-5C54C60DC50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39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2" name="Line 28">
                      <a:extLst>
                        <a:ext uri="{FF2B5EF4-FFF2-40B4-BE49-F238E27FC236}">
                          <a16:creationId xmlns:a16="http://schemas.microsoft.com/office/drawing/2014/main" id="{CC732B20-D973-E15A-70E6-10123E3FEB0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42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3" name="Line 29">
                      <a:extLst>
                        <a:ext uri="{FF2B5EF4-FFF2-40B4-BE49-F238E27FC236}">
                          <a16:creationId xmlns:a16="http://schemas.microsoft.com/office/drawing/2014/main" id="{44DB7517-170C-9FA1-6F8A-FE21573E37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233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4" name="Rectangle 30">
                      <a:extLst>
                        <a:ext uri="{FF2B5EF4-FFF2-40B4-BE49-F238E27FC236}">
                          <a16:creationId xmlns:a16="http://schemas.microsoft.com/office/drawing/2014/main" id="{52F83F07-1583-6671-10FA-045EEF2CAE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2311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-0.0008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5" name="Line 31">
                      <a:extLst>
                        <a:ext uri="{FF2B5EF4-FFF2-40B4-BE49-F238E27FC236}">
                          <a16:creationId xmlns:a16="http://schemas.microsoft.com/office/drawing/2014/main" id="{1EF3CD3F-FDB5-1AEA-18C4-373A2840F65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31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6" name="Line 32">
                      <a:extLst>
                        <a:ext uri="{FF2B5EF4-FFF2-40B4-BE49-F238E27FC236}">
                          <a16:creationId xmlns:a16="http://schemas.microsoft.com/office/drawing/2014/main" id="{AC05074D-6E6C-133F-A3F5-F8F1F9A90F7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28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Line 33">
                      <a:extLst>
                        <a:ext uri="{FF2B5EF4-FFF2-40B4-BE49-F238E27FC236}">
                          <a16:creationId xmlns:a16="http://schemas.microsoft.com/office/drawing/2014/main" id="{8E53E081-595E-23AC-9EC7-AADD72F0EF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26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8" name="Line 34">
                      <a:extLst>
                        <a:ext uri="{FF2B5EF4-FFF2-40B4-BE49-F238E27FC236}">
                          <a16:creationId xmlns:a16="http://schemas.microsoft.com/office/drawing/2014/main" id="{6DE6D45E-5C5E-DA1A-48D0-C7FB16B459B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24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9" name="Line 35">
                      <a:extLst>
                        <a:ext uri="{FF2B5EF4-FFF2-40B4-BE49-F238E27FC236}">
                          <a16:creationId xmlns:a16="http://schemas.microsoft.com/office/drawing/2014/main" id="{D701C37E-EB05-9C4E-B07A-C0A47AAF0F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222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0" name="Rectangle 36">
                      <a:extLst>
                        <a:ext uri="{FF2B5EF4-FFF2-40B4-BE49-F238E27FC236}">
                          <a16:creationId xmlns:a16="http://schemas.microsoft.com/office/drawing/2014/main" id="{DEA70BEE-FECF-F71D-7551-E621F3F2E4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2201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-0.0007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1" name="Line 37">
                      <a:extLst>
                        <a:ext uri="{FF2B5EF4-FFF2-40B4-BE49-F238E27FC236}">
                          <a16:creationId xmlns:a16="http://schemas.microsoft.com/office/drawing/2014/main" id="{550165C2-13BA-3F9B-F766-8E71D3AAE59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20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Line 38">
                      <a:extLst>
                        <a:ext uri="{FF2B5EF4-FFF2-40B4-BE49-F238E27FC236}">
                          <a16:creationId xmlns:a16="http://schemas.microsoft.com/office/drawing/2014/main" id="{6C9278C8-DA6D-0841-F5CA-968EC6782E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17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Line 39">
                      <a:extLst>
                        <a:ext uri="{FF2B5EF4-FFF2-40B4-BE49-F238E27FC236}">
                          <a16:creationId xmlns:a16="http://schemas.microsoft.com/office/drawing/2014/main" id="{EC56D0A0-FE51-A794-DFEF-39D18C0F7B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15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4" name="Line 40">
                      <a:extLst>
                        <a:ext uri="{FF2B5EF4-FFF2-40B4-BE49-F238E27FC236}">
                          <a16:creationId xmlns:a16="http://schemas.microsoft.com/office/drawing/2014/main" id="{867860FD-6F80-D0AD-DAF9-7380770252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13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5" name="Line 41">
                      <a:extLst>
                        <a:ext uri="{FF2B5EF4-FFF2-40B4-BE49-F238E27FC236}">
                          <a16:creationId xmlns:a16="http://schemas.microsoft.com/office/drawing/2014/main" id="{EE6AB619-2191-AD8B-1532-BF39731FF9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211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6" name="Rectangle 42">
                      <a:extLst>
                        <a:ext uri="{FF2B5EF4-FFF2-40B4-BE49-F238E27FC236}">
                          <a16:creationId xmlns:a16="http://schemas.microsoft.com/office/drawing/2014/main" id="{D4F5EBDD-1D5C-2ABF-2B32-A0324D8A31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2091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-0.0006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" name="Line 43">
                      <a:extLst>
                        <a:ext uri="{FF2B5EF4-FFF2-40B4-BE49-F238E27FC236}">
                          <a16:creationId xmlns:a16="http://schemas.microsoft.com/office/drawing/2014/main" id="{199F8464-2FBB-A0C7-CB6A-15FDEFC6A4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09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8" name="Line 44">
                      <a:extLst>
                        <a:ext uri="{FF2B5EF4-FFF2-40B4-BE49-F238E27FC236}">
                          <a16:creationId xmlns:a16="http://schemas.microsoft.com/office/drawing/2014/main" id="{4207896E-E990-260B-B93D-0B433F96FF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06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9" name="Line 45">
                      <a:extLst>
                        <a:ext uri="{FF2B5EF4-FFF2-40B4-BE49-F238E27FC236}">
                          <a16:creationId xmlns:a16="http://schemas.microsoft.com/office/drawing/2014/main" id="{7BB99FEC-B97D-D9C4-193D-263958B1D0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04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0" name="Line 46">
                      <a:extLst>
                        <a:ext uri="{FF2B5EF4-FFF2-40B4-BE49-F238E27FC236}">
                          <a16:creationId xmlns:a16="http://schemas.microsoft.com/office/drawing/2014/main" id="{497A3FED-1FC1-28E3-8769-3BA74508055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202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1" name="Line 47">
                      <a:extLst>
                        <a:ext uri="{FF2B5EF4-FFF2-40B4-BE49-F238E27FC236}">
                          <a16:creationId xmlns:a16="http://schemas.microsoft.com/office/drawing/2014/main" id="{FFADDB6C-0A8D-CC25-C21F-3B4D568496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200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2" name="Rectangle 48">
                      <a:extLst>
                        <a:ext uri="{FF2B5EF4-FFF2-40B4-BE49-F238E27FC236}">
                          <a16:creationId xmlns:a16="http://schemas.microsoft.com/office/drawing/2014/main" id="{83926C21-4101-897C-FCF1-0BB5B39801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981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-0.0005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3" name="Line 49">
                      <a:extLst>
                        <a:ext uri="{FF2B5EF4-FFF2-40B4-BE49-F238E27FC236}">
                          <a16:creationId xmlns:a16="http://schemas.microsoft.com/office/drawing/2014/main" id="{CEEDA6F2-4B5D-14FE-D12A-C274494DEF9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98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4" name="Line 50">
                      <a:extLst>
                        <a:ext uri="{FF2B5EF4-FFF2-40B4-BE49-F238E27FC236}">
                          <a16:creationId xmlns:a16="http://schemas.microsoft.com/office/drawing/2014/main" id="{0DE4B630-9B3F-F063-EF9A-2894AB994B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96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5" name="Line 51">
                      <a:extLst>
                        <a:ext uri="{FF2B5EF4-FFF2-40B4-BE49-F238E27FC236}">
                          <a16:creationId xmlns:a16="http://schemas.microsoft.com/office/drawing/2014/main" id="{0CA48589-B5CC-A0D2-95D8-735225A99E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93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6" name="Line 52">
                      <a:extLst>
                        <a:ext uri="{FF2B5EF4-FFF2-40B4-BE49-F238E27FC236}">
                          <a16:creationId xmlns:a16="http://schemas.microsoft.com/office/drawing/2014/main" id="{76BB9FBC-8111-064C-179E-24860830BC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91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" name="Line 53">
                      <a:extLst>
                        <a:ext uri="{FF2B5EF4-FFF2-40B4-BE49-F238E27FC236}">
                          <a16:creationId xmlns:a16="http://schemas.microsoft.com/office/drawing/2014/main" id="{88C3742D-E0B6-754B-0556-DB9BEBFACAB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89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" name="Rectangle 54">
                      <a:extLst>
                        <a:ext uri="{FF2B5EF4-FFF2-40B4-BE49-F238E27FC236}">
                          <a16:creationId xmlns:a16="http://schemas.microsoft.com/office/drawing/2014/main" id="{612333F8-ACF0-1DC6-9E01-FD108EA8A7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871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-0.0004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" name="Line 55">
                      <a:extLst>
                        <a:ext uri="{FF2B5EF4-FFF2-40B4-BE49-F238E27FC236}">
                          <a16:creationId xmlns:a16="http://schemas.microsoft.com/office/drawing/2014/main" id="{AA2772B5-A474-FAED-950C-85B9D6F76F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87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" name="Line 56">
                      <a:extLst>
                        <a:ext uri="{FF2B5EF4-FFF2-40B4-BE49-F238E27FC236}">
                          <a16:creationId xmlns:a16="http://schemas.microsoft.com/office/drawing/2014/main" id="{7ADA6B22-50CA-228C-D492-E291FE97E32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85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" name="Line 57">
                      <a:extLst>
                        <a:ext uri="{FF2B5EF4-FFF2-40B4-BE49-F238E27FC236}">
                          <a16:creationId xmlns:a16="http://schemas.microsoft.com/office/drawing/2014/main" id="{20093F30-8B49-CB5F-27D3-9AB4D1B187D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82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" name="Line 58">
                      <a:extLst>
                        <a:ext uri="{FF2B5EF4-FFF2-40B4-BE49-F238E27FC236}">
                          <a16:creationId xmlns:a16="http://schemas.microsoft.com/office/drawing/2014/main" id="{088204AD-F57A-7045-56FA-7FB388F6C3F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80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3" name="Line 59">
                      <a:extLst>
                        <a:ext uri="{FF2B5EF4-FFF2-40B4-BE49-F238E27FC236}">
                          <a16:creationId xmlns:a16="http://schemas.microsoft.com/office/drawing/2014/main" id="{805B63CB-961B-5F36-A228-59D473F439D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78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4" name="Rectangle 60">
                      <a:extLst>
                        <a:ext uri="{FF2B5EF4-FFF2-40B4-BE49-F238E27FC236}">
                          <a16:creationId xmlns:a16="http://schemas.microsoft.com/office/drawing/2014/main" id="{17DC6FD4-59B5-51BE-88AE-F93CDAFB13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762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-0.0003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5" name="Line 61">
                      <a:extLst>
                        <a:ext uri="{FF2B5EF4-FFF2-40B4-BE49-F238E27FC236}">
                          <a16:creationId xmlns:a16="http://schemas.microsoft.com/office/drawing/2014/main" id="{20E3971E-F9B7-EF9D-0C11-3EED835E314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76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Line 62">
                      <a:extLst>
                        <a:ext uri="{FF2B5EF4-FFF2-40B4-BE49-F238E27FC236}">
                          <a16:creationId xmlns:a16="http://schemas.microsoft.com/office/drawing/2014/main" id="{71BB6172-86E7-082E-E366-2231A374F8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74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Line 63">
                      <a:extLst>
                        <a:ext uri="{FF2B5EF4-FFF2-40B4-BE49-F238E27FC236}">
                          <a16:creationId xmlns:a16="http://schemas.microsoft.com/office/drawing/2014/main" id="{77ADAD2A-D460-801A-FBD8-8ED037AF18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71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8" name="Line 64">
                      <a:extLst>
                        <a:ext uri="{FF2B5EF4-FFF2-40B4-BE49-F238E27FC236}">
                          <a16:creationId xmlns:a16="http://schemas.microsoft.com/office/drawing/2014/main" id="{3A14E999-3CDD-8761-3045-40CA031F31C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69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9" name="Line 65">
                      <a:extLst>
                        <a:ext uri="{FF2B5EF4-FFF2-40B4-BE49-F238E27FC236}">
                          <a16:creationId xmlns:a16="http://schemas.microsoft.com/office/drawing/2014/main" id="{E838F9C4-58F1-F5C1-1EA5-9A43E899017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676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Rectangle 66">
                      <a:extLst>
                        <a:ext uri="{FF2B5EF4-FFF2-40B4-BE49-F238E27FC236}">
                          <a16:creationId xmlns:a16="http://schemas.microsoft.com/office/drawing/2014/main" id="{6744CCE3-C47F-E43A-FD55-B64F0586F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652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-0.0002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1" name="Line 67">
                      <a:extLst>
                        <a:ext uri="{FF2B5EF4-FFF2-40B4-BE49-F238E27FC236}">
                          <a16:creationId xmlns:a16="http://schemas.microsoft.com/office/drawing/2014/main" id="{9CAF822C-3E0F-ACA4-1FAC-2BADEB5EA9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65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" name="Line 68">
                      <a:extLst>
                        <a:ext uri="{FF2B5EF4-FFF2-40B4-BE49-F238E27FC236}">
                          <a16:creationId xmlns:a16="http://schemas.microsoft.com/office/drawing/2014/main" id="{32EC26D8-952E-B00F-82F2-4088B93FCAE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63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3" name="Line 69">
                      <a:extLst>
                        <a:ext uri="{FF2B5EF4-FFF2-40B4-BE49-F238E27FC236}">
                          <a16:creationId xmlns:a16="http://schemas.microsoft.com/office/drawing/2014/main" id="{EB3E2541-E931-DAC8-1BFF-4A04587DB97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60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4" name="Line 70">
                      <a:extLst>
                        <a:ext uri="{FF2B5EF4-FFF2-40B4-BE49-F238E27FC236}">
                          <a16:creationId xmlns:a16="http://schemas.microsoft.com/office/drawing/2014/main" id="{392EC259-4938-5335-2F4A-28AFA569CF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58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5" name="Line 71">
                      <a:extLst>
                        <a:ext uri="{FF2B5EF4-FFF2-40B4-BE49-F238E27FC236}">
                          <a16:creationId xmlns:a16="http://schemas.microsoft.com/office/drawing/2014/main" id="{E5896218-5E66-D610-988A-A1AD9853A7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566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6" name="Rectangle 72">
                      <a:extLst>
                        <a:ext uri="{FF2B5EF4-FFF2-40B4-BE49-F238E27FC236}">
                          <a16:creationId xmlns:a16="http://schemas.microsoft.com/office/drawing/2014/main" id="{EFB5CB54-7909-B8B2-003B-B881548CCD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542"/>
                      <a:ext cx="221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-0.0001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Line 73">
                      <a:extLst>
                        <a:ext uri="{FF2B5EF4-FFF2-40B4-BE49-F238E27FC236}">
                          <a16:creationId xmlns:a16="http://schemas.microsoft.com/office/drawing/2014/main" id="{26F42237-4F40-4747-A78E-001AA18C18F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54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8" name="Line 74">
                      <a:extLst>
                        <a:ext uri="{FF2B5EF4-FFF2-40B4-BE49-F238E27FC236}">
                          <a16:creationId xmlns:a16="http://schemas.microsoft.com/office/drawing/2014/main" id="{ABFF5D2B-49BB-471E-4FA3-42ACE7613D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52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9" name="Line 75">
                      <a:extLst>
                        <a:ext uri="{FF2B5EF4-FFF2-40B4-BE49-F238E27FC236}">
                          <a16:creationId xmlns:a16="http://schemas.microsoft.com/office/drawing/2014/main" id="{F7B3BDBE-3658-2D39-AFFC-A42892DE69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49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0" name="Line 76">
                      <a:extLst>
                        <a:ext uri="{FF2B5EF4-FFF2-40B4-BE49-F238E27FC236}">
                          <a16:creationId xmlns:a16="http://schemas.microsoft.com/office/drawing/2014/main" id="{838FACC6-D781-38B8-6FCD-CCCAD54D323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47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1" name="Line 77">
                      <a:extLst>
                        <a:ext uri="{FF2B5EF4-FFF2-40B4-BE49-F238E27FC236}">
                          <a16:creationId xmlns:a16="http://schemas.microsoft.com/office/drawing/2014/main" id="{276E0E34-169C-CDF0-CAB4-A277C2C73D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456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2" name="Rectangle 78">
                      <a:extLst>
                        <a:ext uri="{FF2B5EF4-FFF2-40B4-BE49-F238E27FC236}">
                          <a16:creationId xmlns:a16="http://schemas.microsoft.com/office/drawing/2014/main" id="{4382230A-4634-2F43-E779-46FCFE0A09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432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0.0000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3" name="Line 79">
                      <a:extLst>
                        <a:ext uri="{FF2B5EF4-FFF2-40B4-BE49-F238E27FC236}">
                          <a16:creationId xmlns:a16="http://schemas.microsoft.com/office/drawing/2014/main" id="{4007B6F6-66DB-A27D-20F9-5F2B6E1A5A0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43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4" name="Line 80">
                      <a:extLst>
                        <a:ext uri="{FF2B5EF4-FFF2-40B4-BE49-F238E27FC236}">
                          <a16:creationId xmlns:a16="http://schemas.microsoft.com/office/drawing/2014/main" id="{E8E73C17-3C11-F3D5-C2C2-1069971A159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41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5" name="Line 81">
                      <a:extLst>
                        <a:ext uri="{FF2B5EF4-FFF2-40B4-BE49-F238E27FC236}">
                          <a16:creationId xmlns:a16="http://schemas.microsoft.com/office/drawing/2014/main" id="{6B033FEC-17BC-0736-18C2-394AF1E08F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39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6" name="Line 82">
                      <a:extLst>
                        <a:ext uri="{FF2B5EF4-FFF2-40B4-BE49-F238E27FC236}">
                          <a16:creationId xmlns:a16="http://schemas.microsoft.com/office/drawing/2014/main" id="{CE55AF40-4B4F-E407-45F6-65AF6A922E2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36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7" name="Line 83">
                      <a:extLst>
                        <a:ext uri="{FF2B5EF4-FFF2-40B4-BE49-F238E27FC236}">
                          <a16:creationId xmlns:a16="http://schemas.microsoft.com/office/drawing/2014/main" id="{0DBC7AEE-1A20-6C9F-03FE-E73BA018051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346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8" name="Rectangle 84">
                      <a:extLst>
                        <a:ext uri="{FF2B5EF4-FFF2-40B4-BE49-F238E27FC236}">
                          <a16:creationId xmlns:a16="http://schemas.microsoft.com/office/drawing/2014/main" id="{92108B8A-145E-727C-62A1-A7B64B077D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322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0.0001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9" name="Line 85">
                      <a:extLst>
                        <a:ext uri="{FF2B5EF4-FFF2-40B4-BE49-F238E27FC236}">
                          <a16:creationId xmlns:a16="http://schemas.microsoft.com/office/drawing/2014/main" id="{65CD65DC-49E8-D9A1-285C-12F9411B421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32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0" name="Line 86">
                      <a:extLst>
                        <a:ext uri="{FF2B5EF4-FFF2-40B4-BE49-F238E27FC236}">
                          <a16:creationId xmlns:a16="http://schemas.microsoft.com/office/drawing/2014/main" id="{A3B464C8-53E7-5404-358F-F0024C6D6A8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30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1" name="Line 87">
                      <a:extLst>
                        <a:ext uri="{FF2B5EF4-FFF2-40B4-BE49-F238E27FC236}">
                          <a16:creationId xmlns:a16="http://schemas.microsoft.com/office/drawing/2014/main" id="{A65B50D8-F714-934B-DE1C-21B7DFF84E9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28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" name="Line 88">
                      <a:extLst>
                        <a:ext uri="{FF2B5EF4-FFF2-40B4-BE49-F238E27FC236}">
                          <a16:creationId xmlns:a16="http://schemas.microsoft.com/office/drawing/2014/main" id="{356D90E1-CADA-99C6-E0C5-4E0C7637EA3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25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" name="Line 89">
                      <a:extLst>
                        <a:ext uri="{FF2B5EF4-FFF2-40B4-BE49-F238E27FC236}">
                          <a16:creationId xmlns:a16="http://schemas.microsoft.com/office/drawing/2014/main" id="{6ACD7591-0BA5-CFC3-958B-ED894E0D21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236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Rectangle 90">
                      <a:extLst>
                        <a:ext uri="{FF2B5EF4-FFF2-40B4-BE49-F238E27FC236}">
                          <a16:creationId xmlns:a16="http://schemas.microsoft.com/office/drawing/2014/main" id="{7DEC76F1-FA09-ED67-34E4-151DAB28FA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212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0.0002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5" name="Line 91">
                      <a:extLst>
                        <a:ext uri="{FF2B5EF4-FFF2-40B4-BE49-F238E27FC236}">
                          <a16:creationId xmlns:a16="http://schemas.microsoft.com/office/drawing/2014/main" id="{41220464-654A-3900-5E7C-24CD71C4AD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21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6" name="Line 92">
                      <a:extLst>
                        <a:ext uri="{FF2B5EF4-FFF2-40B4-BE49-F238E27FC236}">
                          <a16:creationId xmlns:a16="http://schemas.microsoft.com/office/drawing/2014/main" id="{BD2499B9-D215-FC3F-BF77-9A6754C8B39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19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7" name="Line 93">
                      <a:extLst>
                        <a:ext uri="{FF2B5EF4-FFF2-40B4-BE49-F238E27FC236}">
                          <a16:creationId xmlns:a16="http://schemas.microsoft.com/office/drawing/2014/main" id="{2073E12B-F33E-5CB4-2DC7-DDF411674AA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17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8" name="Line 94">
                      <a:extLst>
                        <a:ext uri="{FF2B5EF4-FFF2-40B4-BE49-F238E27FC236}">
                          <a16:creationId xmlns:a16="http://schemas.microsoft.com/office/drawing/2014/main" id="{6A517E00-CB67-BB76-48EC-40E3CD9C020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15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9" name="Line 95">
                      <a:extLst>
                        <a:ext uri="{FF2B5EF4-FFF2-40B4-BE49-F238E27FC236}">
                          <a16:creationId xmlns:a16="http://schemas.microsoft.com/office/drawing/2014/main" id="{CAA1EF24-38E2-FB62-5464-A9988C39AC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12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0" name="Rectangle 96">
                      <a:extLst>
                        <a:ext uri="{FF2B5EF4-FFF2-40B4-BE49-F238E27FC236}">
                          <a16:creationId xmlns:a16="http://schemas.microsoft.com/office/drawing/2014/main" id="{24D3BAA6-4F92-2850-5C62-F81B0BBDE7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1103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0.0003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1" name="Line 97">
                      <a:extLst>
                        <a:ext uri="{FF2B5EF4-FFF2-40B4-BE49-F238E27FC236}">
                          <a16:creationId xmlns:a16="http://schemas.microsoft.com/office/drawing/2014/main" id="{B8B7E0E7-0469-1D77-54CC-F6EAF8A6B6E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10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2" name="Line 98">
                      <a:extLst>
                        <a:ext uri="{FF2B5EF4-FFF2-40B4-BE49-F238E27FC236}">
                          <a16:creationId xmlns:a16="http://schemas.microsoft.com/office/drawing/2014/main" id="{30DACFCA-AC9E-8397-487B-6D9EEACA49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08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3" name="Line 99">
                      <a:extLst>
                        <a:ext uri="{FF2B5EF4-FFF2-40B4-BE49-F238E27FC236}">
                          <a16:creationId xmlns:a16="http://schemas.microsoft.com/office/drawing/2014/main" id="{6A926831-3AA8-5199-EFCD-D4A6E5A27A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06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4" name="Line 100">
                      <a:extLst>
                        <a:ext uri="{FF2B5EF4-FFF2-40B4-BE49-F238E27FC236}">
                          <a16:creationId xmlns:a16="http://schemas.microsoft.com/office/drawing/2014/main" id="{EC5A84B7-339B-BC0E-C8F9-334169B5DF7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104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5" name="Line 101">
                      <a:extLst>
                        <a:ext uri="{FF2B5EF4-FFF2-40B4-BE49-F238E27FC236}">
                          <a16:creationId xmlns:a16="http://schemas.microsoft.com/office/drawing/2014/main" id="{8F975DA2-BE98-7E4C-40B9-78B353477F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101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6" name="Rectangle 102">
                      <a:extLst>
                        <a:ext uri="{FF2B5EF4-FFF2-40B4-BE49-F238E27FC236}">
                          <a16:creationId xmlns:a16="http://schemas.microsoft.com/office/drawing/2014/main" id="{D28C6247-AE92-71B5-C9E7-6B2222ED7D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993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0.0004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7" name="Line 103">
                      <a:extLst>
                        <a:ext uri="{FF2B5EF4-FFF2-40B4-BE49-F238E27FC236}">
                          <a16:creationId xmlns:a16="http://schemas.microsoft.com/office/drawing/2014/main" id="{BCD43350-0AAC-C93C-C9AC-9912A1B4263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99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8" name="Line 104">
                      <a:extLst>
                        <a:ext uri="{FF2B5EF4-FFF2-40B4-BE49-F238E27FC236}">
                          <a16:creationId xmlns:a16="http://schemas.microsoft.com/office/drawing/2014/main" id="{1D196895-22A6-69D7-98EB-1CA8430D0DD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97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9" name="Line 105">
                      <a:extLst>
                        <a:ext uri="{FF2B5EF4-FFF2-40B4-BE49-F238E27FC236}">
                          <a16:creationId xmlns:a16="http://schemas.microsoft.com/office/drawing/2014/main" id="{2A1E9FE3-FB22-1414-9CA4-4E54392D55F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95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0" name="Line 106">
                      <a:extLst>
                        <a:ext uri="{FF2B5EF4-FFF2-40B4-BE49-F238E27FC236}">
                          <a16:creationId xmlns:a16="http://schemas.microsoft.com/office/drawing/2014/main" id="{2D0BDED8-AB4F-707E-F4DE-45C629F3BE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93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" name="Line 107">
                      <a:extLst>
                        <a:ext uri="{FF2B5EF4-FFF2-40B4-BE49-F238E27FC236}">
                          <a16:creationId xmlns:a16="http://schemas.microsoft.com/office/drawing/2014/main" id="{9DA86DBB-CA13-5778-D511-9063108EF13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90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" name="Rectangle 108">
                      <a:extLst>
                        <a:ext uri="{FF2B5EF4-FFF2-40B4-BE49-F238E27FC236}">
                          <a16:creationId xmlns:a16="http://schemas.microsoft.com/office/drawing/2014/main" id="{37A7F7FC-B61B-7D17-2C89-CAD26FCC42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883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0.0005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3" name="Line 109">
                      <a:extLst>
                        <a:ext uri="{FF2B5EF4-FFF2-40B4-BE49-F238E27FC236}">
                          <a16:creationId xmlns:a16="http://schemas.microsoft.com/office/drawing/2014/main" id="{7D646FEE-BC42-468B-B436-B3E850470D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88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4" name="Line 110">
                      <a:extLst>
                        <a:ext uri="{FF2B5EF4-FFF2-40B4-BE49-F238E27FC236}">
                          <a16:creationId xmlns:a16="http://schemas.microsoft.com/office/drawing/2014/main" id="{0D66DFE3-65CB-5705-445C-E52C37C8AF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86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5" name="Line 111">
                      <a:extLst>
                        <a:ext uri="{FF2B5EF4-FFF2-40B4-BE49-F238E27FC236}">
                          <a16:creationId xmlns:a16="http://schemas.microsoft.com/office/drawing/2014/main" id="{4E376267-F1B5-C61F-FEBF-89C866DA48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84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6" name="Line 112">
                      <a:extLst>
                        <a:ext uri="{FF2B5EF4-FFF2-40B4-BE49-F238E27FC236}">
                          <a16:creationId xmlns:a16="http://schemas.microsoft.com/office/drawing/2014/main" id="{DD442E3E-C53D-F4C8-02F8-C6BF6FBAF0D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6" y="82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7" name="Line 113">
                      <a:extLst>
                        <a:ext uri="{FF2B5EF4-FFF2-40B4-BE49-F238E27FC236}">
                          <a16:creationId xmlns:a16="http://schemas.microsoft.com/office/drawing/2014/main" id="{96931A61-336F-B624-8E4C-28BD045DFEA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0" y="79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8" name="Rectangle 114">
                      <a:extLst>
                        <a:ext uri="{FF2B5EF4-FFF2-40B4-BE49-F238E27FC236}">
                          <a16:creationId xmlns:a16="http://schemas.microsoft.com/office/drawing/2014/main" id="{E2A687B7-B467-1AAF-4A3A-53A1C484DF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0" y="779"/>
                      <a:ext cx="218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0.0006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9" name="Rectangle 115">
                      <a:extLst>
                        <a:ext uri="{FF2B5EF4-FFF2-40B4-BE49-F238E27FC236}">
                          <a16:creationId xmlns:a16="http://schemas.microsoft.com/office/drawing/2014/main" id="{1F666EA1-1F89-91F9-4475-8ECA11C0DD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-102" y="1635"/>
                      <a:ext cx="446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Arbitrary units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0" name="Line 116">
                      <a:extLst>
                        <a:ext uri="{FF2B5EF4-FFF2-40B4-BE49-F238E27FC236}">
                          <a16:creationId xmlns:a16="http://schemas.microsoft.com/office/drawing/2014/main" id="{7035D684-2A47-616C-A03F-0FED465898B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" y="2436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1" name="Line 117">
                      <a:extLst>
                        <a:ext uri="{FF2B5EF4-FFF2-40B4-BE49-F238E27FC236}">
                          <a16:creationId xmlns:a16="http://schemas.microsoft.com/office/drawing/2014/main" id="{E34DE014-89A0-F060-C37C-C22C8170B1D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" y="2439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2" name="Line 118">
                      <a:extLst>
                        <a:ext uri="{FF2B5EF4-FFF2-40B4-BE49-F238E27FC236}">
                          <a16:creationId xmlns:a16="http://schemas.microsoft.com/office/drawing/2014/main" id="{48010FEB-AF6C-B8B0-C80B-96481D20A9C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3" y="2442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3" name="Line 119">
                      <a:extLst>
                        <a:ext uri="{FF2B5EF4-FFF2-40B4-BE49-F238E27FC236}">
                          <a16:creationId xmlns:a16="http://schemas.microsoft.com/office/drawing/2014/main" id="{45B1F1FB-E26F-CB57-E301-FA8A998E4C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78" y="2436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4" name="Line 120">
                      <a:extLst>
                        <a:ext uri="{FF2B5EF4-FFF2-40B4-BE49-F238E27FC236}">
                          <a16:creationId xmlns:a16="http://schemas.microsoft.com/office/drawing/2014/main" id="{1E22475A-BB44-25C4-2277-BAE1063CE71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6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5" name="Line 121">
                      <a:extLst>
                        <a:ext uri="{FF2B5EF4-FFF2-40B4-BE49-F238E27FC236}">
                          <a16:creationId xmlns:a16="http://schemas.microsoft.com/office/drawing/2014/main" id="{6AE1D2EB-9B30-1EF8-8722-57979753D3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38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6" name="Line 122">
                      <a:extLst>
                        <a:ext uri="{FF2B5EF4-FFF2-40B4-BE49-F238E27FC236}">
                          <a16:creationId xmlns:a16="http://schemas.microsoft.com/office/drawing/2014/main" id="{E94692E0-A5D8-9FBA-A4F8-195EC189B05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2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" name="Line 123">
                      <a:extLst>
                        <a:ext uri="{FF2B5EF4-FFF2-40B4-BE49-F238E27FC236}">
                          <a16:creationId xmlns:a16="http://schemas.microsoft.com/office/drawing/2014/main" id="{3D44E0D5-4736-EA35-60A1-08FA57FD3EF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9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8" name="Line 124">
                      <a:extLst>
                        <a:ext uri="{FF2B5EF4-FFF2-40B4-BE49-F238E27FC236}">
                          <a16:creationId xmlns:a16="http://schemas.microsoft.com/office/drawing/2014/main" id="{7A6610AE-9B38-012B-E154-DCC04C303B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78" y="2436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9" name="Rectangle 125">
                      <a:extLst>
                        <a:ext uri="{FF2B5EF4-FFF2-40B4-BE49-F238E27FC236}">
                          <a16:creationId xmlns:a16="http://schemas.microsoft.com/office/drawing/2014/main" id="{111DB109-A717-0768-3471-A5C584CDAC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92" y="2447"/>
                      <a:ext cx="200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2850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0" name="Line 126">
                      <a:extLst>
                        <a:ext uri="{FF2B5EF4-FFF2-40B4-BE49-F238E27FC236}">
                          <a16:creationId xmlns:a16="http://schemas.microsoft.com/office/drawing/2014/main" id="{408B0561-F71C-1C8D-13C4-1B2CE736C95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6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1" name="Line 127">
                      <a:extLst>
                        <a:ext uri="{FF2B5EF4-FFF2-40B4-BE49-F238E27FC236}">
                          <a16:creationId xmlns:a16="http://schemas.microsoft.com/office/drawing/2014/main" id="{E926EEC4-563E-6648-094A-B275F94CE6E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3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2" name="Line 128">
                      <a:extLst>
                        <a:ext uri="{FF2B5EF4-FFF2-40B4-BE49-F238E27FC236}">
                          <a16:creationId xmlns:a16="http://schemas.microsoft.com/office/drawing/2014/main" id="{2FDB7446-6FE6-04E3-98DA-DFADDCE93DF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2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3" name="Line 129">
                      <a:extLst>
                        <a:ext uri="{FF2B5EF4-FFF2-40B4-BE49-F238E27FC236}">
                          <a16:creationId xmlns:a16="http://schemas.microsoft.com/office/drawing/2014/main" id="{05F02BD4-8906-BAB7-71B5-760B100DD50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9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" name="Line 130">
                      <a:extLst>
                        <a:ext uri="{FF2B5EF4-FFF2-40B4-BE49-F238E27FC236}">
                          <a16:creationId xmlns:a16="http://schemas.microsoft.com/office/drawing/2014/main" id="{B1853CB2-7799-1A8B-009E-6BF12F4492E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8" y="2436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5" name="Rectangle 131">
                      <a:extLst>
                        <a:ext uri="{FF2B5EF4-FFF2-40B4-BE49-F238E27FC236}">
                          <a16:creationId xmlns:a16="http://schemas.microsoft.com/office/drawing/2014/main" id="{710D29F1-A7AA-43E8-96DE-E31D9C3F3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792" y="2447"/>
                      <a:ext cx="200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2900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6" name="Line 132">
                      <a:extLst>
                        <a:ext uri="{FF2B5EF4-FFF2-40B4-BE49-F238E27FC236}">
                          <a16:creationId xmlns:a16="http://schemas.microsoft.com/office/drawing/2014/main" id="{B7095240-E876-FDF8-B182-6426A530288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6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7" name="Line 133">
                      <a:extLst>
                        <a:ext uri="{FF2B5EF4-FFF2-40B4-BE49-F238E27FC236}">
                          <a16:creationId xmlns:a16="http://schemas.microsoft.com/office/drawing/2014/main" id="{5969F3B2-EDA9-55F6-7886-498EF26530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3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8" name="Line 134">
                      <a:extLst>
                        <a:ext uri="{FF2B5EF4-FFF2-40B4-BE49-F238E27FC236}">
                          <a16:creationId xmlns:a16="http://schemas.microsoft.com/office/drawing/2014/main" id="{CCA2E997-49F1-6A98-2E09-B9C50387A7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18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9" name="Line 135">
                      <a:extLst>
                        <a:ext uri="{FF2B5EF4-FFF2-40B4-BE49-F238E27FC236}">
                          <a16:creationId xmlns:a16="http://schemas.microsoft.com/office/drawing/2014/main" id="{B9398741-D844-38E8-507B-8E66002686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9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0" name="Line 136">
                      <a:extLst>
                        <a:ext uri="{FF2B5EF4-FFF2-40B4-BE49-F238E27FC236}">
                          <a16:creationId xmlns:a16="http://schemas.microsoft.com/office/drawing/2014/main" id="{CA744E27-DFBE-B12F-20DA-DA60CCC3BF7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78" y="2436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1" name="Rectangle 137">
                      <a:extLst>
                        <a:ext uri="{FF2B5EF4-FFF2-40B4-BE49-F238E27FC236}">
                          <a16:creationId xmlns:a16="http://schemas.microsoft.com/office/drawing/2014/main" id="{89262436-881A-043B-1115-435A88C060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92" y="2447"/>
                      <a:ext cx="200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2950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2" name="Line 138">
                      <a:extLst>
                        <a:ext uri="{FF2B5EF4-FFF2-40B4-BE49-F238E27FC236}">
                          <a16:creationId xmlns:a16="http://schemas.microsoft.com/office/drawing/2014/main" id="{9A7F7B66-E17E-F33E-BD2F-D63E748E4E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6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3" name="Line 139">
                      <a:extLst>
                        <a:ext uri="{FF2B5EF4-FFF2-40B4-BE49-F238E27FC236}">
                          <a16:creationId xmlns:a16="http://schemas.microsoft.com/office/drawing/2014/main" id="{57C1F981-F496-774F-262F-4187C41CBFC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3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4" name="Line 140">
                      <a:extLst>
                        <a:ext uri="{FF2B5EF4-FFF2-40B4-BE49-F238E27FC236}">
                          <a16:creationId xmlns:a16="http://schemas.microsoft.com/office/drawing/2014/main" id="{8A205D78-6AC7-7C68-FD21-23F1E27B110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18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5" name="Line 141">
                      <a:extLst>
                        <a:ext uri="{FF2B5EF4-FFF2-40B4-BE49-F238E27FC236}">
                          <a16:creationId xmlns:a16="http://schemas.microsoft.com/office/drawing/2014/main" id="{9784CCC5-D305-8C7B-BA8A-1A68DCDC2DD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9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6" name="Line 142">
                      <a:extLst>
                        <a:ext uri="{FF2B5EF4-FFF2-40B4-BE49-F238E27FC236}">
                          <a16:creationId xmlns:a16="http://schemas.microsoft.com/office/drawing/2014/main" id="{4ABDB3AF-85E6-8351-E919-AF109D1004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8" y="2436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7" name="Rectangle 143">
                      <a:extLst>
                        <a:ext uri="{FF2B5EF4-FFF2-40B4-BE49-F238E27FC236}">
                          <a16:creationId xmlns:a16="http://schemas.microsoft.com/office/drawing/2014/main" id="{481B7650-BAE6-158F-1C20-9A738131B4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2" y="2447"/>
                      <a:ext cx="200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3000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8" name="Line 144">
                      <a:extLst>
                        <a:ext uri="{FF2B5EF4-FFF2-40B4-BE49-F238E27FC236}">
                          <a16:creationId xmlns:a16="http://schemas.microsoft.com/office/drawing/2014/main" id="{6F4CC7DA-D35F-7FD0-9450-3ECEB94FF8E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60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9" name="Line 145">
                      <a:extLst>
                        <a:ext uri="{FF2B5EF4-FFF2-40B4-BE49-F238E27FC236}">
                          <a16:creationId xmlns:a16="http://schemas.microsoft.com/office/drawing/2014/main" id="{DEAE0A65-4F99-8E51-4679-B7A7B3C798D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9" y="2436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0" name="Rectangle 146">
                      <a:extLst>
                        <a:ext uri="{FF2B5EF4-FFF2-40B4-BE49-F238E27FC236}">
                          <a16:creationId xmlns:a16="http://schemas.microsoft.com/office/drawing/2014/main" id="{0812F1F0-C39F-0865-47A3-8270214564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30" y="2538"/>
                      <a:ext cx="655" cy="7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Wavenumbers (cm-1)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ECC5E8DE-8AD9-67DB-C3E9-3164660ADCD0}"/>
                      </a:ext>
                    </a:extLst>
                  </p:cNvPr>
                  <p:cNvSpPr txBox="1"/>
                  <p:nvPr/>
                </p:nvSpPr>
                <p:spPr>
                  <a:xfrm>
                    <a:off x="4086583" y="3536188"/>
                    <a:ext cx="164782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rgbClr val="FF0000"/>
                        </a:solidFill>
                      </a:rPr>
                      <a:t>-- Indigo</a:t>
                    </a:r>
                  </a:p>
                  <a:p>
                    <a:r>
                      <a:rPr lang="en-US" sz="1200" b="1" dirty="0">
                        <a:solidFill>
                          <a:srgbClr val="0000FF"/>
                        </a:solidFill>
                      </a:rPr>
                      <a:t>-- Residual blue</a:t>
                    </a:r>
                  </a:p>
                </p:txBody>
              </p:sp>
            </p:grp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43ED1A7E-B3E7-806E-0D22-BB4C4366D4D9}"/>
                    </a:ext>
                  </a:extLst>
                </p:cNvPr>
                <p:cNvSpPr txBox="1"/>
                <p:nvPr/>
              </p:nvSpPr>
              <p:spPr>
                <a:xfrm>
                  <a:off x="3578793" y="1334440"/>
                  <a:ext cx="23336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Lipids region</a:t>
                  </a:r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BA2D3DDC-3E80-8AD6-EE20-DD2B861CDDB5}"/>
                    </a:ext>
                  </a:extLst>
                </p:cNvPr>
                <p:cNvSpPr txBox="1"/>
                <p:nvPr/>
              </p:nvSpPr>
              <p:spPr>
                <a:xfrm>
                  <a:off x="9249942" y="1334440"/>
                  <a:ext cx="23336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Proteins region</a:t>
                  </a:r>
                </a:p>
              </p:txBody>
            </p:sp>
            <p:grpSp>
              <p:nvGrpSpPr>
                <p:cNvPr id="156" name="Group 149">
                  <a:extLst>
                    <a:ext uri="{FF2B5EF4-FFF2-40B4-BE49-F238E27FC236}">
                      <a16:creationId xmlns:a16="http://schemas.microsoft.com/office/drawing/2014/main" id="{779296DE-FFD3-B88B-9B72-73244F0CEDD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174957" y="1422370"/>
                  <a:ext cx="4872038" cy="2944813"/>
                  <a:chOff x="3868" y="771"/>
                  <a:chExt cx="3069" cy="1855"/>
                </a:xfrm>
              </p:grpSpPr>
              <p:sp>
                <p:nvSpPr>
                  <p:cNvPr id="158" name="Line 150">
                    <a:extLst>
                      <a:ext uri="{FF2B5EF4-FFF2-40B4-BE49-F238E27FC236}">
                        <a16:creationId xmlns:a16="http://schemas.microsoft.com/office/drawing/2014/main" id="{AB3F1FD6-ECA5-DBFA-65AD-42F79DF36B4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029" y="771"/>
                    <a:ext cx="2884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7" name="Freeform 159">
                    <a:extLst>
                      <a:ext uri="{FF2B5EF4-FFF2-40B4-BE49-F238E27FC236}">
                        <a16:creationId xmlns:a16="http://schemas.microsoft.com/office/drawing/2014/main" id="{2D3A2B1E-19BC-26E3-7D0E-2D5F11D41B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8" y="783"/>
                    <a:ext cx="741" cy="1633"/>
                  </a:xfrm>
                  <a:custGeom>
                    <a:avLst/>
                    <a:gdLst>
                      <a:gd name="T0" fmla="*/ 12 w 741"/>
                      <a:gd name="T1" fmla="*/ 401 h 1633"/>
                      <a:gd name="T2" fmla="*/ 23 w 741"/>
                      <a:gd name="T3" fmla="*/ 393 h 1633"/>
                      <a:gd name="T4" fmla="*/ 40 w 741"/>
                      <a:gd name="T5" fmla="*/ 393 h 1633"/>
                      <a:gd name="T6" fmla="*/ 52 w 741"/>
                      <a:gd name="T7" fmla="*/ 407 h 1633"/>
                      <a:gd name="T8" fmla="*/ 63 w 741"/>
                      <a:gd name="T9" fmla="*/ 424 h 1633"/>
                      <a:gd name="T10" fmla="*/ 75 w 741"/>
                      <a:gd name="T11" fmla="*/ 430 h 1633"/>
                      <a:gd name="T12" fmla="*/ 87 w 741"/>
                      <a:gd name="T13" fmla="*/ 413 h 1633"/>
                      <a:gd name="T14" fmla="*/ 98 w 741"/>
                      <a:gd name="T15" fmla="*/ 372 h 1633"/>
                      <a:gd name="T16" fmla="*/ 110 w 741"/>
                      <a:gd name="T17" fmla="*/ 344 h 1633"/>
                      <a:gd name="T18" fmla="*/ 121 w 741"/>
                      <a:gd name="T19" fmla="*/ 341 h 1633"/>
                      <a:gd name="T20" fmla="*/ 133 w 741"/>
                      <a:gd name="T21" fmla="*/ 352 h 1633"/>
                      <a:gd name="T22" fmla="*/ 150 w 741"/>
                      <a:gd name="T23" fmla="*/ 344 h 1633"/>
                      <a:gd name="T24" fmla="*/ 162 w 741"/>
                      <a:gd name="T25" fmla="*/ 306 h 1633"/>
                      <a:gd name="T26" fmla="*/ 173 w 741"/>
                      <a:gd name="T27" fmla="*/ 216 h 1633"/>
                      <a:gd name="T28" fmla="*/ 185 w 741"/>
                      <a:gd name="T29" fmla="*/ 92 h 1633"/>
                      <a:gd name="T30" fmla="*/ 196 w 741"/>
                      <a:gd name="T31" fmla="*/ 5 h 1633"/>
                      <a:gd name="T32" fmla="*/ 208 w 741"/>
                      <a:gd name="T33" fmla="*/ 43 h 1633"/>
                      <a:gd name="T34" fmla="*/ 219 w 741"/>
                      <a:gd name="T35" fmla="*/ 216 h 1633"/>
                      <a:gd name="T36" fmla="*/ 231 w 741"/>
                      <a:gd name="T37" fmla="*/ 393 h 1633"/>
                      <a:gd name="T38" fmla="*/ 242 w 741"/>
                      <a:gd name="T39" fmla="*/ 491 h 1633"/>
                      <a:gd name="T40" fmla="*/ 254 w 741"/>
                      <a:gd name="T41" fmla="*/ 474 h 1633"/>
                      <a:gd name="T42" fmla="*/ 265 w 741"/>
                      <a:gd name="T43" fmla="*/ 404 h 1633"/>
                      <a:gd name="T44" fmla="*/ 277 w 741"/>
                      <a:gd name="T45" fmla="*/ 401 h 1633"/>
                      <a:gd name="T46" fmla="*/ 288 w 741"/>
                      <a:gd name="T47" fmla="*/ 419 h 1633"/>
                      <a:gd name="T48" fmla="*/ 300 w 741"/>
                      <a:gd name="T49" fmla="*/ 381 h 1633"/>
                      <a:gd name="T50" fmla="*/ 311 w 741"/>
                      <a:gd name="T51" fmla="*/ 286 h 1633"/>
                      <a:gd name="T52" fmla="*/ 323 w 741"/>
                      <a:gd name="T53" fmla="*/ 323 h 1633"/>
                      <a:gd name="T54" fmla="*/ 335 w 741"/>
                      <a:gd name="T55" fmla="*/ 572 h 1633"/>
                      <a:gd name="T56" fmla="*/ 346 w 741"/>
                      <a:gd name="T57" fmla="*/ 841 h 1633"/>
                      <a:gd name="T58" fmla="*/ 358 w 741"/>
                      <a:gd name="T59" fmla="*/ 953 h 1633"/>
                      <a:gd name="T60" fmla="*/ 369 w 741"/>
                      <a:gd name="T61" fmla="*/ 823 h 1633"/>
                      <a:gd name="T62" fmla="*/ 381 w 741"/>
                      <a:gd name="T63" fmla="*/ 549 h 1633"/>
                      <a:gd name="T64" fmla="*/ 392 w 741"/>
                      <a:gd name="T65" fmla="*/ 271 h 1633"/>
                      <a:gd name="T66" fmla="*/ 404 w 741"/>
                      <a:gd name="T67" fmla="*/ 300 h 1633"/>
                      <a:gd name="T68" fmla="*/ 415 w 741"/>
                      <a:gd name="T69" fmla="*/ 768 h 1633"/>
                      <a:gd name="T70" fmla="*/ 427 w 741"/>
                      <a:gd name="T71" fmla="*/ 1370 h 1633"/>
                      <a:gd name="T72" fmla="*/ 438 w 741"/>
                      <a:gd name="T73" fmla="*/ 1627 h 1633"/>
                      <a:gd name="T74" fmla="*/ 450 w 741"/>
                      <a:gd name="T75" fmla="*/ 1367 h 1633"/>
                      <a:gd name="T76" fmla="*/ 461 w 741"/>
                      <a:gd name="T77" fmla="*/ 829 h 1633"/>
                      <a:gd name="T78" fmla="*/ 473 w 741"/>
                      <a:gd name="T79" fmla="*/ 396 h 1633"/>
                      <a:gd name="T80" fmla="*/ 485 w 741"/>
                      <a:gd name="T81" fmla="*/ 242 h 1633"/>
                      <a:gd name="T82" fmla="*/ 496 w 741"/>
                      <a:gd name="T83" fmla="*/ 332 h 1633"/>
                      <a:gd name="T84" fmla="*/ 508 w 741"/>
                      <a:gd name="T85" fmla="*/ 427 h 1633"/>
                      <a:gd name="T86" fmla="*/ 519 w 741"/>
                      <a:gd name="T87" fmla="*/ 450 h 1633"/>
                      <a:gd name="T88" fmla="*/ 531 w 741"/>
                      <a:gd name="T89" fmla="*/ 381 h 1633"/>
                      <a:gd name="T90" fmla="*/ 542 w 741"/>
                      <a:gd name="T91" fmla="*/ 271 h 1633"/>
                      <a:gd name="T92" fmla="*/ 554 w 741"/>
                      <a:gd name="T93" fmla="*/ 219 h 1633"/>
                      <a:gd name="T94" fmla="*/ 565 w 741"/>
                      <a:gd name="T95" fmla="*/ 237 h 1633"/>
                      <a:gd name="T96" fmla="*/ 577 w 741"/>
                      <a:gd name="T97" fmla="*/ 306 h 1633"/>
                      <a:gd name="T98" fmla="*/ 588 w 741"/>
                      <a:gd name="T99" fmla="*/ 332 h 1633"/>
                      <a:gd name="T100" fmla="*/ 600 w 741"/>
                      <a:gd name="T101" fmla="*/ 306 h 1633"/>
                      <a:gd name="T102" fmla="*/ 614 w 741"/>
                      <a:gd name="T103" fmla="*/ 294 h 1633"/>
                      <a:gd name="T104" fmla="*/ 626 w 741"/>
                      <a:gd name="T105" fmla="*/ 312 h 1633"/>
                      <a:gd name="T106" fmla="*/ 637 w 741"/>
                      <a:gd name="T107" fmla="*/ 318 h 1633"/>
                      <a:gd name="T108" fmla="*/ 649 w 741"/>
                      <a:gd name="T109" fmla="*/ 297 h 1633"/>
                      <a:gd name="T110" fmla="*/ 660 w 741"/>
                      <a:gd name="T111" fmla="*/ 280 h 1633"/>
                      <a:gd name="T112" fmla="*/ 672 w 741"/>
                      <a:gd name="T113" fmla="*/ 274 h 1633"/>
                      <a:gd name="T114" fmla="*/ 692 w 741"/>
                      <a:gd name="T115" fmla="*/ 283 h 1633"/>
                      <a:gd name="T116" fmla="*/ 704 w 741"/>
                      <a:gd name="T117" fmla="*/ 294 h 1633"/>
                      <a:gd name="T118" fmla="*/ 715 w 741"/>
                      <a:gd name="T119" fmla="*/ 309 h 1633"/>
                      <a:gd name="T120" fmla="*/ 727 w 741"/>
                      <a:gd name="T121" fmla="*/ 318 h 1633"/>
                      <a:gd name="T122" fmla="*/ 741 w 741"/>
                      <a:gd name="T123" fmla="*/ 318 h 16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41" h="1633">
                        <a:moveTo>
                          <a:pt x="0" y="407"/>
                        </a:moveTo>
                        <a:lnTo>
                          <a:pt x="0" y="407"/>
                        </a:lnTo>
                        <a:lnTo>
                          <a:pt x="3" y="407"/>
                        </a:lnTo>
                        <a:lnTo>
                          <a:pt x="6" y="407"/>
                        </a:lnTo>
                        <a:lnTo>
                          <a:pt x="9" y="407"/>
                        </a:lnTo>
                        <a:lnTo>
                          <a:pt x="9" y="404"/>
                        </a:lnTo>
                        <a:lnTo>
                          <a:pt x="12" y="404"/>
                        </a:lnTo>
                        <a:lnTo>
                          <a:pt x="12" y="401"/>
                        </a:lnTo>
                        <a:lnTo>
                          <a:pt x="14" y="401"/>
                        </a:lnTo>
                        <a:lnTo>
                          <a:pt x="14" y="401"/>
                        </a:lnTo>
                        <a:lnTo>
                          <a:pt x="17" y="401"/>
                        </a:lnTo>
                        <a:lnTo>
                          <a:pt x="17" y="398"/>
                        </a:lnTo>
                        <a:lnTo>
                          <a:pt x="20" y="398"/>
                        </a:lnTo>
                        <a:lnTo>
                          <a:pt x="20" y="396"/>
                        </a:lnTo>
                        <a:lnTo>
                          <a:pt x="23" y="396"/>
                        </a:lnTo>
                        <a:lnTo>
                          <a:pt x="23" y="393"/>
                        </a:lnTo>
                        <a:lnTo>
                          <a:pt x="26" y="393"/>
                        </a:lnTo>
                        <a:lnTo>
                          <a:pt x="26" y="393"/>
                        </a:lnTo>
                        <a:lnTo>
                          <a:pt x="29" y="393"/>
                        </a:lnTo>
                        <a:lnTo>
                          <a:pt x="29" y="390"/>
                        </a:lnTo>
                        <a:lnTo>
                          <a:pt x="32" y="390"/>
                        </a:lnTo>
                        <a:lnTo>
                          <a:pt x="38" y="390"/>
                        </a:lnTo>
                        <a:lnTo>
                          <a:pt x="40" y="390"/>
                        </a:lnTo>
                        <a:lnTo>
                          <a:pt x="40" y="393"/>
                        </a:lnTo>
                        <a:lnTo>
                          <a:pt x="43" y="393"/>
                        </a:lnTo>
                        <a:lnTo>
                          <a:pt x="43" y="393"/>
                        </a:lnTo>
                        <a:lnTo>
                          <a:pt x="46" y="393"/>
                        </a:lnTo>
                        <a:lnTo>
                          <a:pt x="46" y="398"/>
                        </a:lnTo>
                        <a:lnTo>
                          <a:pt x="49" y="398"/>
                        </a:lnTo>
                        <a:lnTo>
                          <a:pt x="49" y="401"/>
                        </a:lnTo>
                        <a:lnTo>
                          <a:pt x="52" y="401"/>
                        </a:lnTo>
                        <a:lnTo>
                          <a:pt x="52" y="407"/>
                        </a:lnTo>
                        <a:lnTo>
                          <a:pt x="55" y="407"/>
                        </a:lnTo>
                        <a:lnTo>
                          <a:pt x="55" y="413"/>
                        </a:lnTo>
                        <a:lnTo>
                          <a:pt x="58" y="413"/>
                        </a:lnTo>
                        <a:lnTo>
                          <a:pt x="58" y="416"/>
                        </a:lnTo>
                        <a:lnTo>
                          <a:pt x="61" y="416"/>
                        </a:lnTo>
                        <a:lnTo>
                          <a:pt x="61" y="422"/>
                        </a:lnTo>
                        <a:lnTo>
                          <a:pt x="63" y="422"/>
                        </a:lnTo>
                        <a:lnTo>
                          <a:pt x="63" y="424"/>
                        </a:lnTo>
                        <a:lnTo>
                          <a:pt x="66" y="424"/>
                        </a:lnTo>
                        <a:lnTo>
                          <a:pt x="66" y="430"/>
                        </a:lnTo>
                        <a:lnTo>
                          <a:pt x="69" y="430"/>
                        </a:lnTo>
                        <a:lnTo>
                          <a:pt x="69" y="433"/>
                        </a:lnTo>
                        <a:lnTo>
                          <a:pt x="72" y="433"/>
                        </a:lnTo>
                        <a:lnTo>
                          <a:pt x="72" y="433"/>
                        </a:lnTo>
                        <a:lnTo>
                          <a:pt x="75" y="433"/>
                        </a:lnTo>
                        <a:lnTo>
                          <a:pt x="75" y="430"/>
                        </a:lnTo>
                        <a:lnTo>
                          <a:pt x="78" y="430"/>
                        </a:lnTo>
                        <a:lnTo>
                          <a:pt x="78" y="430"/>
                        </a:lnTo>
                        <a:lnTo>
                          <a:pt x="81" y="430"/>
                        </a:lnTo>
                        <a:lnTo>
                          <a:pt x="81" y="427"/>
                        </a:lnTo>
                        <a:lnTo>
                          <a:pt x="84" y="427"/>
                        </a:lnTo>
                        <a:lnTo>
                          <a:pt x="84" y="419"/>
                        </a:lnTo>
                        <a:lnTo>
                          <a:pt x="87" y="419"/>
                        </a:lnTo>
                        <a:lnTo>
                          <a:pt x="87" y="413"/>
                        </a:lnTo>
                        <a:lnTo>
                          <a:pt x="89" y="413"/>
                        </a:lnTo>
                        <a:lnTo>
                          <a:pt x="89" y="404"/>
                        </a:lnTo>
                        <a:lnTo>
                          <a:pt x="92" y="404"/>
                        </a:lnTo>
                        <a:lnTo>
                          <a:pt x="92" y="393"/>
                        </a:lnTo>
                        <a:lnTo>
                          <a:pt x="95" y="393"/>
                        </a:lnTo>
                        <a:lnTo>
                          <a:pt x="95" y="381"/>
                        </a:lnTo>
                        <a:lnTo>
                          <a:pt x="98" y="381"/>
                        </a:lnTo>
                        <a:lnTo>
                          <a:pt x="98" y="372"/>
                        </a:lnTo>
                        <a:lnTo>
                          <a:pt x="101" y="372"/>
                        </a:lnTo>
                        <a:lnTo>
                          <a:pt x="101" y="364"/>
                        </a:lnTo>
                        <a:lnTo>
                          <a:pt x="104" y="364"/>
                        </a:lnTo>
                        <a:lnTo>
                          <a:pt x="104" y="355"/>
                        </a:lnTo>
                        <a:lnTo>
                          <a:pt x="107" y="355"/>
                        </a:lnTo>
                        <a:lnTo>
                          <a:pt x="107" y="346"/>
                        </a:lnTo>
                        <a:lnTo>
                          <a:pt x="110" y="346"/>
                        </a:lnTo>
                        <a:lnTo>
                          <a:pt x="110" y="344"/>
                        </a:lnTo>
                        <a:lnTo>
                          <a:pt x="112" y="344"/>
                        </a:lnTo>
                        <a:lnTo>
                          <a:pt x="112" y="341"/>
                        </a:lnTo>
                        <a:lnTo>
                          <a:pt x="115" y="341"/>
                        </a:lnTo>
                        <a:lnTo>
                          <a:pt x="115" y="338"/>
                        </a:lnTo>
                        <a:lnTo>
                          <a:pt x="118" y="338"/>
                        </a:lnTo>
                        <a:lnTo>
                          <a:pt x="118" y="338"/>
                        </a:lnTo>
                        <a:lnTo>
                          <a:pt x="121" y="338"/>
                        </a:lnTo>
                        <a:lnTo>
                          <a:pt x="121" y="341"/>
                        </a:lnTo>
                        <a:lnTo>
                          <a:pt x="124" y="341"/>
                        </a:lnTo>
                        <a:lnTo>
                          <a:pt x="124" y="344"/>
                        </a:lnTo>
                        <a:lnTo>
                          <a:pt x="127" y="344"/>
                        </a:lnTo>
                        <a:lnTo>
                          <a:pt x="127" y="346"/>
                        </a:lnTo>
                        <a:lnTo>
                          <a:pt x="130" y="346"/>
                        </a:lnTo>
                        <a:lnTo>
                          <a:pt x="130" y="349"/>
                        </a:lnTo>
                        <a:lnTo>
                          <a:pt x="133" y="349"/>
                        </a:lnTo>
                        <a:lnTo>
                          <a:pt x="133" y="352"/>
                        </a:lnTo>
                        <a:lnTo>
                          <a:pt x="136" y="352"/>
                        </a:lnTo>
                        <a:lnTo>
                          <a:pt x="136" y="355"/>
                        </a:lnTo>
                        <a:lnTo>
                          <a:pt x="138" y="355"/>
                        </a:lnTo>
                        <a:lnTo>
                          <a:pt x="144" y="355"/>
                        </a:lnTo>
                        <a:lnTo>
                          <a:pt x="147" y="355"/>
                        </a:lnTo>
                        <a:lnTo>
                          <a:pt x="147" y="349"/>
                        </a:lnTo>
                        <a:lnTo>
                          <a:pt x="150" y="349"/>
                        </a:lnTo>
                        <a:lnTo>
                          <a:pt x="150" y="344"/>
                        </a:lnTo>
                        <a:lnTo>
                          <a:pt x="153" y="344"/>
                        </a:lnTo>
                        <a:lnTo>
                          <a:pt x="153" y="341"/>
                        </a:lnTo>
                        <a:lnTo>
                          <a:pt x="156" y="341"/>
                        </a:lnTo>
                        <a:lnTo>
                          <a:pt x="156" y="329"/>
                        </a:lnTo>
                        <a:lnTo>
                          <a:pt x="159" y="329"/>
                        </a:lnTo>
                        <a:lnTo>
                          <a:pt x="159" y="318"/>
                        </a:lnTo>
                        <a:lnTo>
                          <a:pt x="162" y="318"/>
                        </a:lnTo>
                        <a:lnTo>
                          <a:pt x="162" y="306"/>
                        </a:lnTo>
                        <a:lnTo>
                          <a:pt x="164" y="306"/>
                        </a:lnTo>
                        <a:lnTo>
                          <a:pt x="164" y="286"/>
                        </a:lnTo>
                        <a:lnTo>
                          <a:pt x="167" y="286"/>
                        </a:lnTo>
                        <a:lnTo>
                          <a:pt x="167" y="265"/>
                        </a:lnTo>
                        <a:lnTo>
                          <a:pt x="170" y="265"/>
                        </a:lnTo>
                        <a:lnTo>
                          <a:pt x="170" y="245"/>
                        </a:lnTo>
                        <a:lnTo>
                          <a:pt x="173" y="245"/>
                        </a:lnTo>
                        <a:lnTo>
                          <a:pt x="173" y="216"/>
                        </a:lnTo>
                        <a:lnTo>
                          <a:pt x="176" y="216"/>
                        </a:lnTo>
                        <a:lnTo>
                          <a:pt x="176" y="185"/>
                        </a:lnTo>
                        <a:lnTo>
                          <a:pt x="179" y="185"/>
                        </a:lnTo>
                        <a:lnTo>
                          <a:pt x="179" y="153"/>
                        </a:lnTo>
                        <a:lnTo>
                          <a:pt x="182" y="153"/>
                        </a:lnTo>
                        <a:lnTo>
                          <a:pt x="182" y="121"/>
                        </a:lnTo>
                        <a:lnTo>
                          <a:pt x="185" y="121"/>
                        </a:lnTo>
                        <a:lnTo>
                          <a:pt x="185" y="92"/>
                        </a:lnTo>
                        <a:lnTo>
                          <a:pt x="187" y="92"/>
                        </a:lnTo>
                        <a:lnTo>
                          <a:pt x="187" y="60"/>
                        </a:lnTo>
                        <a:lnTo>
                          <a:pt x="190" y="60"/>
                        </a:lnTo>
                        <a:lnTo>
                          <a:pt x="190" y="34"/>
                        </a:lnTo>
                        <a:lnTo>
                          <a:pt x="193" y="34"/>
                        </a:lnTo>
                        <a:lnTo>
                          <a:pt x="193" y="20"/>
                        </a:lnTo>
                        <a:lnTo>
                          <a:pt x="196" y="20"/>
                        </a:lnTo>
                        <a:lnTo>
                          <a:pt x="196" y="5"/>
                        </a:lnTo>
                        <a:lnTo>
                          <a:pt x="199" y="5"/>
                        </a:lnTo>
                        <a:lnTo>
                          <a:pt x="199" y="0"/>
                        </a:lnTo>
                        <a:lnTo>
                          <a:pt x="202" y="0"/>
                        </a:lnTo>
                        <a:lnTo>
                          <a:pt x="202" y="14"/>
                        </a:lnTo>
                        <a:lnTo>
                          <a:pt x="205" y="14"/>
                        </a:lnTo>
                        <a:lnTo>
                          <a:pt x="205" y="28"/>
                        </a:lnTo>
                        <a:lnTo>
                          <a:pt x="208" y="28"/>
                        </a:lnTo>
                        <a:lnTo>
                          <a:pt x="208" y="43"/>
                        </a:lnTo>
                        <a:lnTo>
                          <a:pt x="211" y="43"/>
                        </a:lnTo>
                        <a:lnTo>
                          <a:pt x="211" y="83"/>
                        </a:lnTo>
                        <a:lnTo>
                          <a:pt x="213" y="83"/>
                        </a:lnTo>
                        <a:lnTo>
                          <a:pt x="213" y="127"/>
                        </a:lnTo>
                        <a:lnTo>
                          <a:pt x="216" y="127"/>
                        </a:lnTo>
                        <a:lnTo>
                          <a:pt x="216" y="167"/>
                        </a:lnTo>
                        <a:lnTo>
                          <a:pt x="219" y="167"/>
                        </a:lnTo>
                        <a:lnTo>
                          <a:pt x="219" y="216"/>
                        </a:lnTo>
                        <a:lnTo>
                          <a:pt x="222" y="216"/>
                        </a:lnTo>
                        <a:lnTo>
                          <a:pt x="222" y="265"/>
                        </a:lnTo>
                        <a:lnTo>
                          <a:pt x="225" y="265"/>
                        </a:lnTo>
                        <a:lnTo>
                          <a:pt x="225" y="315"/>
                        </a:lnTo>
                        <a:lnTo>
                          <a:pt x="228" y="315"/>
                        </a:lnTo>
                        <a:lnTo>
                          <a:pt x="228" y="355"/>
                        </a:lnTo>
                        <a:lnTo>
                          <a:pt x="231" y="355"/>
                        </a:lnTo>
                        <a:lnTo>
                          <a:pt x="231" y="393"/>
                        </a:lnTo>
                        <a:lnTo>
                          <a:pt x="234" y="393"/>
                        </a:lnTo>
                        <a:lnTo>
                          <a:pt x="234" y="430"/>
                        </a:lnTo>
                        <a:lnTo>
                          <a:pt x="236" y="430"/>
                        </a:lnTo>
                        <a:lnTo>
                          <a:pt x="236" y="459"/>
                        </a:lnTo>
                        <a:lnTo>
                          <a:pt x="239" y="459"/>
                        </a:lnTo>
                        <a:lnTo>
                          <a:pt x="239" y="474"/>
                        </a:lnTo>
                        <a:lnTo>
                          <a:pt x="242" y="474"/>
                        </a:lnTo>
                        <a:lnTo>
                          <a:pt x="242" y="491"/>
                        </a:lnTo>
                        <a:lnTo>
                          <a:pt x="245" y="491"/>
                        </a:lnTo>
                        <a:lnTo>
                          <a:pt x="245" y="500"/>
                        </a:lnTo>
                        <a:lnTo>
                          <a:pt x="248" y="500"/>
                        </a:lnTo>
                        <a:lnTo>
                          <a:pt x="248" y="491"/>
                        </a:lnTo>
                        <a:lnTo>
                          <a:pt x="251" y="491"/>
                        </a:lnTo>
                        <a:lnTo>
                          <a:pt x="251" y="485"/>
                        </a:lnTo>
                        <a:lnTo>
                          <a:pt x="254" y="485"/>
                        </a:lnTo>
                        <a:lnTo>
                          <a:pt x="254" y="474"/>
                        </a:lnTo>
                        <a:lnTo>
                          <a:pt x="257" y="474"/>
                        </a:lnTo>
                        <a:lnTo>
                          <a:pt x="257" y="453"/>
                        </a:lnTo>
                        <a:lnTo>
                          <a:pt x="260" y="453"/>
                        </a:lnTo>
                        <a:lnTo>
                          <a:pt x="260" y="430"/>
                        </a:lnTo>
                        <a:lnTo>
                          <a:pt x="262" y="430"/>
                        </a:lnTo>
                        <a:lnTo>
                          <a:pt x="262" y="410"/>
                        </a:lnTo>
                        <a:lnTo>
                          <a:pt x="265" y="410"/>
                        </a:lnTo>
                        <a:lnTo>
                          <a:pt x="265" y="404"/>
                        </a:lnTo>
                        <a:lnTo>
                          <a:pt x="268" y="404"/>
                        </a:lnTo>
                        <a:lnTo>
                          <a:pt x="268" y="398"/>
                        </a:lnTo>
                        <a:lnTo>
                          <a:pt x="271" y="398"/>
                        </a:lnTo>
                        <a:lnTo>
                          <a:pt x="271" y="390"/>
                        </a:lnTo>
                        <a:lnTo>
                          <a:pt x="274" y="390"/>
                        </a:lnTo>
                        <a:lnTo>
                          <a:pt x="274" y="396"/>
                        </a:lnTo>
                        <a:lnTo>
                          <a:pt x="277" y="396"/>
                        </a:lnTo>
                        <a:lnTo>
                          <a:pt x="277" y="401"/>
                        </a:lnTo>
                        <a:lnTo>
                          <a:pt x="280" y="401"/>
                        </a:lnTo>
                        <a:lnTo>
                          <a:pt x="280" y="407"/>
                        </a:lnTo>
                        <a:lnTo>
                          <a:pt x="283" y="407"/>
                        </a:lnTo>
                        <a:lnTo>
                          <a:pt x="283" y="413"/>
                        </a:lnTo>
                        <a:lnTo>
                          <a:pt x="286" y="413"/>
                        </a:lnTo>
                        <a:lnTo>
                          <a:pt x="286" y="416"/>
                        </a:lnTo>
                        <a:lnTo>
                          <a:pt x="288" y="416"/>
                        </a:lnTo>
                        <a:lnTo>
                          <a:pt x="288" y="419"/>
                        </a:lnTo>
                        <a:lnTo>
                          <a:pt x="291" y="419"/>
                        </a:lnTo>
                        <a:lnTo>
                          <a:pt x="291" y="416"/>
                        </a:lnTo>
                        <a:lnTo>
                          <a:pt x="294" y="416"/>
                        </a:lnTo>
                        <a:lnTo>
                          <a:pt x="294" y="407"/>
                        </a:lnTo>
                        <a:lnTo>
                          <a:pt x="297" y="407"/>
                        </a:lnTo>
                        <a:lnTo>
                          <a:pt x="297" y="398"/>
                        </a:lnTo>
                        <a:lnTo>
                          <a:pt x="300" y="398"/>
                        </a:lnTo>
                        <a:lnTo>
                          <a:pt x="300" y="381"/>
                        </a:lnTo>
                        <a:lnTo>
                          <a:pt x="303" y="381"/>
                        </a:lnTo>
                        <a:lnTo>
                          <a:pt x="303" y="355"/>
                        </a:lnTo>
                        <a:lnTo>
                          <a:pt x="306" y="355"/>
                        </a:lnTo>
                        <a:lnTo>
                          <a:pt x="306" y="329"/>
                        </a:lnTo>
                        <a:lnTo>
                          <a:pt x="309" y="329"/>
                        </a:lnTo>
                        <a:lnTo>
                          <a:pt x="309" y="306"/>
                        </a:lnTo>
                        <a:lnTo>
                          <a:pt x="311" y="306"/>
                        </a:lnTo>
                        <a:lnTo>
                          <a:pt x="311" y="286"/>
                        </a:lnTo>
                        <a:lnTo>
                          <a:pt x="314" y="286"/>
                        </a:lnTo>
                        <a:lnTo>
                          <a:pt x="314" y="265"/>
                        </a:lnTo>
                        <a:lnTo>
                          <a:pt x="317" y="265"/>
                        </a:lnTo>
                        <a:lnTo>
                          <a:pt x="317" y="245"/>
                        </a:lnTo>
                        <a:lnTo>
                          <a:pt x="320" y="245"/>
                        </a:lnTo>
                        <a:lnTo>
                          <a:pt x="320" y="283"/>
                        </a:lnTo>
                        <a:lnTo>
                          <a:pt x="323" y="283"/>
                        </a:lnTo>
                        <a:lnTo>
                          <a:pt x="323" y="323"/>
                        </a:lnTo>
                        <a:lnTo>
                          <a:pt x="326" y="323"/>
                        </a:lnTo>
                        <a:lnTo>
                          <a:pt x="326" y="361"/>
                        </a:lnTo>
                        <a:lnTo>
                          <a:pt x="329" y="361"/>
                        </a:lnTo>
                        <a:lnTo>
                          <a:pt x="329" y="427"/>
                        </a:lnTo>
                        <a:lnTo>
                          <a:pt x="332" y="427"/>
                        </a:lnTo>
                        <a:lnTo>
                          <a:pt x="332" y="500"/>
                        </a:lnTo>
                        <a:lnTo>
                          <a:pt x="335" y="500"/>
                        </a:lnTo>
                        <a:lnTo>
                          <a:pt x="335" y="572"/>
                        </a:lnTo>
                        <a:lnTo>
                          <a:pt x="337" y="572"/>
                        </a:lnTo>
                        <a:lnTo>
                          <a:pt x="337" y="641"/>
                        </a:lnTo>
                        <a:lnTo>
                          <a:pt x="340" y="641"/>
                        </a:lnTo>
                        <a:lnTo>
                          <a:pt x="340" y="713"/>
                        </a:lnTo>
                        <a:lnTo>
                          <a:pt x="343" y="713"/>
                        </a:lnTo>
                        <a:lnTo>
                          <a:pt x="343" y="783"/>
                        </a:lnTo>
                        <a:lnTo>
                          <a:pt x="346" y="783"/>
                        </a:lnTo>
                        <a:lnTo>
                          <a:pt x="346" y="841"/>
                        </a:lnTo>
                        <a:lnTo>
                          <a:pt x="349" y="841"/>
                        </a:lnTo>
                        <a:lnTo>
                          <a:pt x="349" y="884"/>
                        </a:lnTo>
                        <a:lnTo>
                          <a:pt x="352" y="884"/>
                        </a:lnTo>
                        <a:lnTo>
                          <a:pt x="352" y="927"/>
                        </a:lnTo>
                        <a:lnTo>
                          <a:pt x="355" y="927"/>
                        </a:lnTo>
                        <a:lnTo>
                          <a:pt x="355" y="956"/>
                        </a:lnTo>
                        <a:lnTo>
                          <a:pt x="358" y="956"/>
                        </a:lnTo>
                        <a:lnTo>
                          <a:pt x="358" y="953"/>
                        </a:lnTo>
                        <a:lnTo>
                          <a:pt x="360" y="953"/>
                        </a:lnTo>
                        <a:lnTo>
                          <a:pt x="360" y="948"/>
                        </a:lnTo>
                        <a:lnTo>
                          <a:pt x="363" y="948"/>
                        </a:lnTo>
                        <a:lnTo>
                          <a:pt x="363" y="936"/>
                        </a:lnTo>
                        <a:lnTo>
                          <a:pt x="366" y="936"/>
                        </a:lnTo>
                        <a:lnTo>
                          <a:pt x="366" y="878"/>
                        </a:lnTo>
                        <a:lnTo>
                          <a:pt x="369" y="878"/>
                        </a:lnTo>
                        <a:lnTo>
                          <a:pt x="369" y="823"/>
                        </a:lnTo>
                        <a:lnTo>
                          <a:pt x="372" y="823"/>
                        </a:lnTo>
                        <a:lnTo>
                          <a:pt x="372" y="765"/>
                        </a:lnTo>
                        <a:lnTo>
                          <a:pt x="375" y="765"/>
                        </a:lnTo>
                        <a:lnTo>
                          <a:pt x="375" y="693"/>
                        </a:lnTo>
                        <a:lnTo>
                          <a:pt x="378" y="693"/>
                        </a:lnTo>
                        <a:lnTo>
                          <a:pt x="378" y="621"/>
                        </a:lnTo>
                        <a:lnTo>
                          <a:pt x="381" y="621"/>
                        </a:lnTo>
                        <a:lnTo>
                          <a:pt x="381" y="549"/>
                        </a:lnTo>
                        <a:lnTo>
                          <a:pt x="384" y="549"/>
                        </a:lnTo>
                        <a:lnTo>
                          <a:pt x="384" y="471"/>
                        </a:lnTo>
                        <a:lnTo>
                          <a:pt x="386" y="471"/>
                        </a:lnTo>
                        <a:lnTo>
                          <a:pt x="386" y="396"/>
                        </a:lnTo>
                        <a:lnTo>
                          <a:pt x="389" y="396"/>
                        </a:lnTo>
                        <a:lnTo>
                          <a:pt x="389" y="318"/>
                        </a:lnTo>
                        <a:lnTo>
                          <a:pt x="392" y="318"/>
                        </a:lnTo>
                        <a:lnTo>
                          <a:pt x="392" y="271"/>
                        </a:lnTo>
                        <a:lnTo>
                          <a:pt x="395" y="271"/>
                        </a:lnTo>
                        <a:lnTo>
                          <a:pt x="395" y="242"/>
                        </a:lnTo>
                        <a:lnTo>
                          <a:pt x="398" y="242"/>
                        </a:lnTo>
                        <a:lnTo>
                          <a:pt x="398" y="211"/>
                        </a:lnTo>
                        <a:lnTo>
                          <a:pt x="401" y="211"/>
                        </a:lnTo>
                        <a:lnTo>
                          <a:pt x="401" y="231"/>
                        </a:lnTo>
                        <a:lnTo>
                          <a:pt x="404" y="231"/>
                        </a:lnTo>
                        <a:lnTo>
                          <a:pt x="404" y="300"/>
                        </a:lnTo>
                        <a:lnTo>
                          <a:pt x="407" y="300"/>
                        </a:lnTo>
                        <a:lnTo>
                          <a:pt x="407" y="370"/>
                        </a:lnTo>
                        <a:lnTo>
                          <a:pt x="410" y="370"/>
                        </a:lnTo>
                        <a:lnTo>
                          <a:pt x="410" y="465"/>
                        </a:lnTo>
                        <a:lnTo>
                          <a:pt x="412" y="465"/>
                        </a:lnTo>
                        <a:lnTo>
                          <a:pt x="412" y="618"/>
                        </a:lnTo>
                        <a:lnTo>
                          <a:pt x="415" y="618"/>
                        </a:lnTo>
                        <a:lnTo>
                          <a:pt x="415" y="768"/>
                        </a:lnTo>
                        <a:lnTo>
                          <a:pt x="418" y="768"/>
                        </a:lnTo>
                        <a:lnTo>
                          <a:pt x="418" y="919"/>
                        </a:lnTo>
                        <a:lnTo>
                          <a:pt x="421" y="919"/>
                        </a:lnTo>
                        <a:lnTo>
                          <a:pt x="421" y="1069"/>
                        </a:lnTo>
                        <a:lnTo>
                          <a:pt x="424" y="1069"/>
                        </a:lnTo>
                        <a:lnTo>
                          <a:pt x="424" y="1219"/>
                        </a:lnTo>
                        <a:lnTo>
                          <a:pt x="427" y="1219"/>
                        </a:lnTo>
                        <a:lnTo>
                          <a:pt x="427" y="1370"/>
                        </a:lnTo>
                        <a:lnTo>
                          <a:pt x="430" y="1370"/>
                        </a:lnTo>
                        <a:lnTo>
                          <a:pt x="430" y="1459"/>
                        </a:lnTo>
                        <a:lnTo>
                          <a:pt x="433" y="1459"/>
                        </a:lnTo>
                        <a:lnTo>
                          <a:pt x="433" y="1546"/>
                        </a:lnTo>
                        <a:lnTo>
                          <a:pt x="435" y="1546"/>
                        </a:lnTo>
                        <a:lnTo>
                          <a:pt x="435" y="1633"/>
                        </a:lnTo>
                        <a:lnTo>
                          <a:pt x="438" y="1633"/>
                        </a:lnTo>
                        <a:lnTo>
                          <a:pt x="438" y="1627"/>
                        </a:lnTo>
                        <a:lnTo>
                          <a:pt x="441" y="1627"/>
                        </a:lnTo>
                        <a:lnTo>
                          <a:pt x="441" y="1604"/>
                        </a:lnTo>
                        <a:lnTo>
                          <a:pt x="444" y="1604"/>
                        </a:lnTo>
                        <a:lnTo>
                          <a:pt x="444" y="1578"/>
                        </a:lnTo>
                        <a:lnTo>
                          <a:pt x="447" y="1578"/>
                        </a:lnTo>
                        <a:lnTo>
                          <a:pt x="447" y="1488"/>
                        </a:lnTo>
                        <a:lnTo>
                          <a:pt x="450" y="1488"/>
                        </a:lnTo>
                        <a:lnTo>
                          <a:pt x="450" y="1367"/>
                        </a:lnTo>
                        <a:lnTo>
                          <a:pt x="453" y="1367"/>
                        </a:lnTo>
                        <a:lnTo>
                          <a:pt x="453" y="1242"/>
                        </a:lnTo>
                        <a:lnTo>
                          <a:pt x="456" y="1242"/>
                        </a:lnTo>
                        <a:lnTo>
                          <a:pt x="456" y="1112"/>
                        </a:lnTo>
                        <a:lnTo>
                          <a:pt x="459" y="1112"/>
                        </a:lnTo>
                        <a:lnTo>
                          <a:pt x="459" y="971"/>
                        </a:lnTo>
                        <a:lnTo>
                          <a:pt x="461" y="971"/>
                        </a:lnTo>
                        <a:lnTo>
                          <a:pt x="461" y="829"/>
                        </a:lnTo>
                        <a:lnTo>
                          <a:pt x="464" y="829"/>
                        </a:lnTo>
                        <a:lnTo>
                          <a:pt x="464" y="699"/>
                        </a:lnTo>
                        <a:lnTo>
                          <a:pt x="467" y="699"/>
                        </a:lnTo>
                        <a:lnTo>
                          <a:pt x="467" y="595"/>
                        </a:lnTo>
                        <a:lnTo>
                          <a:pt x="470" y="595"/>
                        </a:lnTo>
                        <a:lnTo>
                          <a:pt x="470" y="491"/>
                        </a:lnTo>
                        <a:lnTo>
                          <a:pt x="473" y="491"/>
                        </a:lnTo>
                        <a:lnTo>
                          <a:pt x="473" y="396"/>
                        </a:lnTo>
                        <a:lnTo>
                          <a:pt x="476" y="396"/>
                        </a:lnTo>
                        <a:lnTo>
                          <a:pt x="476" y="341"/>
                        </a:lnTo>
                        <a:lnTo>
                          <a:pt x="479" y="341"/>
                        </a:lnTo>
                        <a:lnTo>
                          <a:pt x="479" y="289"/>
                        </a:lnTo>
                        <a:lnTo>
                          <a:pt x="482" y="289"/>
                        </a:lnTo>
                        <a:lnTo>
                          <a:pt x="482" y="237"/>
                        </a:lnTo>
                        <a:lnTo>
                          <a:pt x="485" y="237"/>
                        </a:lnTo>
                        <a:lnTo>
                          <a:pt x="485" y="242"/>
                        </a:lnTo>
                        <a:lnTo>
                          <a:pt x="487" y="242"/>
                        </a:lnTo>
                        <a:lnTo>
                          <a:pt x="487" y="254"/>
                        </a:lnTo>
                        <a:lnTo>
                          <a:pt x="490" y="254"/>
                        </a:lnTo>
                        <a:lnTo>
                          <a:pt x="490" y="263"/>
                        </a:lnTo>
                        <a:lnTo>
                          <a:pt x="493" y="263"/>
                        </a:lnTo>
                        <a:lnTo>
                          <a:pt x="493" y="294"/>
                        </a:lnTo>
                        <a:lnTo>
                          <a:pt x="496" y="294"/>
                        </a:lnTo>
                        <a:lnTo>
                          <a:pt x="496" y="332"/>
                        </a:lnTo>
                        <a:lnTo>
                          <a:pt x="499" y="332"/>
                        </a:lnTo>
                        <a:lnTo>
                          <a:pt x="499" y="367"/>
                        </a:lnTo>
                        <a:lnTo>
                          <a:pt x="502" y="367"/>
                        </a:lnTo>
                        <a:lnTo>
                          <a:pt x="502" y="393"/>
                        </a:lnTo>
                        <a:lnTo>
                          <a:pt x="505" y="393"/>
                        </a:lnTo>
                        <a:lnTo>
                          <a:pt x="505" y="410"/>
                        </a:lnTo>
                        <a:lnTo>
                          <a:pt x="508" y="410"/>
                        </a:lnTo>
                        <a:lnTo>
                          <a:pt x="508" y="427"/>
                        </a:lnTo>
                        <a:lnTo>
                          <a:pt x="510" y="427"/>
                        </a:lnTo>
                        <a:lnTo>
                          <a:pt x="510" y="442"/>
                        </a:lnTo>
                        <a:lnTo>
                          <a:pt x="513" y="442"/>
                        </a:lnTo>
                        <a:lnTo>
                          <a:pt x="513" y="445"/>
                        </a:lnTo>
                        <a:lnTo>
                          <a:pt x="516" y="445"/>
                        </a:lnTo>
                        <a:lnTo>
                          <a:pt x="516" y="450"/>
                        </a:lnTo>
                        <a:lnTo>
                          <a:pt x="519" y="450"/>
                        </a:lnTo>
                        <a:lnTo>
                          <a:pt x="519" y="450"/>
                        </a:lnTo>
                        <a:lnTo>
                          <a:pt x="522" y="450"/>
                        </a:lnTo>
                        <a:lnTo>
                          <a:pt x="522" y="439"/>
                        </a:lnTo>
                        <a:lnTo>
                          <a:pt x="525" y="439"/>
                        </a:lnTo>
                        <a:lnTo>
                          <a:pt x="525" y="427"/>
                        </a:lnTo>
                        <a:lnTo>
                          <a:pt x="528" y="427"/>
                        </a:lnTo>
                        <a:lnTo>
                          <a:pt x="528" y="413"/>
                        </a:lnTo>
                        <a:lnTo>
                          <a:pt x="531" y="413"/>
                        </a:lnTo>
                        <a:lnTo>
                          <a:pt x="531" y="381"/>
                        </a:lnTo>
                        <a:lnTo>
                          <a:pt x="534" y="381"/>
                        </a:lnTo>
                        <a:lnTo>
                          <a:pt x="534" y="349"/>
                        </a:lnTo>
                        <a:lnTo>
                          <a:pt x="536" y="349"/>
                        </a:lnTo>
                        <a:lnTo>
                          <a:pt x="536" y="320"/>
                        </a:lnTo>
                        <a:lnTo>
                          <a:pt x="539" y="320"/>
                        </a:lnTo>
                        <a:lnTo>
                          <a:pt x="539" y="294"/>
                        </a:lnTo>
                        <a:lnTo>
                          <a:pt x="542" y="294"/>
                        </a:lnTo>
                        <a:lnTo>
                          <a:pt x="542" y="271"/>
                        </a:lnTo>
                        <a:lnTo>
                          <a:pt x="545" y="271"/>
                        </a:lnTo>
                        <a:lnTo>
                          <a:pt x="545" y="248"/>
                        </a:lnTo>
                        <a:lnTo>
                          <a:pt x="548" y="248"/>
                        </a:lnTo>
                        <a:lnTo>
                          <a:pt x="548" y="237"/>
                        </a:lnTo>
                        <a:lnTo>
                          <a:pt x="551" y="237"/>
                        </a:lnTo>
                        <a:lnTo>
                          <a:pt x="551" y="228"/>
                        </a:lnTo>
                        <a:lnTo>
                          <a:pt x="554" y="228"/>
                        </a:lnTo>
                        <a:lnTo>
                          <a:pt x="554" y="219"/>
                        </a:lnTo>
                        <a:lnTo>
                          <a:pt x="557" y="219"/>
                        </a:lnTo>
                        <a:lnTo>
                          <a:pt x="557" y="219"/>
                        </a:lnTo>
                        <a:lnTo>
                          <a:pt x="559" y="219"/>
                        </a:lnTo>
                        <a:lnTo>
                          <a:pt x="559" y="222"/>
                        </a:lnTo>
                        <a:lnTo>
                          <a:pt x="562" y="222"/>
                        </a:lnTo>
                        <a:lnTo>
                          <a:pt x="562" y="225"/>
                        </a:lnTo>
                        <a:lnTo>
                          <a:pt x="565" y="225"/>
                        </a:lnTo>
                        <a:lnTo>
                          <a:pt x="565" y="237"/>
                        </a:lnTo>
                        <a:lnTo>
                          <a:pt x="568" y="237"/>
                        </a:lnTo>
                        <a:lnTo>
                          <a:pt x="568" y="254"/>
                        </a:lnTo>
                        <a:lnTo>
                          <a:pt x="571" y="254"/>
                        </a:lnTo>
                        <a:lnTo>
                          <a:pt x="571" y="274"/>
                        </a:lnTo>
                        <a:lnTo>
                          <a:pt x="574" y="274"/>
                        </a:lnTo>
                        <a:lnTo>
                          <a:pt x="574" y="291"/>
                        </a:lnTo>
                        <a:lnTo>
                          <a:pt x="577" y="291"/>
                        </a:lnTo>
                        <a:lnTo>
                          <a:pt x="577" y="306"/>
                        </a:lnTo>
                        <a:lnTo>
                          <a:pt x="580" y="306"/>
                        </a:lnTo>
                        <a:lnTo>
                          <a:pt x="580" y="323"/>
                        </a:lnTo>
                        <a:lnTo>
                          <a:pt x="583" y="323"/>
                        </a:lnTo>
                        <a:lnTo>
                          <a:pt x="583" y="335"/>
                        </a:lnTo>
                        <a:lnTo>
                          <a:pt x="585" y="335"/>
                        </a:lnTo>
                        <a:lnTo>
                          <a:pt x="585" y="335"/>
                        </a:lnTo>
                        <a:lnTo>
                          <a:pt x="588" y="335"/>
                        </a:lnTo>
                        <a:lnTo>
                          <a:pt x="588" y="332"/>
                        </a:lnTo>
                        <a:lnTo>
                          <a:pt x="591" y="332"/>
                        </a:lnTo>
                        <a:lnTo>
                          <a:pt x="591" y="329"/>
                        </a:lnTo>
                        <a:lnTo>
                          <a:pt x="594" y="329"/>
                        </a:lnTo>
                        <a:lnTo>
                          <a:pt x="594" y="323"/>
                        </a:lnTo>
                        <a:lnTo>
                          <a:pt x="597" y="323"/>
                        </a:lnTo>
                        <a:lnTo>
                          <a:pt x="597" y="315"/>
                        </a:lnTo>
                        <a:lnTo>
                          <a:pt x="600" y="315"/>
                        </a:lnTo>
                        <a:lnTo>
                          <a:pt x="600" y="306"/>
                        </a:lnTo>
                        <a:lnTo>
                          <a:pt x="603" y="306"/>
                        </a:lnTo>
                        <a:lnTo>
                          <a:pt x="603" y="300"/>
                        </a:lnTo>
                        <a:lnTo>
                          <a:pt x="606" y="300"/>
                        </a:lnTo>
                        <a:lnTo>
                          <a:pt x="606" y="297"/>
                        </a:lnTo>
                        <a:lnTo>
                          <a:pt x="609" y="297"/>
                        </a:lnTo>
                        <a:lnTo>
                          <a:pt x="609" y="294"/>
                        </a:lnTo>
                        <a:lnTo>
                          <a:pt x="611" y="294"/>
                        </a:lnTo>
                        <a:lnTo>
                          <a:pt x="614" y="294"/>
                        </a:lnTo>
                        <a:lnTo>
                          <a:pt x="617" y="294"/>
                        </a:lnTo>
                        <a:lnTo>
                          <a:pt x="617" y="297"/>
                        </a:lnTo>
                        <a:lnTo>
                          <a:pt x="620" y="297"/>
                        </a:lnTo>
                        <a:lnTo>
                          <a:pt x="620" y="300"/>
                        </a:lnTo>
                        <a:lnTo>
                          <a:pt x="623" y="300"/>
                        </a:lnTo>
                        <a:lnTo>
                          <a:pt x="623" y="306"/>
                        </a:lnTo>
                        <a:lnTo>
                          <a:pt x="626" y="306"/>
                        </a:lnTo>
                        <a:lnTo>
                          <a:pt x="626" y="312"/>
                        </a:lnTo>
                        <a:lnTo>
                          <a:pt x="629" y="312"/>
                        </a:lnTo>
                        <a:lnTo>
                          <a:pt x="629" y="315"/>
                        </a:lnTo>
                        <a:lnTo>
                          <a:pt x="632" y="315"/>
                        </a:lnTo>
                        <a:lnTo>
                          <a:pt x="632" y="315"/>
                        </a:lnTo>
                        <a:lnTo>
                          <a:pt x="634" y="315"/>
                        </a:lnTo>
                        <a:lnTo>
                          <a:pt x="634" y="318"/>
                        </a:lnTo>
                        <a:lnTo>
                          <a:pt x="637" y="318"/>
                        </a:lnTo>
                        <a:lnTo>
                          <a:pt x="637" y="318"/>
                        </a:lnTo>
                        <a:lnTo>
                          <a:pt x="640" y="318"/>
                        </a:lnTo>
                        <a:lnTo>
                          <a:pt x="640" y="312"/>
                        </a:lnTo>
                        <a:lnTo>
                          <a:pt x="643" y="312"/>
                        </a:lnTo>
                        <a:lnTo>
                          <a:pt x="643" y="309"/>
                        </a:lnTo>
                        <a:lnTo>
                          <a:pt x="646" y="309"/>
                        </a:lnTo>
                        <a:lnTo>
                          <a:pt x="646" y="303"/>
                        </a:lnTo>
                        <a:lnTo>
                          <a:pt x="649" y="303"/>
                        </a:lnTo>
                        <a:lnTo>
                          <a:pt x="649" y="297"/>
                        </a:lnTo>
                        <a:lnTo>
                          <a:pt x="652" y="297"/>
                        </a:lnTo>
                        <a:lnTo>
                          <a:pt x="652" y="291"/>
                        </a:lnTo>
                        <a:lnTo>
                          <a:pt x="655" y="291"/>
                        </a:lnTo>
                        <a:lnTo>
                          <a:pt x="655" y="286"/>
                        </a:lnTo>
                        <a:lnTo>
                          <a:pt x="658" y="286"/>
                        </a:lnTo>
                        <a:lnTo>
                          <a:pt x="658" y="283"/>
                        </a:lnTo>
                        <a:lnTo>
                          <a:pt x="660" y="283"/>
                        </a:lnTo>
                        <a:lnTo>
                          <a:pt x="660" y="280"/>
                        </a:lnTo>
                        <a:lnTo>
                          <a:pt x="663" y="280"/>
                        </a:lnTo>
                        <a:lnTo>
                          <a:pt x="663" y="280"/>
                        </a:lnTo>
                        <a:lnTo>
                          <a:pt x="666" y="280"/>
                        </a:lnTo>
                        <a:lnTo>
                          <a:pt x="666" y="277"/>
                        </a:lnTo>
                        <a:lnTo>
                          <a:pt x="669" y="277"/>
                        </a:lnTo>
                        <a:lnTo>
                          <a:pt x="669" y="277"/>
                        </a:lnTo>
                        <a:lnTo>
                          <a:pt x="672" y="277"/>
                        </a:lnTo>
                        <a:lnTo>
                          <a:pt x="672" y="274"/>
                        </a:lnTo>
                        <a:lnTo>
                          <a:pt x="675" y="274"/>
                        </a:lnTo>
                        <a:lnTo>
                          <a:pt x="683" y="274"/>
                        </a:lnTo>
                        <a:lnTo>
                          <a:pt x="686" y="274"/>
                        </a:lnTo>
                        <a:lnTo>
                          <a:pt x="686" y="277"/>
                        </a:lnTo>
                        <a:lnTo>
                          <a:pt x="689" y="277"/>
                        </a:lnTo>
                        <a:lnTo>
                          <a:pt x="689" y="280"/>
                        </a:lnTo>
                        <a:lnTo>
                          <a:pt x="692" y="280"/>
                        </a:lnTo>
                        <a:lnTo>
                          <a:pt x="692" y="283"/>
                        </a:lnTo>
                        <a:lnTo>
                          <a:pt x="695" y="283"/>
                        </a:lnTo>
                        <a:lnTo>
                          <a:pt x="695" y="286"/>
                        </a:lnTo>
                        <a:lnTo>
                          <a:pt x="698" y="286"/>
                        </a:lnTo>
                        <a:lnTo>
                          <a:pt x="698" y="289"/>
                        </a:lnTo>
                        <a:lnTo>
                          <a:pt x="701" y="289"/>
                        </a:lnTo>
                        <a:lnTo>
                          <a:pt x="701" y="291"/>
                        </a:lnTo>
                        <a:lnTo>
                          <a:pt x="704" y="291"/>
                        </a:lnTo>
                        <a:lnTo>
                          <a:pt x="704" y="294"/>
                        </a:lnTo>
                        <a:lnTo>
                          <a:pt x="707" y="294"/>
                        </a:lnTo>
                        <a:lnTo>
                          <a:pt x="707" y="297"/>
                        </a:lnTo>
                        <a:lnTo>
                          <a:pt x="709" y="297"/>
                        </a:lnTo>
                        <a:lnTo>
                          <a:pt x="709" y="300"/>
                        </a:lnTo>
                        <a:lnTo>
                          <a:pt x="712" y="300"/>
                        </a:lnTo>
                        <a:lnTo>
                          <a:pt x="712" y="303"/>
                        </a:lnTo>
                        <a:lnTo>
                          <a:pt x="715" y="303"/>
                        </a:lnTo>
                        <a:lnTo>
                          <a:pt x="715" y="309"/>
                        </a:lnTo>
                        <a:lnTo>
                          <a:pt x="718" y="309"/>
                        </a:lnTo>
                        <a:lnTo>
                          <a:pt x="718" y="312"/>
                        </a:lnTo>
                        <a:lnTo>
                          <a:pt x="721" y="312"/>
                        </a:lnTo>
                        <a:lnTo>
                          <a:pt x="721" y="315"/>
                        </a:lnTo>
                        <a:lnTo>
                          <a:pt x="724" y="315"/>
                        </a:lnTo>
                        <a:lnTo>
                          <a:pt x="724" y="318"/>
                        </a:lnTo>
                        <a:lnTo>
                          <a:pt x="727" y="318"/>
                        </a:lnTo>
                        <a:lnTo>
                          <a:pt x="727" y="318"/>
                        </a:lnTo>
                        <a:lnTo>
                          <a:pt x="730" y="318"/>
                        </a:lnTo>
                        <a:lnTo>
                          <a:pt x="730" y="320"/>
                        </a:lnTo>
                        <a:lnTo>
                          <a:pt x="733" y="320"/>
                        </a:lnTo>
                        <a:lnTo>
                          <a:pt x="735" y="320"/>
                        </a:lnTo>
                        <a:lnTo>
                          <a:pt x="738" y="320"/>
                        </a:lnTo>
                        <a:lnTo>
                          <a:pt x="738" y="318"/>
                        </a:lnTo>
                        <a:lnTo>
                          <a:pt x="741" y="318"/>
                        </a:lnTo>
                        <a:lnTo>
                          <a:pt x="741" y="318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8" name="Freeform 160">
                    <a:extLst>
                      <a:ext uri="{FF2B5EF4-FFF2-40B4-BE49-F238E27FC236}">
                        <a16:creationId xmlns:a16="http://schemas.microsoft.com/office/drawing/2014/main" id="{D9AE6413-F43E-300E-A8A4-C78F968BCE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72" y="936"/>
                    <a:ext cx="744" cy="621"/>
                  </a:xfrm>
                  <a:custGeom>
                    <a:avLst/>
                    <a:gdLst>
                      <a:gd name="T0" fmla="*/ 9 w 744"/>
                      <a:gd name="T1" fmla="*/ 153 h 621"/>
                      <a:gd name="T2" fmla="*/ 20 w 744"/>
                      <a:gd name="T3" fmla="*/ 141 h 621"/>
                      <a:gd name="T4" fmla="*/ 35 w 744"/>
                      <a:gd name="T5" fmla="*/ 141 h 621"/>
                      <a:gd name="T6" fmla="*/ 49 w 744"/>
                      <a:gd name="T7" fmla="*/ 147 h 621"/>
                      <a:gd name="T8" fmla="*/ 61 w 744"/>
                      <a:gd name="T9" fmla="*/ 156 h 621"/>
                      <a:gd name="T10" fmla="*/ 72 w 744"/>
                      <a:gd name="T11" fmla="*/ 188 h 621"/>
                      <a:gd name="T12" fmla="*/ 84 w 744"/>
                      <a:gd name="T13" fmla="*/ 219 h 621"/>
                      <a:gd name="T14" fmla="*/ 95 w 744"/>
                      <a:gd name="T15" fmla="*/ 222 h 621"/>
                      <a:gd name="T16" fmla="*/ 107 w 744"/>
                      <a:gd name="T17" fmla="*/ 191 h 621"/>
                      <a:gd name="T18" fmla="*/ 118 w 744"/>
                      <a:gd name="T19" fmla="*/ 173 h 621"/>
                      <a:gd name="T20" fmla="*/ 130 w 744"/>
                      <a:gd name="T21" fmla="*/ 199 h 621"/>
                      <a:gd name="T22" fmla="*/ 141 w 744"/>
                      <a:gd name="T23" fmla="*/ 245 h 621"/>
                      <a:gd name="T24" fmla="*/ 153 w 744"/>
                      <a:gd name="T25" fmla="*/ 315 h 621"/>
                      <a:gd name="T26" fmla="*/ 164 w 744"/>
                      <a:gd name="T27" fmla="*/ 387 h 621"/>
                      <a:gd name="T28" fmla="*/ 176 w 744"/>
                      <a:gd name="T29" fmla="*/ 442 h 621"/>
                      <a:gd name="T30" fmla="*/ 188 w 744"/>
                      <a:gd name="T31" fmla="*/ 416 h 621"/>
                      <a:gd name="T32" fmla="*/ 199 w 744"/>
                      <a:gd name="T33" fmla="*/ 344 h 621"/>
                      <a:gd name="T34" fmla="*/ 211 w 744"/>
                      <a:gd name="T35" fmla="*/ 309 h 621"/>
                      <a:gd name="T36" fmla="*/ 228 w 744"/>
                      <a:gd name="T37" fmla="*/ 315 h 621"/>
                      <a:gd name="T38" fmla="*/ 239 w 744"/>
                      <a:gd name="T39" fmla="*/ 335 h 621"/>
                      <a:gd name="T40" fmla="*/ 251 w 744"/>
                      <a:gd name="T41" fmla="*/ 344 h 621"/>
                      <a:gd name="T42" fmla="*/ 262 w 744"/>
                      <a:gd name="T43" fmla="*/ 358 h 621"/>
                      <a:gd name="T44" fmla="*/ 274 w 744"/>
                      <a:gd name="T45" fmla="*/ 349 h 621"/>
                      <a:gd name="T46" fmla="*/ 286 w 744"/>
                      <a:gd name="T47" fmla="*/ 326 h 621"/>
                      <a:gd name="T48" fmla="*/ 297 w 744"/>
                      <a:gd name="T49" fmla="*/ 352 h 621"/>
                      <a:gd name="T50" fmla="*/ 309 w 744"/>
                      <a:gd name="T51" fmla="*/ 390 h 621"/>
                      <a:gd name="T52" fmla="*/ 320 w 744"/>
                      <a:gd name="T53" fmla="*/ 433 h 621"/>
                      <a:gd name="T54" fmla="*/ 332 w 744"/>
                      <a:gd name="T55" fmla="*/ 491 h 621"/>
                      <a:gd name="T56" fmla="*/ 343 w 744"/>
                      <a:gd name="T57" fmla="*/ 572 h 621"/>
                      <a:gd name="T58" fmla="*/ 355 w 744"/>
                      <a:gd name="T59" fmla="*/ 621 h 621"/>
                      <a:gd name="T60" fmla="*/ 366 w 744"/>
                      <a:gd name="T61" fmla="*/ 555 h 621"/>
                      <a:gd name="T62" fmla="*/ 378 w 744"/>
                      <a:gd name="T63" fmla="*/ 428 h 621"/>
                      <a:gd name="T64" fmla="*/ 389 w 744"/>
                      <a:gd name="T65" fmla="*/ 303 h 621"/>
                      <a:gd name="T66" fmla="*/ 401 w 744"/>
                      <a:gd name="T67" fmla="*/ 208 h 621"/>
                      <a:gd name="T68" fmla="*/ 412 w 744"/>
                      <a:gd name="T69" fmla="*/ 144 h 621"/>
                      <a:gd name="T70" fmla="*/ 427 w 744"/>
                      <a:gd name="T71" fmla="*/ 156 h 621"/>
                      <a:gd name="T72" fmla="*/ 438 w 744"/>
                      <a:gd name="T73" fmla="*/ 219 h 621"/>
                      <a:gd name="T74" fmla="*/ 450 w 744"/>
                      <a:gd name="T75" fmla="*/ 228 h 621"/>
                      <a:gd name="T76" fmla="*/ 461 w 744"/>
                      <a:gd name="T77" fmla="*/ 162 h 621"/>
                      <a:gd name="T78" fmla="*/ 473 w 744"/>
                      <a:gd name="T79" fmla="*/ 92 h 621"/>
                      <a:gd name="T80" fmla="*/ 485 w 744"/>
                      <a:gd name="T81" fmla="*/ 52 h 621"/>
                      <a:gd name="T82" fmla="*/ 496 w 744"/>
                      <a:gd name="T83" fmla="*/ 26 h 621"/>
                      <a:gd name="T84" fmla="*/ 508 w 744"/>
                      <a:gd name="T85" fmla="*/ 0 h 621"/>
                      <a:gd name="T86" fmla="*/ 522 w 744"/>
                      <a:gd name="T87" fmla="*/ 29 h 621"/>
                      <a:gd name="T88" fmla="*/ 534 w 744"/>
                      <a:gd name="T89" fmla="*/ 104 h 621"/>
                      <a:gd name="T90" fmla="*/ 545 w 744"/>
                      <a:gd name="T91" fmla="*/ 188 h 621"/>
                      <a:gd name="T92" fmla="*/ 557 w 744"/>
                      <a:gd name="T93" fmla="*/ 251 h 621"/>
                      <a:gd name="T94" fmla="*/ 568 w 744"/>
                      <a:gd name="T95" fmla="*/ 286 h 621"/>
                      <a:gd name="T96" fmla="*/ 580 w 744"/>
                      <a:gd name="T97" fmla="*/ 283 h 621"/>
                      <a:gd name="T98" fmla="*/ 591 w 744"/>
                      <a:gd name="T99" fmla="*/ 260 h 621"/>
                      <a:gd name="T100" fmla="*/ 603 w 744"/>
                      <a:gd name="T101" fmla="*/ 254 h 621"/>
                      <a:gd name="T102" fmla="*/ 614 w 744"/>
                      <a:gd name="T103" fmla="*/ 280 h 621"/>
                      <a:gd name="T104" fmla="*/ 626 w 744"/>
                      <a:gd name="T105" fmla="*/ 329 h 621"/>
                      <a:gd name="T106" fmla="*/ 637 w 744"/>
                      <a:gd name="T107" fmla="*/ 367 h 621"/>
                      <a:gd name="T108" fmla="*/ 652 w 744"/>
                      <a:gd name="T109" fmla="*/ 384 h 621"/>
                      <a:gd name="T110" fmla="*/ 663 w 744"/>
                      <a:gd name="T111" fmla="*/ 361 h 621"/>
                      <a:gd name="T112" fmla="*/ 675 w 744"/>
                      <a:gd name="T113" fmla="*/ 332 h 621"/>
                      <a:gd name="T114" fmla="*/ 686 w 744"/>
                      <a:gd name="T115" fmla="*/ 315 h 621"/>
                      <a:gd name="T116" fmla="*/ 709 w 744"/>
                      <a:gd name="T117" fmla="*/ 306 h 621"/>
                      <a:gd name="T118" fmla="*/ 721 w 744"/>
                      <a:gd name="T119" fmla="*/ 286 h 621"/>
                      <a:gd name="T120" fmla="*/ 733 w 744"/>
                      <a:gd name="T121" fmla="*/ 251 h 621"/>
                      <a:gd name="T122" fmla="*/ 744 w 744"/>
                      <a:gd name="T123" fmla="*/ 214 h 6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44" h="621">
                        <a:moveTo>
                          <a:pt x="0" y="165"/>
                        </a:moveTo>
                        <a:lnTo>
                          <a:pt x="0" y="162"/>
                        </a:lnTo>
                        <a:lnTo>
                          <a:pt x="3" y="162"/>
                        </a:lnTo>
                        <a:lnTo>
                          <a:pt x="3" y="159"/>
                        </a:lnTo>
                        <a:lnTo>
                          <a:pt x="6" y="159"/>
                        </a:lnTo>
                        <a:lnTo>
                          <a:pt x="6" y="156"/>
                        </a:lnTo>
                        <a:lnTo>
                          <a:pt x="9" y="156"/>
                        </a:lnTo>
                        <a:lnTo>
                          <a:pt x="9" y="153"/>
                        </a:lnTo>
                        <a:lnTo>
                          <a:pt x="12" y="153"/>
                        </a:lnTo>
                        <a:lnTo>
                          <a:pt x="12" y="150"/>
                        </a:lnTo>
                        <a:lnTo>
                          <a:pt x="14" y="150"/>
                        </a:lnTo>
                        <a:lnTo>
                          <a:pt x="14" y="147"/>
                        </a:lnTo>
                        <a:lnTo>
                          <a:pt x="17" y="147"/>
                        </a:lnTo>
                        <a:lnTo>
                          <a:pt x="17" y="144"/>
                        </a:lnTo>
                        <a:lnTo>
                          <a:pt x="20" y="144"/>
                        </a:lnTo>
                        <a:lnTo>
                          <a:pt x="20" y="141"/>
                        </a:lnTo>
                        <a:lnTo>
                          <a:pt x="23" y="141"/>
                        </a:lnTo>
                        <a:lnTo>
                          <a:pt x="23" y="141"/>
                        </a:lnTo>
                        <a:lnTo>
                          <a:pt x="26" y="141"/>
                        </a:lnTo>
                        <a:lnTo>
                          <a:pt x="26" y="138"/>
                        </a:lnTo>
                        <a:lnTo>
                          <a:pt x="29" y="138"/>
                        </a:lnTo>
                        <a:lnTo>
                          <a:pt x="32" y="138"/>
                        </a:lnTo>
                        <a:lnTo>
                          <a:pt x="35" y="138"/>
                        </a:lnTo>
                        <a:lnTo>
                          <a:pt x="35" y="141"/>
                        </a:lnTo>
                        <a:lnTo>
                          <a:pt x="38" y="141"/>
                        </a:lnTo>
                        <a:lnTo>
                          <a:pt x="38" y="141"/>
                        </a:lnTo>
                        <a:lnTo>
                          <a:pt x="40" y="141"/>
                        </a:lnTo>
                        <a:lnTo>
                          <a:pt x="40" y="144"/>
                        </a:lnTo>
                        <a:lnTo>
                          <a:pt x="43" y="144"/>
                        </a:lnTo>
                        <a:lnTo>
                          <a:pt x="46" y="144"/>
                        </a:lnTo>
                        <a:lnTo>
                          <a:pt x="49" y="144"/>
                        </a:lnTo>
                        <a:lnTo>
                          <a:pt x="49" y="147"/>
                        </a:lnTo>
                        <a:lnTo>
                          <a:pt x="52" y="147"/>
                        </a:lnTo>
                        <a:lnTo>
                          <a:pt x="52" y="147"/>
                        </a:lnTo>
                        <a:lnTo>
                          <a:pt x="55" y="147"/>
                        </a:lnTo>
                        <a:lnTo>
                          <a:pt x="55" y="150"/>
                        </a:lnTo>
                        <a:lnTo>
                          <a:pt x="58" y="150"/>
                        </a:lnTo>
                        <a:lnTo>
                          <a:pt x="58" y="150"/>
                        </a:lnTo>
                        <a:lnTo>
                          <a:pt x="61" y="150"/>
                        </a:lnTo>
                        <a:lnTo>
                          <a:pt x="61" y="156"/>
                        </a:lnTo>
                        <a:lnTo>
                          <a:pt x="63" y="156"/>
                        </a:lnTo>
                        <a:lnTo>
                          <a:pt x="63" y="165"/>
                        </a:lnTo>
                        <a:lnTo>
                          <a:pt x="66" y="165"/>
                        </a:lnTo>
                        <a:lnTo>
                          <a:pt x="66" y="170"/>
                        </a:lnTo>
                        <a:lnTo>
                          <a:pt x="69" y="170"/>
                        </a:lnTo>
                        <a:lnTo>
                          <a:pt x="69" y="179"/>
                        </a:lnTo>
                        <a:lnTo>
                          <a:pt x="72" y="179"/>
                        </a:lnTo>
                        <a:lnTo>
                          <a:pt x="72" y="188"/>
                        </a:lnTo>
                        <a:lnTo>
                          <a:pt x="75" y="188"/>
                        </a:lnTo>
                        <a:lnTo>
                          <a:pt x="75" y="196"/>
                        </a:lnTo>
                        <a:lnTo>
                          <a:pt x="78" y="196"/>
                        </a:lnTo>
                        <a:lnTo>
                          <a:pt x="78" y="205"/>
                        </a:lnTo>
                        <a:lnTo>
                          <a:pt x="81" y="205"/>
                        </a:lnTo>
                        <a:lnTo>
                          <a:pt x="81" y="211"/>
                        </a:lnTo>
                        <a:lnTo>
                          <a:pt x="84" y="211"/>
                        </a:lnTo>
                        <a:lnTo>
                          <a:pt x="84" y="219"/>
                        </a:lnTo>
                        <a:lnTo>
                          <a:pt x="87" y="219"/>
                        </a:lnTo>
                        <a:lnTo>
                          <a:pt x="87" y="222"/>
                        </a:lnTo>
                        <a:lnTo>
                          <a:pt x="89" y="222"/>
                        </a:lnTo>
                        <a:lnTo>
                          <a:pt x="89" y="225"/>
                        </a:lnTo>
                        <a:lnTo>
                          <a:pt x="92" y="225"/>
                        </a:lnTo>
                        <a:lnTo>
                          <a:pt x="92" y="225"/>
                        </a:lnTo>
                        <a:lnTo>
                          <a:pt x="95" y="225"/>
                        </a:lnTo>
                        <a:lnTo>
                          <a:pt x="95" y="222"/>
                        </a:lnTo>
                        <a:lnTo>
                          <a:pt x="98" y="222"/>
                        </a:lnTo>
                        <a:lnTo>
                          <a:pt x="98" y="214"/>
                        </a:lnTo>
                        <a:lnTo>
                          <a:pt x="101" y="214"/>
                        </a:lnTo>
                        <a:lnTo>
                          <a:pt x="101" y="208"/>
                        </a:lnTo>
                        <a:lnTo>
                          <a:pt x="104" y="208"/>
                        </a:lnTo>
                        <a:lnTo>
                          <a:pt x="104" y="199"/>
                        </a:lnTo>
                        <a:lnTo>
                          <a:pt x="107" y="199"/>
                        </a:lnTo>
                        <a:lnTo>
                          <a:pt x="107" y="191"/>
                        </a:lnTo>
                        <a:lnTo>
                          <a:pt x="110" y="191"/>
                        </a:lnTo>
                        <a:lnTo>
                          <a:pt x="110" y="179"/>
                        </a:lnTo>
                        <a:lnTo>
                          <a:pt x="113" y="179"/>
                        </a:lnTo>
                        <a:lnTo>
                          <a:pt x="113" y="170"/>
                        </a:lnTo>
                        <a:lnTo>
                          <a:pt x="115" y="170"/>
                        </a:lnTo>
                        <a:lnTo>
                          <a:pt x="115" y="173"/>
                        </a:lnTo>
                        <a:lnTo>
                          <a:pt x="118" y="173"/>
                        </a:lnTo>
                        <a:lnTo>
                          <a:pt x="118" y="173"/>
                        </a:lnTo>
                        <a:lnTo>
                          <a:pt x="121" y="173"/>
                        </a:lnTo>
                        <a:lnTo>
                          <a:pt x="121" y="176"/>
                        </a:lnTo>
                        <a:lnTo>
                          <a:pt x="124" y="176"/>
                        </a:lnTo>
                        <a:lnTo>
                          <a:pt x="124" y="182"/>
                        </a:lnTo>
                        <a:lnTo>
                          <a:pt x="127" y="182"/>
                        </a:lnTo>
                        <a:lnTo>
                          <a:pt x="127" y="191"/>
                        </a:lnTo>
                        <a:lnTo>
                          <a:pt x="130" y="191"/>
                        </a:lnTo>
                        <a:lnTo>
                          <a:pt x="130" y="199"/>
                        </a:lnTo>
                        <a:lnTo>
                          <a:pt x="133" y="199"/>
                        </a:lnTo>
                        <a:lnTo>
                          <a:pt x="133" y="211"/>
                        </a:lnTo>
                        <a:lnTo>
                          <a:pt x="136" y="211"/>
                        </a:lnTo>
                        <a:lnTo>
                          <a:pt x="136" y="219"/>
                        </a:lnTo>
                        <a:lnTo>
                          <a:pt x="138" y="219"/>
                        </a:lnTo>
                        <a:lnTo>
                          <a:pt x="138" y="231"/>
                        </a:lnTo>
                        <a:lnTo>
                          <a:pt x="141" y="231"/>
                        </a:lnTo>
                        <a:lnTo>
                          <a:pt x="141" y="245"/>
                        </a:lnTo>
                        <a:lnTo>
                          <a:pt x="144" y="245"/>
                        </a:lnTo>
                        <a:lnTo>
                          <a:pt x="144" y="260"/>
                        </a:lnTo>
                        <a:lnTo>
                          <a:pt x="147" y="260"/>
                        </a:lnTo>
                        <a:lnTo>
                          <a:pt x="147" y="277"/>
                        </a:lnTo>
                        <a:lnTo>
                          <a:pt x="150" y="277"/>
                        </a:lnTo>
                        <a:lnTo>
                          <a:pt x="150" y="295"/>
                        </a:lnTo>
                        <a:lnTo>
                          <a:pt x="153" y="295"/>
                        </a:lnTo>
                        <a:lnTo>
                          <a:pt x="153" y="315"/>
                        </a:lnTo>
                        <a:lnTo>
                          <a:pt x="156" y="315"/>
                        </a:lnTo>
                        <a:lnTo>
                          <a:pt x="156" y="335"/>
                        </a:lnTo>
                        <a:lnTo>
                          <a:pt x="159" y="335"/>
                        </a:lnTo>
                        <a:lnTo>
                          <a:pt x="159" y="352"/>
                        </a:lnTo>
                        <a:lnTo>
                          <a:pt x="162" y="352"/>
                        </a:lnTo>
                        <a:lnTo>
                          <a:pt x="162" y="370"/>
                        </a:lnTo>
                        <a:lnTo>
                          <a:pt x="164" y="370"/>
                        </a:lnTo>
                        <a:lnTo>
                          <a:pt x="164" y="387"/>
                        </a:lnTo>
                        <a:lnTo>
                          <a:pt x="167" y="387"/>
                        </a:lnTo>
                        <a:lnTo>
                          <a:pt x="167" y="404"/>
                        </a:lnTo>
                        <a:lnTo>
                          <a:pt x="170" y="404"/>
                        </a:lnTo>
                        <a:lnTo>
                          <a:pt x="170" y="416"/>
                        </a:lnTo>
                        <a:lnTo>
                          <a:pt x="173" y="416"/>
                        </a:lnTo>
                        <a:lnTo>
                          <a:pt x="173" y="428"/>
                        </a:lnTo>
                        <a:lnTo>
                          <a:pt x="176" y="428"/>
                        </a:lnTo>
                        <a:lnTo>
                          <a:pt x="176" y="442"/>
                        </a:lnTo>
                        <a:lnTo>
                          <a:pt x="179" y="442"/>
                        </a:lnTo>
                        <a:lnTo>
                          <a:pt x="179" y="439"/>
                        </a:lnTo>
                        <a:lnTo>
                          <a:pt x="182" y="439"/>
                        </a:lnTo>
                        <a:lnTo>
                          <a:pt x="182" y="436"/>
                        </a:lnTo>
                        <a:lnTo>
                          <a:pt x="185" y="436"/>
                        </a:lnTo>
                        <a:lnTo>
                          <a:pt x="185" y="430"/>
                        </a:lnTo>
                        <a:lnTo>
                          <a:pt x="188" y="430"/>
                        </a:lnTo>
                        <a:lnTo>
                          <a:pt x="188" y="416"/>
                        </a:lnTo>
                        <a:lnTo>
                          <a:pt x="190" y="416"/>
                        </a:lnTo>
                        <a:lnTo>
                          <a:pt x="190" y="396"/>
                        </a:lnTo>
                        <a:lnTo>
                          <a:pt x="193" y="396"/>
                        </a:lnTo>
                        <a:lnTo>
                          <a:pt x="193" y="378"/>
                        </a:lnTo>
                        <a:lnTo>
                          <a:pt x="196" y="378"/>
                        </a:lnTo>
                        <a:lnTo>
                          <a:pt x="196" y="358"/>
                        </a:lnTo>
                        <a:lnTo>
                          <a:pt x="199" y="358"/>
                        </a:lnTo>
                        <a:lnTo>
                          <a:pt x="199" y="344"/>
                        </a:lnTo>
                        <a:lnTo>
                          <a:pt x="202" y="344"/>
                        </a:lnTo>
                        <a:lnTo>
                          <a:pt x="202" y="329"/>
                        </a:lnTo>
                        <a:lnTo>
                          <a:pt x="205" y="329"/>
                        </a:lnTo>
                        <a:lnTo>
                          <a:pt x="205" y="318"/>
                        </a:lnTo>
                        <a:lnTo>
                          <a:pt x="208" y="318"/>
                        </a:lnTo>
                        <a:lnTo>
                          <a:pt x="208" y="315"/>
                        </a:lnTo>
                        <a:lnTo>
                          <a:pt x="211" y="315"/>
                        </a:lnTo>
                        <a:lnTo>
                          <a:pt x="211" y="309"/>
                        </a:lnTo>
                        <a:lnTo>
                          <a:pt x="213" y="309"/>
                        </a:lnTo>
                        <a:lnTo>
                          <a:pt x="213" y="306"/>
                        </a:lnTo>
                        <a:lnTo>
                          <a:pt x="216" y="306"/>
                        </a:lnTo>
                        <a:lnTo>
                          <a:pt x="222" y="306"/>
                        </a:lnTo>
                        <a:lnTo>
                          <a:pt x="225" y="306"/>
                        </a:lnTo>
                        <a:lnTo>
                          <a:pt x="225" y="309"/>
                        </a:lnTo>
                        <a:lnTo>
                          <a:pt x="228" y="309"/>
                        </a:lnTo>
                        <a:lnTo>
                          <a:pt x="228" y="315"/>
                        </a:lnTo>
                        <a:lnTo>
                          <a:pt x="231" y="315"/>
                        </a:lnTo>
                        <a:lnTo>
                          <a:pt x="231" y="318"/>
                        </a:lnTo>
                        <a:lnTo>
                          <a:pt x="234" y="318"/>
                        </a:lnTo>
                        <a:lnTo>
                          <a:pt x="234" y="323"/>
                        </a:lnTo>
                        <a:lnTo>
                          <a:pt x="237" y="323"/>
                        </a:lnTo>
                        <a:lnTo>
                          <a:pt x="237" y="329"/>
                        </a:lnTo>
                        <a:lnTo>
                          <a:pt x="239" y="329"/>
                        </a:lnTo>
                        <a:lnTo>
                          <a:pt x="239" y="335"/>
                        </a:lnTo>
                        <a:lnTo>
                          <a:pt x="242" y="335"/>
                        </a:lnTo>
                        <a:lnTo>
                          <a:pt x="242" y="338"/>
                        </a:lnTo>
                        <a:lnTo>
                          <a:pt x="245" y="338"/>
                        </a:lnTo>
                        <a:lnTo>
                          <a:pt x="245" y="338"/>
                        </a:lnTo>
                        <a:lnTo>
                          <a:pt x="248" y="338"/>
                        </a:lnTo>
                        <a:lnTo>
                          <a:pt x="248" y="341"/>
                        </a:lnTo>
                        <a:lnTo>
                          <a:pt x="251" y="341"/>
                        </a:lnTo>
                        <a:lnTo>
                          <a:pt x="251" y="344"/>
                        </a:lnTo>
                        <a:lnTo>
                          <a:pt x="254" y="344"/>
                        </a:lnTo>
                        <a:lnTo>
                          <a:pt x="254" y="347"/>
                        </a:lnTo>
                        <a:lnTo>
                          <a:pt x="257" y="347"/>
                        </a:lnTo>
                        <a:lnTo>
                          <a:pt x="257" y="349"/>
                        </a:lnTo>
                        <a:lnTo>
                          <a:pt x="260" y="349"/>
                        </a:lnTo>
                        <a:lnTo>
                          <a:pt x="260" y="355"/>
                        </a:lnTo>
                        <a:lnTo>
                          <a:pt x="262" y="355"/>
                        </a:lnTo>
                        <a:lnTo>
                          <a:pt x="262" y="358"/>
                        </a:lnTo>
                        <a:lnTo>
                          <a:pt x="265" y="358"/>
                        </a:lnTo>
                        <a:lnTo>
                          <a:pt x="265" y="361"/>
                        </a:lnTo>
                        <a:lnTo>
                          <a:pt x="268" y="361"/>
                        </a:lnTo>
                        <a:lnTo>
                          <a:pt x="268" y="361"/>
                        </a:lnTo>
                        <a:lnTo>
                          <a:pt x="271" y="361"/>
                        </a:lnTo>
                        <a:lnTo>
                          <a:pt x="271" y="355"/>
                        </a:lnTo>
                        <a:lnTo>
                          <a:pt x="274" y="355"/>
                        </a:lnTo>
                        <a:lnTo>
                          <a:pt x="274" y="349"/>
                        </a:lnTo>
                        <a:lnTo>
                          <a:pt x="277" y="349"/>
                        </a:lnTo>
                        <a:lnTo>
                          <a:pt x="277" y="341"/>
                        </a:lnTo>
                        <a:lnTo>
                          <a:pt x="280" y="341"/>
                        </a:lnTo>
                        <a:lnTo>
                          <a:pt x="280" y="335"/>
                        </a:lnTo>
                        <a:lnTo>
                          <a:pt x="283" y="335"/>
                        </a:lnTo>
                        <a:lnTo>
                          <a:pt x="283" y="329"/>
                        </a:lnTo>
                        <a:lnTo>
                          <a:pt x="286" y="329"/>
                        </a:lnTo>
                        <a:lnTo>
                          <a:pt x="286" y="326"/>
                        </a:lnTo>
                        <a:lnTo>
                          <a:pt x="288" y="326"/>
                        </a:lnTo>
                        <a:lnTo>
                          <a:pt x="288" y="329"/>
                        </a:lnTo>
                        <a:lnTo>
                          <a:pt x="291" y="329"/>
                        </a:lnTo>
                        <a:lnTo>
                          <a:pt x="291" y="338"/>
                        </a:lnTo>
                        <a:lnTo>
                          <a:pt x="294" y="338"/>
                        </a:lnTo>
                        <a:lnTo>
                          <a:pt x="294" y="344"/>
                        </a:lnTo>
                        <a:lnTo>
                          <a:pt x="297" y="344"/>
                        </a:lnTo>
                        <a:lnTo>
                          <a:pt x="297" y="352"/>
                        </a:lnTo>
                        <a:lnTo>
                          <a:pt x="300" y="352"/>
                        </a:lnTo>
                        <a:lnTo>
                          <a:pt x="300" y="361"/>
                        </a:lnTo>
                        <a:lnTo>
                          <a:pt x="303" y="361"/>
                        </a:lnTo>
                        <a:lnTo>
                          <a:pt x="303" y="370"/>
                        </a:lnTo>
                        <a:lnTo>
                          <a:pt x="306" y="370"/>
                        </a:lnTo>
                        <a:lnTo>
                          <a:pt x="306" y="378"/>
                        </a:lnTo>
                        <a:lnTo>
                          <a:pt x="309" y="378"/>
                        </a:lnTo>
                        <a:lnTo>
                          <a:pt x="309" y="390"/>
                        </a:lnTo>
                        <a:lnTo>
                          <a:pt x="312" y="390"/>
                        </a:lnTo>
                        <a:lnTo>
                          <a:pt x="312" y="399"/>
                        </a:lnTo>
                        <a:lnTo>
                          <a:pt x="314" y="399"/>
                        </a:lnTo>
                        <a:lnTo>
                          <a:pt x="314" y="407"/>
                        </a:lnTo>
                        <a:lnTo>
                          <a:pt x="317" y="407"/>
                        </a:lnTo>
                        <a:lnTo>
                          <a:pt x="317" y="422"/>
                        </a:lnTo>
                        <a:lnTo>
                          <a:pt x="320" y="422"/>
                        </a:lnTo>
                        <a:lnTo>
                          <a:pt x="320" y="433"/>
                        </a:lnTo>
                        <a:lnTo>
                          <a:pt x="323" y="433"/>
                        </a:lnTo>
                        <a:lnTo>
                          <a:pt x="323" y="448"/>
                        </a:lnTo>
                        <a:lnTo>
                          <a:pt x="326" y="448"/>
                        </a:lnTo>
                        <a:lnTo>
                          <a:pt x="326" y="462"/>
                        </a:lnTo>
                        <a:lnTo>
                          <a:pt x="329" y="462"/>
                        </a:lnTo>
                        <a:lnTo>
                          <a:pt x="329" y="477"/>
                        </a:lnTo>
                        <a:lnTo>
                          <a:pt x="332" y="477"/>
                        </a:lnTo>
                        <a:lnTo>
                          <a:pt x="332" y="491"/>
                        </a:lnTo>
                        <a:lnTo>
                          <a:pt x="335" y="491"/>
                        </a:lnTo>
                        <a:lnTo>
                          <a:pt x="335" y="511"/>
                        </a:lnTo>
                        <a:lnTo>
                          <a:pt x="337" y="511"/>
                        </a:lnTo>
                        <a:lnTo>
                          <a:pt x="337" y="532"/>
                        </a:lnTo>
                        <a:lnTo>
                          <a:pt x="340" y="532"/>
                        </a:lnTo>
                        <a:lnTo>
                          <a:pt x="340" y="552"/>
                        </a:lnTo>
                        <a:lnTo>
                          <a:pt x="343" y="552"/>
                        </a:lnTo>
                        <a:lnTo>
                          <a:pt x="343" y="572"/>
                        </a:lnTo>
                        <a:lnTo>
                          <a:pt x="346" y="572"/>
                        </a:lnTo>
                        <a:lnTo>
                          <a:pt x="346" y="592"/>
                        </a:lnTo>
                        <a:lnTo>
                          <a:pt x="349" y="592"/>
                        </a:lnTo>
                        <a:lnTo>
                          <a:pt x="349" y="615"/>
                        </a:lnTo>
                        <a:lnTo>
                          <a:pt x="352" y="615"/>
                        </a:lnTo>
                        <a:lnTo>
                          <a:pt x="352" y="621"/>
                        </a:lnTo>
                        <a:lnTo>
                          <a:pt x="355" y="621"/>
                        </a:lnTo>
                        <a:lnTo>
                          <a:pt x="355" y="621"/>
                        </a:lnTo>
                        <a:lnTo>
                          <a:pt x="358" y="621"/>
                        </a:lnTo>
                        <a:lnTo>
                          <a:pt x="358" y="618"/>
                        </a:lnTo>
                        <a:lnTo>
                          <a:pt x="361" y="618"/>
                        </a:lnTo>
                        <a:lnTo>
                          <a:pt x="361" y="607"/>
                        </a:lnTo>
                        <a:lnTo>
                          <a:pt x="363" y="607"/>
                        </a:lnTo>
                        <a:lnTo>
                          <a:pt x="363" y="581"/>
                        </a:lnTo>
                        <a:lnTo>
                          <a:pt x="366" y="581"/>
                        </a:lnTo>
                        <a:lnTo>
                          <a:pt x="366" y="555"/>
                        </a:lnTo>
                        <a:lnTo>
                          <a:pt x="369" y="555"/>
                        </a:lnTo>
                        <a:lnTo>
                          <a:pt x="369" y="526"/>
                        </a:lnTo>
                        <a:lnTo>
                          <a:pt x="372" y="526"/>
                        </a:lnTo>
                        <a:lnTo>
                          <a:pt x="372" y="494"/>
                        </a:lnTo>
                        <a:lnTo>
                          <a:pt x="375" y="494"/>
                        </a:lnTo>
                        <a:lnTo>
                          <a:pt x="375" y="459"/>
                        </a:lnTo>
                        <a:lnTo>
                          <a:pt x="378" y="459"/>
                        </a:lnTo>
                        <a:lnTo>
                          <a:pt x="378" y="428"/>
                        </a:lnTo>
                        <a:lnTo>
                          <a:pt x="381" y="428"/>
                        </a:lnTo>
                        <a:lnTo>
                          <a:pt x="381" y="396"/>
                        </a:lnTo>
                        <a:lnTo>
                          <a:pt x="384" y="396"/>
                        </a:lnTo>
                        <a:lnTo>
                          <a:pt x="384" y="364"/>
                        </a:lnTo>
                        <a:lnTo>
                          <a:pt x="386" y="364"/>
                        </a:lnTo>
                        <a:lnTo>
                          <a:pt x="386" y="332"/>
                        </a:lnTo>
                        <a:lnTo>
                          <a:pt x="389" y="332"/>
                        </a:lnTo>
                        <a:lnTo>
                          <a:pt x="389" y="303"/>
                        </a:lnTo>
                        <a:lnTo>
                          <a:pt x="392" y="303"/>
                        </a:lnTo>
                        <a:lnTo>
                          <a:pt x="392" y="277"/>
                        </a:lnTo>
                        <a:lnTo>
                          <a:pt x="395" y="277"/>
                        </a:lnTo>
                        <a:lnTo>
                          <a:pt x="395" y="248"/>
                        </a:lnTo>
                        <a:lnTo>
                          <a:pt x="398" y="248"/>
                        </a:lnTo>
                        <a:lnTo>
                          <a:pt x="398" y="228"/>
                        </a:lnTo>
                        <a:lnTo>
                          <a:pt x="401" y="228"/>
                        </a:lnTo>
                        <a:lnTo>
                          <a:pt x="401" y="208"/>
                        </a:lnTo>
                        <a:lnTo>
                          <a:pt x="404" y="208"/>
                        </a:lnTo>
                        <a:lnTo>
                          <a:pt x="404" y="188"/>
                        </a:lnTo>
                        <a:lnTo>
                          <a:pt x="407" y="188"/>
                        </a:lnTo>
                        <a:lnTo>
                          <a:pt x="407" y="170"/>
                        </a:lnTo>
                        <a:lnTo>
                          <a:pt x="410" y="170"/>
                        </a:lnTo>
                        <a:lnTo>
                          <a:pt x="410" y="156"/>
                        </a:lnTo>
                        <a:lnTo>
                          <a:pt x="412" y="156"/>
                        </a:lnTo>
                        <a:lnTo>
                          <a:pt x="412" y="144"/>
                        </a:lnTo>
                        <a:lnTo>
                          <a:pt x="415" y="144"/>
                        </a:lnTo>
                        <a:lnTo>
                          <a:pt x="415" y="136"/>
                        </a:lnTo>
                        <a:lnTo>
                          <a:pt x="418" y="136"/>
                        </a:lnTo>
                        <a:lnTo>
                          <a:pt x="421" y="136"/>
                        </a:lnTo>
                        <a:lnTo>
                          <a:pt x="424" y="136"/>
                        </a:lnTo>
                        <a:lnTo>
                          <a:pt x="424" y="138"/>
                        </a:lnTo>
                        <a:lnTo>
                          <a:pt x="427" y="138"/>
                        </a:lnTo>
                        <a:lnTo>
                          <a:pt x="427" y="156"/>
                        </a:lnTo>
                        <a:lnTo>
                          <a:pt x="430" y="156"/>
                        </a:lnTo>
                        <a:lnTo>
                          <a:pt x="430" y="170"/>
                        </a:lnTo>
                        <a:lnTo>
                          <a:pt x="433" y="170"/>
                        </a:lnTo>
                        <a:lnTo>
                          <a:pt x="433" y="188"/>
                        </a:lnTo>
                        <a:lnTo>
                          <a:pt x="436" y="188"/>
                        </a:lnTo>
                        <a:lnTo>
                          <a:pt x="436" y="202"/>
                        </a:lnTo>
                        <a:lnTo>
                          <a:pt x="438" y="202"/>
                        </a:lnTo>
                        <a:lnTo>
                          <a:pt x="438" y="219"/>
                        </a:lnTo>
                        <a:lnTo>
                          <a:pt x="441" y="219"/>
                        </a:lnTo>
                        <a:lnTo>
                          <a:pt x="441" y="234"/>
                        </a:lnTo>
                        <a:lnTo>
                          <a:pt x="444" y="234"/>
                        </a:lnTo>
                        <a:lnTo>
                          <a:pt x="444" y="231"/>
                        </a:lnTo>
                        <a:lnTo>
                          <a:pt x="447" y="231"/>
                        </a:lnTo>
                        <a:lnTo>
                          <a:pt x="447" y="231"/>
                        </a:lnTo>
                        <a:lnTo>
                          <a:pt x="450" y="231"/>
                        </a:lnTo>
                        <a:lnTo>
                          <a:pt x="450" y="228"/>
                        </a:lnTo>
                        <a:lnTo>
                          <a:pt x="453" y="228"/>
                        </a:lnTo>
                        <a:lnTo>
                          <a:pt x="453" y="214"/>
                        </a:lnTo>
                        <a:lnTo>
                          <a:pt x="456" y="214"/>
                        </a:lnTo>
                        <a:lnTo>
                          <a:pt x="456" y="196"/>
                        </a:lnTo>
                        <a:lnTo>
                          <a:pt x="459" y="196"/>
                        </a:lnTo>
                        <a:lnTo>
                          <a:pt x="459" y="182"/>
                        </a:lnTo>
                        <a:lnTo>
                          <a:pt x="461" y="182"/>
                        </a:lnTo>
                        <a:lnTo>
                          <a:pt x="461" y="162"/>
                        </a:lnTo>
                        <a:lnTo>
                          <a:pt x="464" y="162"/>
                        </a:lnTo>
                        <a:lnTo>
                          <a:pt x="464" y="141"/>
                        </a:lnTo>
                        <a:lnTo>
                          <a:pt x="467" y="141"/>
                        </a:lnTo>
                        <a:lnTo>
                          <a:pt x="467" y="121"/>
                        </a:lnTo>
                        <a:lnTo>
                          <a:pt x="470" y="121"/>
                        </a:lnTo>
                        <a:lnTo>
                          <a:pt x="470" y="107"/>
                        </a:lnTo>
                        <a:lnTo>
                          <a:pt x="473" y="107"/>
                        </a:lnTo>
                        <a:lnTo>
                          <a:pt x="473" y="92"/>
                        </a:lnTo>
                        <a:lnTo>
                          <a:pt x="476" y="92"/>
                        </a:lnTo>
                        <a:lnTo>
                          <a:pt x="476" y="78"/>
                        </a:lnTo>
                        <a:lnTo>
                          <a:pt x="479" y="78"/>
                        </a:lnTo>
                        <a:lnTo>
                          <a:pt x="479" y="66"/>
                        </a:lnTo>
                        <a:lnTo>
                          <a:pt x="482" y="66"/>
                        </a:lnTo>
                        <a:lnTo>
                          <a:pt x="482" y="58"/>
                        </a:lnTo>
                        <a:lnTo>
                          <a:pt x="485" y="58"/>
                        </a:lnTo>
                        <a:lnTo>
                          <a:pt x="485" y="52"/>
                        </a:lnTo>
                        <a:lnTo>
                          <a:pt x="487" y="52"/>
                        </a:lnTo>
                        <a:lnTo>
                          <a:pt x="487" y="43"/>
                        </a:lnTo>
                        <a:lnTo>
                          <a:pt x="490" y="43"/>
                        </a:lnTo>
                        <a:lnTo>
                          <a:pt x="490" y="37"/>
                        </a:lnTo>
                        <a:lnTo>
                          <a:pt x="493" y="37"/>
                        </a:lnTo>
                        <a:lnTo>
                          <a:pt x="493" y="32"/>
                        </a:lnTo>
                        <a:lnTo>
                          <a:pt x="496" y="32"/>
                        </a:lnTo>
                        <a:lnTo>
                          <a:pt x="496" y="26"/>
                        </a:lnTo>
                        <a:lnTo>
                          <a:pt x="499" y="26"/>
                        </a:lnTo>
                        <a:lnTo>
                          <a:pt x="499" y="17"/>
                        </a:lnTo>
                        <a:lnTo>
                          <a:pt x="502" y="17"/>
                        </a:lnTo>
                        <a:lnTo>
                          <a:pt x="502" y="8"/>
                        </a:lnTo>
                        <a:lnTo>
                          <a:pt x="505" y="8"/>
                        </a:lnTo>
                        <a:lnTo>
                          <a:pt x="505" y="3"/>
                        </a:lnTo>
                        <a:lnTo>
                          <a:pt x="508" y="3"/>
                        </a:lnTo>
                        <a:lnTo>
                          <a:pt x="508" y="0"/>
                        </a:lnTo>
                        <a:lnTo>
                          <a:pt x="510" y="0"/>
                        </a:lnTo>
                        <a:lnTo>
                          <a:pt x="513" y="0"/>
                        </a:lnTo>
                        <a:lnTo>
                          <a:pt x="516" y="0"/>
                        </a:lnTo>
                        <a:lnTo>
                          <a:pt x="516" y="6"/>
                        </a:lnTo>
                        <a:lnTo>
                          <a:pt x="519" y="6"/>
                        </a:lnTo>
                        <a:lnTo>
                          <a:pt x="519" y="17"/>
                        </a:lnTo>
                        <a:lnTo>
                          <a:pt x="522" y="17"/>
                        </a:lnTo>
                        <a:lnTo>
                          <a:pt x="522" y="29"/>
                        </a:lnTo>
                        <a:lnTo>
                          <a:pt x="525" y="29"/>
                        </a:lnTo>
                        <a:lnTo>
                          <a:pt x="525" y="43"/>
                        </a:lnTo>
                        <a:lnTo>
                          <a:pt x="528" y="43"/>
                        </a:lnTo>
                        <a:lnTo>
                          <a:pt x="528" y="63"/>
                        </a:lnTo>
                        <a:lnTo>
                          <a:pt x="531" y="63"/>
                        </a:lnTo>
                        <a:lnTo>
                          <a:pt x="531" y="84"/>
                        </a:lnTo>
                        <a:lnTo>
                          <a:pt x="534" y="84"/>
                        </a:lnTo>
                        <a:lnTo>
                          <a:pt x="534" y="104"/>
                        </a:lnTo>
                        <a:lnTo>
                          <a:pt x="536" y="104"/>
                        </a:lnTo>
                        <a:lnTo>
                          <a:pt x="536" y="124"/>
                        </a:lnTo>
                        <a:lnTo>
                          <a:pt x="539" y="124"/>
                        </a:lnTo>
                        <a:lnTo>
                          <a:pt x="539" y="147"/>
                        </a:lnTo>
                        <a:lnTo>
                          <a:pt x="542" y="147"/>
                        </a:lnTo>
                        <a:lnTo>
                          <a:pt x="542" y="167"/>
                        </a:lnTo>
                        <a:lnTo>
                          <a:pt x="545" y="167"/>
                        </a:lnTo>
                        <a:lnTo>
                          <a:pt x="545" y="188"/>
                        </a:lnTo>
                        <a:lnTo>
                          <a:pt x="548" y="188"/>
                        </a:lnTo>
                        <a:lnTo>
                          <a:pt x="548" y="205"/>
                        </a:lnTo>
                        <a:lnTo>
                          <a:pt x="551" y="205"/>
                        </a:lnTo>
                        <a:lnTo>
                          <a:pt x="551" y="225"/>
                        </a:lnTo>
                        <a:lnTo>
                          <a:pt x="554" y="225"/>
                        </a:lnTo>
                        <a:lnTo>
                          <a:pt x="554" y="240"/>
                        </a:lnTo>
                        <a:lnTo>
                          <a:pt x="557" y="240"/>
                        </a:lnTo>
                        <a:lnTo>
                          <a:pt x="557" y="251"/>
                        </a:lnTo>
                        <a:lnTo>
                          <a:pt x="560" y="251"/>
                        </a:lnTo>
                        <a:lnTo>
                          <a:pt x="560" y="266"/>
                        </a:lnTo>
                        <a:lnTo>
                          <a:pt x="562" y="266"/>
                        </a:lnTo>
                        <a:lnTo>
                          <a:pt x="562" y="274"/>
                        </a:lnTo>
                        <a:lnTo>
                          <a:pt x="565" y="274"/>
                        </a:lnTo>
                        <a:lnTo>
                          <a:pt x="565" y="280"/>
                        </a:lnTo>
                        <a:lnTo>
                          <a:pt x="568" y="280"/>
                        </a:lnTo>
                        <a:lnTo>
                          <a:pt x="568" y="286"/>
                        </a:lnTo>
                        <a:lnTo>
                          <a:pt x="571" y="286"/>
                        </a:lnTo>
                        <a:lnTo>
                          <a:pt x="571" y="289"/>
                        </a:lnTo>
                        <a:lnTo>
                          <a:pt x="574" y="289"/>
                        </a:lnTo>
                        <a:lnTo>
                          <a:pt x="574" y="286"/>
                        </a:lnTo>
                        <a:lnTo>
                          <a:pt x="577" y="286"/>
                        </a:lnTo>
                        <a:lnTo>
                          <a:pt x="577" y="286"/>
                        </a:lnTo>
                        <a:lnTo>
                          <a:pt x="580" y="286"/>
                        </a:lnTo>
                        <a:lnTo>
                          <a:pt x="580" y="283"/>
                        </a:lnTo>
                        <a:lnTo>
                          <a:pt x="583" y="283"/>
                        </a:lnTo>
                        <a:lnTo>
                          <a:pt x="583" y="277"/>
                        </a:lnTo>
                        <a:lnTo>
                          <a:pt x="585" y="277"/>
                        </a:lnTo>
                        <a:lnTo>
                          <a:pt x="585" y="269"/>
                        </a:lnTo>
                        <a:lnTo>
                          <a:pt x="588" y="269"/>
                        </a:lnTo>
                        <a:lnTo>
                          <a:pt x="588" y="263"/>
                        </a:lnTo>
                        <a:lnTo>
                          <a:pt x="591" y="263"/>
                        </a:lnTo>
                        <a:lnTo>
                          <a:pt x="591" y="260"/>
                        </a:lnTo>
                        <a:lnTo>
                          <a:pt x="594" y="260"/>
                        </a:lnTo>
                        <a:lnTo>
                          <a:pt x="594" y="254"/>
                        </a:lnTo>
                        <a:lnTo>
                          <a:pt x="597" y="254"/>
                        </a:lnTo>
                        <a:lnTo>
                          <a:pt x="597" y="251"/>
                        </a:lnTo>
                        <a:lnTo>
                          <a:pt x="600" y="251"/>
                        </a:lnTo>
                        <a:lnTo>
                          <a:pt x="600" y="254"/>
                        </a:lnTo>
                        <a:lnTo>
                          <a:pt x="603" y="254"/>
                        </a:lnTo>
                        <a:lnTo>
                          <a:pt x="603" y="254"/>
                        </a:lnTo>
                        <a:lnTo>
                          <a:pt x="606" y="254"/>
                        </a:lnTo>
                        <a:lnTo>
                          <a:pt x="606" y="257"/>
                        </a:lnTo>
                        <a:lnTo>
                          <a:pt x="609" y="257"/>
                        </a:lnTo>
                        <a:lnTo>
                          <a:pt x="609" y="263"/>
                        </a:lnTo>
                        <a:lnTo>
                          <a:pt x="611" y="263"/>
                        </a:lnTo>
                        <a:lnTo>
                          <a:pt x="611" y="271"/>
                        </a:lnTo>
                        <a:lnTo>
                          <a:pt x="614" y="271"/>
                        </a:lnTo>
                        <a:lnTo>
                          <a:pt x="614" y="280"/>
                        </a:lnTo>
                        <a:lnTo>
                          <a:pt x="617" y="280"/>
                        </a:lnTo>
                        <a:lnTo>
                          <a:pt x="617" y="292"/>
                        </a:lnTo>
                        <a:lnTo>
                          <a:pt x="620" y="292"/>
                        </a:lnTo>
                        <a:lnTo>
                          <a:pt x="620" y="303"/>
                        </a:lnTo>
                        <a:lnTo>
                          <a:pt x="623" y="303"/>
                        </a:lnTo>
                        <a:lnTo>
                          <a:pt x="623" y="318"/>
                        </a:lnTo>
                        <a:lnTo>
                          <a:pt x="626" y="318"/>
                        </a:lnTo>
                        <a:lnTo>
                          <a:pt x="626" y="329"/>
                        </a:lnTo>
                        <a:lnTo>
                          <a:pt x="629" y="329"/>
                        </a:lnTo>
                        <a:lnTo>
                          <a:pt x="629" y="341"/>
                        </a:lnTo>
                        <a:lnTo>
                          <a:pt x="632" y="341"/>
                        </a:lnTo>
                        <a:lnTo>
                          <a:pt x="632" y="352"/>
                        </a:lnTo>
                        <a:lnTo>
                          <a:pt x="634" y="352"/>
                        </a:lnTo>
                        <a:lnTo>
                          <a:pt x="634" y="361"/>
                        </a:lnTo>
                        <a:lnTo>
                          <a:pt x="637" y="361"/>
                        </a:lnTo>
                        <a:lnTo>
                          <a:pt x="637" y="367"/>
                        </a:lnTo>
                        <a:lnTo>
                          <a:pt x="640" y="367"/>
                        </a:lnTo>
                        <a:lnTo>
                          <a:pt x="640" y="375"/>
                        </a:lnTo>
                        <a:lnTo>
                          <a:pt x="643" y="375"/>
                        </a:lnTo>
                        <a:lnTo>
                          <a:pt x="643" y="381"/>
                        </a:lnTo>
                        <a:lnTo>
                          <a:pt x="646" y="381"/>
                        </a:lnTo>
                        <a:lnTo>
                          <a:pt x="649" y="381"/>
                        </a:lnTo>
                        <a:lnTo>
                          <a:pt x="652" y="381"/>
                        </a:lnTo>
                        <a:lnTo>
                          <a:pt x="652" y="384"/>
                        </a:lnTo>
                        <a:lnTo>
                          <a:pt x="655" y="384"/>
                        </a:lnTo>
                        <a:lnTo>
                          <a:pt x="655" y="378"/>
                        </a:lnTo>
                        <a:lnTo>
                          <a:pt x="658" y="378"/>
                        </a:lnTo>
                        <a:lnTo>
                          <a:pt x="658" y="373"/>
                        </a:lnTo>
                        <a:lnTo>
                          <a:pt x="660" y="373"/>
                        </a:lnTo>
                        <a:lnTo>
                          <a:pt x="660" y="370"/>
                        </a:lnTo>
                        <a:lnTo>
                          <a:pt x="663" y="370"/>
                        </a:lnTo>
                        <a:lnTo>
                          <a:pt x="663" y="361"/>
                        </a:lnTo>
                        <a:lnTo>
                          <a:pt x="666" y="361"/>
                        </a:lnTo>
                        <a:lnTo>
                          <a:pt x="666" y="352"/>
                        </a:lnTo>
                        <a:lnTo>
                          <a:pt x="669" y="352"/>
                        </a:lnTo>
                        <a:lnTo>
                          <a:pt x="669" y="347"/>
                        </a:lnTo>
                        <a:lnTo>
                          <a:pt x="672" y="347"/>
                        </a:lnTo>
                        <a:lnTo>
                          <a:pt x="672" y="338"/>
                        </a:lnTo>
                        <a:lnTo>
                          <a:pt x="675" y="338"/>
                        </a:lnTo>
                        <a:lnTo>
                          <a:pt x="675" y="332"/>
                        </a:lnTo>
                        <a:lnTo>
                          <a:pt x="678" y="332"/>
                        </a:lnTo>
                        <a:lnTo>
                          <a:pt x="678" y="326"/>
                        </a:lnTo>
                        <a:lnTo>
                          <a:pt x="681" y="326"/>
                        </a:lnTo>
                        <a:lnTo>
                          <a:pt x="681" y="321"/>
                        </a:lnTo>
                        <a:lnTo>
                          <a:pt x="684" y="321"/>
                        </a:lnTo>
                        <a:lnTo>
                          <a:pt x="684" y="318"/>
                        </a:lnTo>
                        <a:lnTo>
                          <a:pt x="686" y="318"/>
                        </a:lnTo>
                        <a:lnTo>
                          <a:pt x="686" y="315"/>
                        </a:lnTo>
                        <a:lnTo>
                          <a:pt x="689" y="315"/>
                        </a:lnTo>
                        <a:lnTo>
                          <a:pt x="695" y="315"/>
                        </a:lnTo>
                        <a:lnTo>
                          <a:pt x="698" y="315"/>
                        </a:lnTo>
                        <a:lnTo>
                          <a:pt x="698" y="312"/>
                        </a:lnTo>
                        <a:lnTo>
                          <a:pt x="701" y="312"/>
                        </a:lnTo>
                        <a:lnTo>
                          <a:pt x="707" y="312"/>
                        </a:lnTo>
                        <a:lnTo>
                          <a:pt x="709" y="312"/>
                        </a:lnTo>
                        <a:lnTo>
                          <a:pt x="709" y="306"/>
                        </a:lnTo>
                        <a:lnTo>
                          <a:pt x="712" y="306"/>
                        </a:lnTo>
                        <a:lnTo>
                          <a:pt x="712" y="303"/>
                        </a:lnTo>
                        <a:lnTo>
                          <a:pt x="715" y="303"/>
                        </a:lnTo>
                        <a:lnTo>
                          <a:pt x="715" y="300"/>
                        </a:lnTo>
                        <a:lnTo>
                          <a:pt x="718" y="300"/>
                        </a:lnTo>
                        <a:lnTo>
                          <a:pt x="718" y="295"/>
                        </a:lnTo>
                        <a:lnTo>
                          <a:pt x="721" y="295"/>
                        </a:lnTo>
                        <a:lnTo>
                          <a:pt x="721" y="286"/>
                        </a:lnTo>
                        <a:lnTo>
                          <a:pt x="724" y="286"/>
                        </a:lnTo>
                        <a:lnTo>
                          <a:pt x="724" y="277"/>
                        </a:lnTo>
                        <a:lnTo>
                          <a:pt x="727" y="277"/>
                        </a:lnTo>
                        <a:lnTo>
                          <a:pt x="727" y="269"/>
                        </a:lnTo>
                        <a:lnTo>
                          <a:pt x="730" y="269"/>
                        </a:lnTo>
                        <a:lnTo>
                          <a:pt x="730" y="260"/>
                        </a:lnTo>
                        <a:lnTo>
                          <a:pt x="733" y="260"/>
                        </a:lnTo>
                        <a:lnTo>
                          <a:pt x="733" y="251"/>
                        </a:lnTo>
                        <a:lnTo>
                          <a:pt x="735" y="251"/>
                        </a:lnTo>
                        <a:lnTo>
                          <a:pt x="735" y="243"/>
                        </a:lnTo>
                        <a:lnTo>
                          <a:pt x="738" y="243"/>
                        </a:lnTo>
                        <a:lnTo>
                          <a:pt x="738" y="231"/>
                        </a:lnTo>
                        <a:lnTo>
                          <a:pt x="741" y="231"/>
                        </a:lnTo>
                        <a:lnTo>
                          <a:pt x="741" y="222"/>
                        </a:lnTo>
                        <a:lnTo>
                          <a:pt x="744" y="222"/>
                        </a:lnTo>
                        <a:lnTo>
                          <a:pt x="744" y="214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9" name="Freeform 161">
                    <a:extLst>
                      <a:ext uri="{FF2B5EF4-FFF2-40B4-BE49-F238E27FC236}">
                        <a16:creationId xmlns:a16="http://schemas.microsoft.com/office/drawing/2014/main" id="{7965D0F9-2436-04CD-3EB5-FF6026D789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19" y="1115"/>
                    <a:ext cx="859" cy="130"/>
                  </a:xfrm>
                  <a:custGeom>
                    <a:avLst/>
                    <a:gdLst>
                      <a:gd name="T0" fmla="*/ 9 w 859"/>
                      <a:gd name="T1" fmla="*/ 9 h 130"/>
                      <a:gd name="T2" fmla="*/ 20 w 859"/>
                      <a:gd name="T3" fmla="*/ 3 h 130"/>
                      <a:gd name="T4" fmla="*/ 32 w 859"/>
                      <a:gd name="T5" fmla="*/ 23 h 130"/>
                      <a:gd name="T6" fmla="*/ 43 w 859"/>
                      <a:gd name="T7" fmla="*/ 52 h 130"/>
                      <a:gd name="T8" fmla="*/ 55 w 859"/>
                      <a:gd name="T9" fmla="*/ 78 h 130"/>
                      <a:gd name="T10" fmla="*/ 66 w 859"/>
                      <a:gd name="T11" fmla="*/ 95 h 130"/>
                      <a:gd name="T12" fmla="*/ 86 w 859"/>
                      <a:gd name="T13" fmla="*/ 101 h 130"/>
                      <a:gd name="T14" fmla="*/ 101 w 859"/>
                      <a:gd name="T15" fmla="*/ 95 h 130"/>
                      <a:gd name="T16" fmla="*/ 130 w 859"/>
                      <a:gd name="T17" fmla="*/ 95 h 130"/>
                      <a:gd name="T18" fmla="*/ 159 w 859"/>
                      <a:gd name="T19" fmla="*/ 101 h 130"/>
                      <a:gd name="T20" fmla="*/ 170 w 859"/>
                      <a:gd name="T21" fmla="*/ 110 h 130"/>
                      <a:gd name="T22" fmla="*/ 182 w 859"/>
                      <a:gd name="T23" fmla="*/ 121 h 130"/>
                      <a:gd name="T24" fmla="*/ 196 w 859"/>
                      <a:gd name="T25" fmla="*/ 130 h 130"/>
                      <a:gd name="T26" fmla="*/ 208 w 859"/>
                      <a:gd name="T27" fmla="*/ 124 h 130"/>
                      <a:gd name="T28" fmla="*/ 219 w 859"/>
                      <a:gd name="T29" fmla="*/ 113 h 130"/>
                      <a:gd name="T30" fmla="*/ 231 w 859"/>
                      <a:gd name="T31" fmla="*/ 95 h 130"/>
                      <a:gd name="T32" fmla="*/ 242 w 859"/>
                      <a:gd name="T33" fmla="*/ 81 h 130"/>
                      <a:gd name="T34" fmla="*/ 262 w 859"/>
                      <a:gd name="T35" fmla="*/ 78 h 130"/>
                      <a:gd name="T36" fmla="*/ 274 w 859"/>
                      <a:gd name="T37" fmla="*/ 87 h 130"/>
                      <a:gd name="T38" fmla="*/ 285 w 859"/>
                      <a:gd name="T39" fmla="*/ 95 h 130"/>
                      <a:gd name="T40" fmla="*/ 303 w 859"/>
                      <a:gd name="T41" fmla="*/ 90 h 130"/>
                      <a:gd name="T42" fmla="*/ 314 w 859"/>
                      <a:gd name="T43" fmla="*/ 78 h 130"/>
                      <a:gd name="T44" fmla="*/ 326 w 859"/>
                      <a:gd name="T45" fmla="*/ 64 h 130"/>
                      <a:gd name="T46" fmla="*/ 337 w 859"/>
                      <a:gd name="T47" fmla="*/ 55 h 130"/>
                      <a:gd name="T48" fmla="*/ 355 w 859"/>
                      <a:gd name="T49" fmla="*/ 52 h 130"/>
                      <a:gd name="T50" fmla="*/ 372 w 859"/>
                      <a:gd name="T51" fmla="*/ 58 h 130"/>
                      <a:gd name="T52" fmla="*/ 384 w 859"/>
                      <a:gd name="T53" fmla="*/ 64 h 130"/>
                      <a:gd name="T54" fmla="*/ 395 w 859"/>
                      <a:gd name="T55" fmla="*/ 72 h 130"/>
                      <a:gd name="T56" fmla="*/ 407 w 859"/>
                      <a:gd name="T57" fmla="*/ 87 h 130"/>
                      <a:gd name="T58" fmla="*/ 418 w 859"/>
                      <a:gd name="T59" fmla="*/ 104 h 130"/>
                      <a:gd name="T60" fmla="*/ 430 w 859"/>
                      <a:gd name="T61" fmla="*/ 113 h 130"/>
                      <a:gd name="T62" fmla="*/ 444 w 859"/>
                      <a:gd name="T63" fmla="*/ 107 h 130"/>
                      <a:gd name="T64" fmla="*/ 456 w 859"/>
                      <a:gd name="T65" fmla="*/ 92 h 130"/>
                      <a:gd name="T66" fmla="*/ 467 w 859"/>
                      <a:gd name="T67" fmla="*/ 72 h 130"/>
                      <a:gd name="T68" fmla="*/ 479 w 859"/>
                      <a:gd name="T69" fmla="*/ 58 h 130"/>
                      <a:gd name="T70" fmla="*/ 490 w 859"/>
                      <a:gd name="T71" fmla="*/ 52 h 130"/>
                      <a:gd name="T72" fmla="*/ 502 w 859"/>
                      <a:gd name="T73" fmla="*/ 61 h 130"/>
                      <a:gd name="T74" fmla="*/ 513 w 859"/>
                      <a:gd name="T75" fmla="*/ 75 h 130"/>
                      <a:gd name="T76" fmla="*/ 525 w 859"/>
                      <a:gd name="T77" fmla="*/ 90 h 130"/>
                      <a:gd name="T78" fmla="*/ 536 w 859"/>
                      <a:gd name="T79" fmla="*/ 104 h 130"/>
                      <a:gd name="T80" fmla="*/ 548 w 859"/>
                      <a:gd name="T81" fmla="*/ 113 h 130"/>
                      <a:gd name="T82" fmla="*/ 565 w 859"/>
                      <a:gd name="T83" fmla="*/ 113 h 130"/>
                      <a:gd name="T84" fmla="*/ 577 w 859"/>
                      <a:gd name="T85" fmla="*/ 104 h 130"/>
                      <a:gd name="T86" fmla="*/ 588 w 859"/>
                      <a:gd name="T87" fmla="*/ 92 h 130"/>
                      <a:gd name="T88" fmla="*/ 600 w 859"/>
                      <a:gd name="T89" fmla="*/ 81 h 130"/>
                      <a:gd name="T90" fmla="*/ 611 w 859"/>
                      <a:gd name="T91" fmla="*/ 72 h 130"/>
                      <a:gd name="T92" fmla="*/ 629 w 859"/>
                      <a:gd name="T93" fmla="*/ 66 h 130"/>
                      <a:gd name="T94" fmla="*/ 643 w 859"/>
                      <a:gd name="T95" fmla="*/ 72 h 130"/>
                      <a:gd name="T96" fmla="*/ 655 w 859"/>
                      <a:gd name="T97" fmla="*/ 78 h 130"/>
                      <a:gd name="T98" fmla="*/ 669 w 859"/>
                      <a:gd name="T99" fmla="*/ 84 h 130"/>
                      <a:gd name="T100" fmla="*/ 695 w 859"/>
                      <a:gd name="T101" fmla="*/ 84 h 130"/>
                      <a:gd name="T102" fmla="*/ 707 w 859"/>
                      <a:gd name="T103" fmla="*/ 78 h 130"/>
                      <a:gd name="T104" fmla="*/ 718 w 859"/>
                      <a:gd name="T105" fmla="*/ 72 h 130"/>
                      <a:gd name="T106" fmla="*/ 735 w 859"/>
                      <a:gd name="T107" fmla="*/ 66 h 130"/>
                      <a:gd name="T108" fmla="*/ 764 w 859"/>
                      <a:gd name="T109" fmla="*/ 66 h 130"/>
                      <a:gd name="T110" fmla="*/ 776 w 859"/>
                      <a:gd name="T111" fmla="*/ 72 h 130"/>
                      <a:gd name="T112" fmla="*/ 787 w 859"/>
                      <a:gd name="T113" fmla="*/ 81 h 130"/>
                      <a:gd name="T114" fmla="*/ 799 w 859"/>
                      <a:gd name="T115" fmla="*/ 87 h 130"/>
                      <a:gd name="T116" fmla="*/ 813 w 859"/>
                      <a:gd name="T117" fmla="*/ 92 h 130"/>
                      <a:gd name="T118" fmla="*/ 833 w 859"/>
                      <a:gd name="T119" fmla="*/ 98 h 130"/>
                      <a:gd name="T120" fmla="*/ 845 w 859"/>
                      <a:gd name="T121" fmla="*/ 104 h 130"/>
                      <a:gd name="T122" fmla="*/ 859 w 859"/>
                      <a:gd name="T123" fmla="*/ 11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859" h="130">
                        <a:moveTo>
                          <a:pt x="0" y="35"/>
                        </a:moveTo>
                        <a:lnTo>
                          <a:pt x="0" y="26"/>
                        </a:lnTo>
                        <a:lnTo>
                          <a:pt x="3" y="26"/>
                        </a:lnTo>
                        <a:lnTo>
                          <a:pt x="3" y="20"/>
                        </a:lnTo>
                        <a:lnTo>
                          <a:pt x="6" y="20"/>
                        </a:lnTo>
                        <a:lnTo>
                          <a:pt x="6" y="12"/>
                        </a:lnTo>
                        <a:lnTo>
                          <a:pt x="9" y="12"/>
                        </a:lnTo>
                        <a:lnTo>
                          <a:pt x="9" y="9"/>
                        </a:lnTo>
                        <a:lnTo>
                          <a:pt x="12" y="9"/>
                        </a:lnTo>
                        <a:lnTo>
                          <a:pt x="12" y="6"/>
                        </a:lnTo>
                        <a:lnTo>
                          <a:pt x="14" y="6"/>
                        </a:lnTo>
                        <a:lnTo>
                          <a:pt x="14" y="0"/>
                        </a:lnTo>
                        <a:lnTo>
                          <a:pt x="17" y="0"/>
                        </a:lnTo>
                        <a:lnTo>
                          <a:pt x="17" y="3"/>
                        </a:lnTo>
                        <a:lnTo>
                          <a:pt x="20" y="3"/>
                        </a:lnTo>
                        <a:lnTo>
                          <a:pt x="20" y="3"/>
                        </a:lnTo>
                        <a:lnTo>
                          <a:pt x="23" y="3"/>
                        </a:lnTo>
                        <a:lnTo>
                          <a:pt x="23" y="6"/>
                        </a:lnTo>
                        <a:lnTo>
                          <a:pt x="26" y="6"/>
                        </a:lnTo>
                        <a:lnTo>
                          <a:pt x="26" y="12"/>
                        </a:lnTo>
                        <a:lnTo>
                          <a:pt x="29" y="12"/>
                        </a:lnTo>
                        <a:lnTo>
                          <a:pt x="29" y="17"/>
                        </a:lnTo>
                        <a:lnTo>
                          <a:pt x="32" y="17"/>
                        </a:lnTo>
                        <a:lnTo>
                          <a:pt x="32" y="23"/>
                        </a:lnTo>
                        <a:lnTo>
                          <a:pt x="35" y="23"/>
                        </a:lnTo>
                        <a:lnTo>
                          <a:pt x="35" y="29"/>
                        </a:lnTo>
                        <a:lnTo>
                          <a:pt x="37" y="29"/>
                        </a:lnTo>
                        <a:lnTo>
                          <a:pt x="37" y="38"/>
                        </a:lnTo>
                        <a:lnTo>
                          <a:pt x="40" y="38"/>
                        </a:lnTo>
                        <a:lnTo>
                          <a:pt x="40" y="43"/>
                        </a:lnTo>
                        <a:lnTo>
                          <a:pt x="43" y="43"/>
                        </a:lnTo>
                        <a:lnTo>
                          <a:pt x="43" y="52"/>
                        </a:lnTo>
                        <a:lnTo>
                          <a:pt x="46" y="52"/>
                        </a:lnTo>
                        <a:lnTo>
                          <a:pt x="46" y="58"/>
                        </a:lnTo>
                        <a:lnTo>
                          <a:pt x="49" y="58"/>
                        </a:lnTo>
                        <a:lnTo>
                          <a:pt x="49" y="66"/>
                        </a:lnTo>
                        <a:lnTo>
                          <a:pt x="52" y="66"/>
                        </a:lnTo>
                        <a:lnTo>
                          <a:pt x="52" y="72"/>
                        </a:lnTo>
                        <a:lnTo>
                          <a:pt x="55" y="72"/>
                        </a:lnTo>
                        <a:lnTo>
                          <a:pt x="55" y="78"/>
                        </a:lnTo>
                        <a:lnTo>
                          <a:pt x="58" y="78"/>
                        </a:lnTo>
                        <a:lnTo>
                          <a:pt x="58" y="84"/>
                        </a:lnTo>
                        <a:lnTo>
                          <a:pt x="61" y="84"/>
                        </a:lnTo>
                        <a:lnTo>
                          <a:pt x="61" y="90"/>
                        </a:lnTo>
                        <a:lnTo>
                          <a:pt x="63" y="90"/>
                        </a:lnTo>
                        <a:lnTo>
                          <a:pt x="63" y="92"/>
                        </a:lnTo>
                        <a:lnTo>
                          <a:pt x="66" y="92"/>
                        </a:lnTo>
                        <a:lnTo>
                          <a:pt x="66" y="95"/>
                        </a:lnTo>
                        <a:lnTo>
                          <a:pt x="69" y="95"/>
                        </a:lnTo>
                        <a:lnTo>
                          <a:pt x="69" y="98"/>
                        </a:lnTo>
                        <a:lnTo>
                          <a:pt x="72" y="98"/>
                        </a:lnTo>
                        <a:lnTo>
                          <a:pt x="72" y="98"/>
                        </a:lnTo>
                        <a:lnTo>
                          <a:pt x="75" y="98"/>
                        </a:lnTo>
                        <a:lnTo>
                          <a:pt x="75" y="101"/>
                        </a:lnTo>
                        <a:lnTo>
                          <a:pt x="78" y="101"/>
                        </a:lnTo>
                        <a:lnTo>
                          <a:pt x="86" y="101"/>
                        </a:lnTo>
                        <a:lnTo>
                          <a:pt x="89" y="101"/>
                        </a:lnTo>
                        <a:lnTo>
                          <a:pt x="89" y="98"/>
                        </a:lnTo>
                        <a:lnTo>
                          <a:pt x="92" y="98"/>
                        </a:lnTo>
                        <a:lnTo>
                          <a:pt x="92" y="98"/>
                        </a:lnTo>
                        <a:lnTo>
                          <a:pt x="95" y="98"/>
                        </a:lnTo>
                        <a:lnTo>
                          <a:pt x="95" y="95"/>
                        </a:lnTo>
                        <a:lnTo>
                          <a:pt x="98" y="95"/>
                        </a:lnTo>
                        <a:lnTo>
                          <a:pt x="101" y="95"/>
                        </a:lnTo>
                        <a:lnTo>
                          <a:pt x="104" y="95"/>
                        </a:lnTo>
                        <a:lnTo>
                          <a:pt x="104" y="92"/>
                        </a:lnTo>
                        <a:lnTo>
                          <a:pt x="107" y="92"/>
                        </a:lnTo>
                        <a:lnTo>
                          <a:pt x="121" y="92"/>
                        </a:lnTo>
                        <a:lnTo>
                          <a:pt x="124" y="92"/>
                        </a:lnTo>
                        <a:lnTo>
                          <a:pt x="124" y="95"/>
                        </a:lnTo>
                        <a:lnTo>
                          <a:pt x="127" y="95"/>
                        </a:lnTo>
                        <a:lnTo>
                          <a:pt x="130" y="95"/>
                        </a:lnTo>
                        <a:lnTo>
                          <a:pt x="133" y="95"/>
                        </a:lnTo>
                        <a:lnTo>
                          <a:pt x="133" y="98"/>
                        </a:lnTo>
                        <a:lnTo>
                          <a:pt x="136" y="98"/>
                        </a:lnTo>
                        <a:lnTo>
                          <a:pt x="144" y="98"/>
                        </a:lnTo>
                        <a:lnTo>
                          <a:pt x="147" y="98"/>
                        </a:lnTo>
                        <a:lnTo>
                          <a:pt x="147" y="101"/>
                        </a:lnTo>
                        <a:lnTo>
                          <a:pt x="150" y="101"/>
                        </a:lnTo>
                        <a:lnTo>
                          <a:pt x="159" y="101"/>
                        </a:lnTo>
                        <a:lnTo>
                          <a:pt x="161" y="101"/>
                        </a:lnTo>
                        <a:lnTo>
                          <a:pt x="161" y="104"/>
                        </a:lnTo>
                        <a:lnTo>
                          <a:pt x="164" y="104"/>
                        </a:lnTo>
                        <a:lnTo>
                          <a:pt x="164" y="104"/>
                        </a:lnTo>
                        <a:lnTo>
                          <a:pt x="167" y="104"/>
                        </a:lnTo>
                        <a:lnTo>
                          <a:pt x="167" y="107"/>
                        </a:lnTo>
                        <a:lnTo>
                          <a:pt x="170" y="107"/>
                        </a:lnTo>
                        <a:lnTo>
                          <a:pt x="170" y="110"/>
                        </a:lnTo>
                        <a:lnTo>
                          <a:pt x="173" y="110"/>
                        </a:lnTo>
                        <a:lnTo>
                          <a:pt x="173" y="113"/>
                        </a:lnTo>
                        <a:lnTo>
                          <a:pt x="176" y="113"/>
                        </a:lnTo>
                        <a:lnTo>
                          <a:pt x="176" y="116"/>
                        </a:lnTo>
                        <a:lnTo>
                          <a:pt x="179" y="116"/>
                        </a:lnTo>
                        <a:lnTo>
                          <a:pt x="179" y="118"/>
                        </a:lnTo>
                        <a:lnTo>
                          <a:pt x="182" y="118"/>
                        </a:lnTo>
                        <a:lnTo>
                          <a:pt x="182" y="121"/>
                        </a:lnTo>
                        <a:lnTo>
                          <a:pt x="185" y="121"/>
                        </a:lnTo>
                        <a:lnTo>
                          <a:pt x="185" y="124"/>
                        </a:lnTo>
                        <a:lnTo>
                          <a:pt x="187" y="124"/>
                        </a:lnTo>
                        <a:lnTo>
                          <a:pt x="187" y="127"/>
                        </a:lnTo>
                        <a:lnTo>
                          <a:pt x="190" y="127"/>
                        </a:lnTo>
                        <a:lnTo>
                          <a:pt x="193" y="127"/>
                        </a:lnTo>
                        <a:lnTo>
                          <a:pt x="196" y="127"/>
                        </a:lnTo>
                        <a:lnTo>
                          <a:pt x="196" y="130"/>
                        </a:lnTo>
                        <a:lnTo>
                          <a:pt x="199" y="130"/>
                        </a:lnTo>
                        <a:lnTo>
                          <a:pt x="199" y="130"/>
                        </a:lnTo>
                        <a:lnTo>
                          <a:pt x="202" y="130"/>
                        </a:lnTo>
                        <a:lnTo>
                          <a:pt x="202" y="127"/>
                        </a:lnTo>
                        <a:lnTo>
                          <a:pt x="205" y="127"/>
                        </a:lnTo>
                        <a:lnTo>
                          <a:pt x="205" y="127"/>
                        </a:lnTo>
                        <a:lnTo>
                          <a:pt x="208" y="127"/>
                        </a:lnTo>
                        <a:lnTo>
                          <a:pt x="208" y="124"/>
                        </a:lnTo>
                        <a:lnTo>
                          <a:pt x="210" y="124"/>
                        </a:lnTo>
                        <a:lnTo>
                          <a:pt x="210" y="121"/>
                        </a:lnTo>
                        <a:lnTo>
                          <a:pt x="213" y="121"/>
                        </a:lnTo>
                        <a:lnTo>
                          <a:pt x="213" y="118"/>
                        </a:lnTo>
                        <a:lnTo>
                          <a:pt x="216" y="118"/>
                        </a:lnTo>
                        <a:lnTo>
                          <a:pt x="216" y="116"/>
                        </a:lnTo>
                        <a:lnTo>
                          <a:pt x="219" y="116"/>
                        </a:lnTo>
                        <a:lnTo>
                          <a:pt x="219" y="113"/>
                        </a:lnTo>
                        <a:lnTo>
                          <a:pt x="222" y="113"/>
                        </a:lnTo>
                        <a:lnTo>
                          <a:pt x="222" y="110"/>
                        </a:lnTo>
                        <a:lnTo>
                          <a:pt x="225" y="110"/>
                        </a:lnTo>
                        <a:lnTo>
                          <a:pt x="225" y="104"/>
                        </a:lnTo>
                        <a:lnTo>
                          <a:pt x="228" y="104"/>
                        </a:lnTo>
                        <a:lnTo>
                          <a:pt x="228" y="101"/>
                        </a:lnTo>
                        <a:lnTo>
                          <a:pt x="231" y="101"/>
                        </a:lnTo>
                        <a:lnTo>
                          <a:pt x="231" y="95"/>
                        </a:lnTo>
                        <a:lnTo>
                          <a:pt x="234" y="95"/>
                        </a:lnTo>
                        <a:lnTo>
                          <a:pt x="234" y="92"/>
                        </a:lnTo>
                        <a:lnTo>
                          <a:pt x="236" y="92"/>
                        </a:lnTo>
                        <a:lnTo>
                          <a:pt x="236" y="87"/>
                        </a:lnTo>
                        <a:lnTo>
                          <a:pt x="239" y="87"/>
                        </a:lnTo>
                        <a:lnTo>
                          <a:pt x="239" y="84"/>
                        </a:lnTo>
                        <a:lnTo>
                          <a:pt x="242" y="84"/>
                        </a:lnTo>
                        <a:lnTo>
                          <a:pt x="242" y="81"/>
                        </a:lnTo>
                        <a:lnTo>
                          <a:pt x="245" y="81"/>
                        </a:lnTo>
                        <a:lnTo>
                          <a:pt x="245" y="78"/>
                        </a:lnTo>
                        <a:lnTo>
                          <a:pt x="248" y="78"/>
                        </a:lnTo>
                        <a:lnTo>
                          <a:pt x="248" y="75"/>
                        </a:lnTo>
                        <a:lnTo>
                          <a:pt x="251" y="75"/>
                        </a:lnTo>
                        <a:lnTo>
                          <a:pt x="260" y="75"/>
                        </a:lnTo>
                        <a:lnTo>
                          <a:pt x="262" y="75"/>
                        </a:lnTo>
                        <a:lnTo>
                          <a:pt x="262" y="78"/>
                        </a:lnTo>
                        <a:lnTo>
                          <a:pt x="265" y="78"/>
                        </a:lnTo>
                        <a:lnTo>
                          <a:pt x="265" y="81"/>
                        </a:lnTo>
                        <a:lnTo>
                          <a:pt x="268" y="81"/>
                        </a:lnTo>
                        <a:lnTo>
                          <a:pt x="268" y="81"/>
                        </a:lnTo>
                        <a:lnTo>
                          <a:pt x="271" y="81"/>
                        </a:lnTo>
                        <a:lnTo>
                          <a:pt x="271" y="84"/>
                        </a:lnTo>
                        <a:lnTo>
                          <a:pt x="274" y="84"/>
                        </a:lnTo>
                        <a:lnTo>
                          <a:pt x="274" y="87"/>
                        </a:lnTo>
                        <a:lnTo>
                          <a:pt x="277" y="87"/>
                        </a:lnTo>
                        <a:lnTo>
                          <a:pt x="277" y="90"/>
                        </a:lnTo>
                        <a:lnTo>
                          <a:pt x="280" y="90"/>
                        </a:lnTo>
                        <a:lnTo>
                          <a:pt x="280" y="92"/>
                        </a:lnTo>
                        <a:lnTo>
                          <a:pt x="283" y="92"/>
                        </a:lnTo>
                        <a:lnTo>
                          <a:pt x="283" y="92"/>
                        </a:lnTo>
                        <a:lnTo>
                          <a:pt x="285" y="92"/>
                        </a:lnTo>
                        <a:lnTo>
                          <a:pt x="285" y="95"/>
                        </a:lnTo>
                        <a:lnTo>
                          <a:pt x="288" y="95"/>
                        </a:lnTo>
                        <a:lnTo>
                          <a:pt x="294" y="95"/>
                        </a:lnTo>
                        <a:lnTo>
                          <a:pt x="297" y="95"/>
                        </a:lnTo>
                        <a:lnTo>
                          <a:pt x="297" y="92"/>
                        </a:lnTo>
                        <a:lnTo>
                          <a:pt x="300" y="92"/>
                        </a:lnTo>
                        <a:lnTo>
                          <a:pt x="300" y="92"/>
                        </a:lnTo>
                        <a:lnTo>
                          <a:pt x="303" y="92"/>
                        </a:lnTo>
                        <a:lnTo>
                          <a:pt x="303" y="90"/>
                        </a:lnTo>
                        <a:lnTo>
                          <a:pt x="306" y="90"/>
                        </a:lnTo>
                        <a:lnTo>
                          <a:pt x="306" y="87"/>
                        </a:lnTo>
                        <a:lnTo>
                          <a:pt x="309" y="87"/>
                        </a:lnTo>
                        <a:lnTo>
                          <a:pt x="309" y="84"/>
                        </a:lnTo>
                        <a:lnTo>
                          <a:pt x="311" y="84"/>
                        </a:lnTo>
                        <a:lnTo>
                          <a:pt x="311" y="81"/>
                        </a:lnTo>
                        <a:lnTo>
                          <a:pt x="314" y="81"/>
                        </a:lnTo>
                        <a:lnTo>
                          <a:pt x="314" y="78"/>
                        </a:lnTo>
                        <a:lnTo>
                          <a:pt x="317" y="78"/>
                        </a:lnTo>
                        <a:lnTo>
                          <a:pt x="317" y="75"/>
                        </a:lnTo>
                        <a:lnTo>
                          <a:pt x="320" y="75"/>
                        </a:lnTo>
                        <a:lnTo>
                          <a:pt x="320" y="69"/>
                        </a:lnTo>
                        <a:lnTo>
                          <a:pt x="323" y="69"/>
                        </a:lnTo>
                        <a:lnTo>
                          <a:pt x="323" y="66"/>
                        </a:lnTo>
                        <a:lnTo>
                          <a:pt x="326" y="66"/>
                        </a:lnTo>
                        <a:lnTo>
                          <a:pt x="326" y="64"/>
                        </a:lnTo>
                        <a:lnTo>
                          <a:pt x="329" y="64"/>
                        </a:lnTo>
                        <a:lnTo>
                          <a:pt x="329" y="61"/>
                        </a:lnTo>
                        <a:lnTo>
                          <a:pt x="332" y="61"/>
                        </a:lnTo>
                        <a:lnTo>
                          <a:pt x="332" y="58"/>
                        </a:lnTo>
                        <a:lnTo>
                          <a:pt x="334" y="58"/>
                        </a:lnTo>
                        <a:lnTo>
                          <a:pt x="334" y="55"/>
                        </a:lnTo>
                        <a:lnTo>
                          <a:pt x="337" y="55"/>
                        </a:lnTo>
                        <a:lnTo>
                          <a:pt x="337" y="55"/>
                        </a:lnTo>
                        <a:lnTo>
                          <a:pt x="340" y="55"/>
                        </a:lnTo>
                        <a:lnTo>
                          <a:pt x="340" y="52"/>
                        </a:lnTo>
                        <a:lnTo>
                          <a:pt x="343" y="52"/>
                        </a:lnTo>
                        <a:lnTo>
                          <a:pt x="349" y="52"/>
                        </a:lnTo>
                        <a:lnTo>
                          <a:pt x="352" y="52"/>
                        </a:lnTo>
                        <a:lnTo>
                          <a:pt x="352" y="49"/>
                        </a:lnTo>
                        <a:lnTo>
                          <a:pt x="355" y="49"/>
                        </a:lnTo>
                        <a:lnTo>
                          <a:pt x="355" y="52"/>
                        </a:lnTo>
                        <a:lnTo>
                          <a:pt x="358" y="52"/>
                        </a:lnTo>
                        <a:lnTo>
                          <a:pt x="363" y="52"/>
                        </a:lnTo>
                        <a:lnTo>
                          <a:pt x="366" y="52"/>
                        </a:lnTo>
                        <a:lnTo>
                          <a:pt x="366" y="55"/>
                        </a:lnTo>
                        <a:lnTo>
                          <a:pt x="369" y="55"/>
                        </a:lnTo>
                        <a:lnTo>
                          <a:pt x="369" y="55"/>
                        </a:lnTo>
                        <a:lnTo>
                          <a:pt x="372" y="55"/>
                        </a:lnTo>
                        <a:lnTo>
                          <a:pt x="372" y="58"/>
                        </a:lnTo>
                        <a:lnTo>
                          <a:pt x="375" y="58"/>
                        </a:lnTo>
                        <a:lnTo>
                          <a:pt x="375" y="58"/>
                        </a:lnTo>
                        <a:lnTo>
                          <a:pt x="378" y="58"/>
                        </a:lnTo>
                        <a:lnTo>
                          <a:pt x="378" y="61"/>
                        </a:lnTo>
                        <a:lnTo>
                          <a:pt x="381" y="61"/>
                        </a:lnTo>
                        <a:lnTo>
                          <a:pt x="381" y="61"/>
                        </a:lnTo>
                        <a:lnTo>
                          <a:pt x="384" y="61"/>
                        </a:lnTo>
                        <a:lnTo>
                          <a:pt x="384" y="64"/>
                        </a:lnTo>
                        <a:lnTo>
                          <a:pt x="386" y="64"/>
                        </a:lnTo>
                        <a:lnTo>
                          <a:pt x="386" y="66"/>
                        </a:lnTo>
                        <a:lnTo>
                          <a:pt x="389" y="66"/>
                        </a:lnTo>
                        <a:lnTo>
                          <a:pt x="389" y="66"/>
                        </a:lnTo>
                        <a:lnTo>
                          <a:pt x="392" y="66"/>
                        </a:lnTo>
                        <a:lnTo>
                          <a:pt x="392" y="69"/>
                        </a:lnTo>
                        <a:lnTo>
                          <a:pt x="395" y="69"/>
                        </a:lnTo>
                        <a:lnTo>
                          <a:pt x="395" y="72"/>
                        </a:lnTo>
                        <a:lnTo>
                          <a:pt x="398" y="72"/>
                        </a:lnTo>
                        <a:lnTo>
                          <a:pt x="398" y="78"/>
                        </a:lnTo>
                        <a:lnTo>
                          <a:pt x="401" y="78"/>
                        </a:lnTo>
                        <a:lnTo>
                          <a:pt x="401" y="81"/>
                        </a:lnTo>
                        <a:lnTo>
                          <a:pt x="404" y="81"/>
                        </a:lnTo>
                        <a:lnTo>
                          <a:pt x="404" y="84"/>
                        </a:lnTo>
                        <a:lnTo>
                          <a:pt x="407" y="84"/>
                        </a:lnTo>
                        <a:lnTo>
                          <a:pt x="407" y="87"/>
                        </a:lnTo>
                        <a:lnTo>
                          <a:pt x="409" y="87"/>
                        </a:lnTo>
                        <a:lnTo>
                          <a:pt x="409" y="92"/>
                        </a:lnTo>
                        <a:lnTo>
                          <a:pt x="412" y="92"/>
                        </a:lnTo>
                        <a:lnTo>
                          <a:pt x="412" y="95"/>
                        </a:lnTo>
                        <a:lnTo>
                          <a:pt x="415" y="95"/>
                        </a:lnTo>
                        <a:lnTo>
                          <a:pt x="415" y="101"/>
                        </a:lnTo>
                        <a:lnTo>
                          <a:pt x="418" y="101"/>
                        </a:lnTo>
                        <a:lnTo>
                          <a:pt x="418" y="104"/>
                        </a:lnTo>
                        <a:lnTo>
                          <a:pt x="421" y="104"/>
                        </a:lnTo>
                        <a:lnTo>
                          <a:pt x="421" y="107"/>
                        </a:lnTo>
                        <a:lnTo>
                          <a:pt x="424" y="107"/>
                        </a:lnTo>
                        <a:lnTo>
                          <a:pt x="424" y="110"/>
                        </a:lnTo>
                        <a:lnTo>
                          <a:pt x="427" y="110"/>
                        </a:lnTo>
                        <a:lnTo>
                          <a:pt x="427" y="110"/>
                        </a:lnTo>
                        <a:lnTo>
                          <a:pt x="430" y="110"/>
                        </a:lnTo>
                        <a:lnTo>
                          <a:pt x="430" y="113"/>
                        </a:lnTo>
                        <a:lnTo>
                          <a:pt x="433" y="113"/>
                        </a:lnTo>
                        <a:lnTo>
                          <a:pt x="435" y="113"/>
                        </a:lnTo>
                        <a:lnTo>
                          <a:pt x="438" y="113"/>
                        </a:lnTo>
                        <a:lnTo>
                          <a:pt x="438" y="110"/>
                        </a:lnTo>
                        <a:lnTo>
                          <a:pt x="441" y="110"/>
                        </a:lnTo>
                        <a:lnTo>
                          <a:pt x="441" y="110"/>
                        </a:lnTo>
                        <a:lnTo>
                          <a:pt x="444" y="110"/>
                        </a:lnTo>
                        <a:lnTo>
                          <a:pt x="444" y="107"/>
                        </a:lnTo>
                        <a:lnTo>
                          <a:pt x="447" y="107"/>
                        </a:lnTo>
                        <a:lnTo>
                          <a:pt x="447" y="104"/>
                        </a:lnTo>
                        <a:lnTo>
                          <a:pt x="450" y="104"/>
                        </a:lnTo>
                        <a:lnTo>
                          <a:pt x="450" y="101"/>
                        </a:lnTo>
                        <a:lnTo>
                          <a:pt x="453" y="101"/>
                        </a:lnTo>
                        <a:lnTo>
                          <a:pt x="453" y="95"/>
                        </a:lnTo>
                        <a:lnTo>
                          <a:pt x="456" y="95"/>
                        </a:lnTo>
                        <a:lnTo>
                          <a:pt x="456" y="92"/>
                        </a:lnTo>
                        <a:lnTo>
                          <a:pt x="459" y="92"/>
                        </a:lnTo>
                        <a:lnTo>
                          <a:pt x="459" y="87"/>
                        </a:lnTo>
                        <a:lnTo>
                          <a:pt x="461" y="87"/>
                        </a:lnTo>
                        <a:lnTo>
                          <a:pt x="461" y="81"/>
                        </a:lnTo>
                        <a:lnTo>
                          <a:pt x="464" y="81"/>
                        </a:lnTo>
                        <a:lnTo>
                          <a:pt x="464" y="78"/>
                        </a:lnTo>
                        <a:lnTo>
                          <a:pt x="467" y="78"/>
                        </a:lnTo>
                        <a:lnTo>
                          <a:pt x="467" y="72"/>
                        </a:lnTo>
                        <a:lnTo>
                          <a:pt x="470" y="72"/>
                        </a:lnTo>
                        <a:lnTo>
                          <a:pt x="470" y="66"/>
                        </a:lnTo>
                        <a:lnTo>
                          <a:pt x="473" y="66"/>
                        </a:lnTo>
                        <a:lnTo>
                          <a:pt x="473" y="64"/>
                        </a:lnTo>
                        <a:lnTo>
                          <a:pt x="476" y="64"/>
                        </a:lnTo>
                        <a:lnTo>
                          <a:pt x="476" y="61"/>
                        </a:lnTo>
                        <a:lnTo>
                          <a:pt x="479" y="61"/>
                        </a:lnTo>
                        <a:lnTo>
                          <a:pt x="479" y="58"/>
                        </a:lnTo>
                        <a:lnTo>
                          <a:pt x="482" y="58"/>
                        </a:lnTo>
                        <a:lnTo>
                          <a:pt x="482" y="55"/>
                        </a:lnTo>
                        <a:lnTo>
                          <a:pt x="484" y="55"/>
                        </a:lnTo>
                        <a:lnTo>
                          <a:pt x="484" y="55"/>
                        </a:lnTo>
                        <a:lnTo>
                          <a:pt x="487" y="55"/>
                        </a:lnTo>
                        <a:lnTo>
                          <a:pt x="487" y="52"/>
                        </a:lnTo>
                        <a:lnTo>
                          <a:pt x="490" y="52"/>
                        </a:lnTo>
                        <a:lnTo>
                          <a:pt x="490" y="52"/>
                        </a:lnTo>
                        <a:lnTo>
                          <a:pt x="493" y="52"/>
                        </a:lnTo>
                        <a:lnTo>
                          <a:pt x="493" y="55"/>
                        </a:lnTo>
                        <a:lnTo>
                          <a:pt x="496" y="55"/>
                        </a:lnTo>
                        <a:lnTo>
                          <a:pt x="496" y="55"/>
                        </a:lnTo>
                        <a:lnTo>
                          <a:pt x="499" y="55"/>
                        </a:lnTo>
                        <a:lnTo>
                          <a:pt x="499" y="58"/>
                        </a:lnTo>
                        <a:lnTo>
                          <a:pt x="502" y="58"/>
                        </a:lnTo>
                        <a:lnTo>
                          <a:pt x="502" y="61"/>
                        </a:lnTo>
                        <a:lnTo>
                          <a:pt x="505" y="61"/>
                        </a:lnTo>
                        <a:lnTo>
                          <a:pt x="505" y="64"/>
                        </a:lnTo>
                        <a:lnTo>
                          <a:pt x="508" y="64"/>
                        </a:lnTo>
                        <a:lnTo>
                          <a:pt x="508" y="69"/>
                        </a:lnTo>
                        <a:lnTo>
                          <a:pt x="510" y="69"/>
                        </a:lnTo>
                        <a:lnTo>
                          <a:pt x="510" y="72"/>
                        </a:lnTo>
                        <a:lnTo>
                          <a:pt x="513" y="72"/>
                        </a:lnTo>
                        <a:lnTo>
                          <a:pt x="513" y="75"/>
                        </a:lnTo>
                        <a:lnTo>
                          <a:pt x="516" y="75"/>
                        </a:lnTo>
                        <a:lnTo>
                          <a:pt x="516" y="81"/>
                        </a:lnTo>
                        <a:lnTo>
                          <a:pt x="519" y="81"/>
                        </a:lnTo>
                        <a:lnTo>
                          <a:pt x="519" y="84"/>
                        </a:lnTo>
                        <a:lnTo>
                          <a:pt x="522" y="84"/>
                        </a:lnTo>
                        <a:lnTo>
                          <a:pt x="522" y="87"/>
                        </a:lnTo>
                        <a:lnTo>
                          <a:pt x="525" y="87"/>
                        </a:lnTo>
                        <a:lnTo>
                          <a:pt x="525" y="90"/>
                        </a:lnTo>
                        <a:lnTo>
                          <a:pt x="528" y="90"/>
                        </a:lnTo>
                        <a:lnTo>
                          <a:pt x="528" y="95"/>
                        </a:lnTo>
                        <a:lnTo>
                          <a:pt x="531" y="95"/>
                        </a:lnTo>
                        <a:lnTo>
                          <a:pt x="531" y="98"/>
                        </a:lnTo>
                        <a:lnTo>
                          <a:pt x="533" y="98"/>
                        </a:lnTo>
                        <a:lnTo>
                          <a:pt x="533" y="101"/>
                        </a:lnTo>
                        <a:lnTo>
                          <a:pt x="536" y="101"/>
                        </a:lnTo>
                        <a:lnTo>
                          <a:pt x="536" y="104"/>
                        </a:lnTo>
                        <a:lnTo>
                          <a:pt x="539" y="104"/>
                        </a:lnTo>
                        <a:lnTo>
                          <a:pt x="539" y="107"/>
                        </a:lnTo>
                        <a:lnTo>
                          <a:pt x="542" y="107"/>
                        </a:lnTo>
                        <a:lnTo>
                          <a:pt x="542" y="110"/>
                        </a:lnTo>
                        <a:lnTo>
                          <a:pt x="545" y="110"/>
                        </a:lnTo>
                        <a:lnTo>
                          <a:pt x="545" y="110"/>
                        </a:lnTo>
                        <a:lnTo>
                          <a:pt x="548" y="110"/>
                        </a:lnTo>
                        <a:lnTo>
                          <a:pt x="548" y="113"/>
                        </a:lnTo>
                        <a:lnTo>
                          <a:pt x="551" y="113"/>
                        </a:lnTo>
                        <a:lnTo>
                          <a:pt x="551" y="113"/>
                        </a:lnTo>
                        <a:lnTo>
                          <a:pt x="554" y="113"/>
                        </a:lnTo>
                        <a:lnTo>
                          <a:pt x="554" y="116"/>
                        </a:lnTo>
                        <a:lnTo>
                          <a:pt x="557" y="116"/>
                        </a:lnTo>
                        <a:lnTo>
                          <a:pt x="557" y="113"/>
                        </a:lnTo>
                        <a:lnTo>
                          <a:pt x="559" y="113"/>
                        </a:lnTo>
                        <a:lnTo>
                          <a:pt x="565" y="113"/>
                        </a:lnTo>
                        <a:lnTo>
                          <a:pt x="568" y="113"/>
                        </a:lnTo>
                        <a:lnTo>
                          <a:pt x="568" y="110"/>
                        </a:lnTo>
                        <a:lnTo>
                          <a:pt x="571" y="110"/>
                        </a:lnTo>
                        <a:lnTo>
                          <a:pt x="571" y="110"/>
                        </a:lnTo>
                        <a:lnTo>
                          <a:pt x="574" y="110"/>
                        </a:lnTo>
                        <a:lnTo>
                          <a:pt x="574" y="107"/>
                        </a:lnTo>
                        <a:lnTo>
                          <a:pt x="577" y="107"/>
                        </a:lnTo>
                        <a:lnTo>
                          <a:pt x="577" y="104"/>
                        </a:lnTo>
                        <a:lnTo>
                          <a:pt x="580" y="104"/>
                        </a:lnTo>
                        <a:lnTo>
                          <a:pt x="580" y="101"/>
                        </a:lnTo>
                        <a:lnTo>
                          <a:pt x="583" y="101"/>
                        </a:lnTo>
                        <a:lnTo>
                          <a:pt x="583" y="98"/>
                        </a:lnTo>
                        <a:lnTo>
                          <a:pt x="585" y="98"/>
                        </a:lnTo>
                        <a:lnTo>
                          <a:pt x="585" y="95"/>
                        </a:lnTo>
                        <a:lnTo>
                          <a:pt x="588" y="95"/>
                        </a:lnTo>
                        <a:lnTo>
                          <a:pt x="588" y="92"/>
                        </a:lnTo>
                        <a:lnTo>
                          <a:pt x="591" y="92"/>
                        </a:lnTo>
                        <a:lnTo>
                          <a:pt x="591" y="90"/>
                        </a:lnTo>
                        <a:lnTo>
                          <a:pt x="594" y="90"/>
                        </a:lnTo>
                        <a:lnTo>
                          <a:pt x="594" y="87"/>
                        </a:lnTo>
                        <a:lnTo>
                          <a:pt x="597" y="87"/>
                        </a:lnTo>
                        <a:lnTo>
                          <a:pt x="597" y="84"/>
                        </a:lnTo>
                        <a:lnTo>
                          <a:pt x="600" y="84"/>
                        </a:lnTo>
                        <a:lnTo>
                          <a:pt x="600" y="81"/>
                        </a:lnTo>
                        <a:lnTo>
                          <a:pt x="603" y="81"/>
                        </a:lnTo>
                        <a:lnTo>
                          <a:pt x="603" y="78"/>
                        </a:lnTo>
                        <a:lnTo>
                          <a:pt x="606" y="78"/>
                        </a:lnTo>
                        <a:lnTo>
                          <a:pt x="606" y="75"/>
                        </a:lnTo>
                        <a:lnTo>
                          <a:pt x="608" y="75"/>
                        </a:lnTo>
                        <a:lnTo>
                          <a:pt x="608" y="72"/>
                        </a:lnTo>
                        <a:lnTo>
                          <a:pt x="611" y="72"/>
                        </a:lnTo>
                        <a:lnTo>
                          <a:pt x="611" y="72"/>
                        </a:lnTo>
                        <a:lnTo>
                          <a:pt x="614" y="72"/>
                        </a:lnTo>
                        <a:lnTo>
                          <a:pt x="614" y="69"/>
                        </a:lnTo>
                        <a:lnTo>
                          <a:pt x="617" y="69"/>
                        </a:lnTo>
                        <a:lnTo>
                          <a:pt x="620" y="69"/>
                        </a:lnTo>
                        <a:lnTo>
                          <a:pt x="623" y="69"/>
                        </a:lnTo>
                        <a:lnTo>
                          <a:pt x="623" y="66"/>
                        </a:lnTo>
                        <a:lnTo>
                          <a:pt x="626" y="66"/>
                        </a:lnTo>
                        <a:lnTo>
                          <a:pt x="629" y="66"/>
                        </a:lnTo>
                        <a:lnTo>
                          <a:pt x="632" y="66"/>
                        </a:lnTo>
                        <a:lnTo>
                          <a:pt x="632" y="69"/>
                        </a:lnTo>
                        <a:lnTo>
                          <a:pt x="634" y="69"/>
                        </a:lnTo>
                        <a:lnTo>
                          <a:pt x="637" y="69"/>
                        </a:lnTo>
                        <a:lnTo>
                          <a:pt x="640" y="69"/>
                        </a:lnTo>
                        <a:lnTo>
                          <a:pt x="640" y="72"/>
                        </a:lnTo>
                        <a:lnTo>
                          <a:pt x="643" y="72"/>
                        </a:lnTo>
                        <a:lnTo>
                          <a:pt x="643" y="72"/>
                        </a:lnTo>
                        <a:lnTo>
                          <a:pt x="646" y="72"/>
                        </a:lnTo>
                        <a:lnTo>
                          <a:pt x="646" y="75"/>
                        </a:lnTo>
                        <a:lnTo>
                          <a:pt x="649" y="75"/>
                        </a:lnTo>
                        <a:lnTo>
                          <a:pt x="649" y="75"/>
                        </a:lnTo>
                        <a:lnTo>
                          <a:pt x="652" y="75"/>
                        </a:lnTo>
                        <a:lnTo>
                          <a:pt x="652" y="78"/>
                        </a:lnTo>
                        <a:lnTo>
                          <a:pt x="655" y="78"/>
                        </a:lnTo>
                        <a:lnTo>
                          <a:pt x="655" y="78"/>
                        </a:lnTo>
                        <a:lnTo>
                          <a:pt x="657" y="78"/>
                        </a:lnTo>
                        <a:lnTo>
                          <a:pt x="657" y="81"/>
                        </a:lnTo>
                        <a:lnTo>
                          <a:pt x="660" y="81"/>
                        </a:lnTo>
                        <a:lnTo>
                          <a:pt x="660" y="81"/>
                        </a:lnTo>
                        <a:lnTo>
                          <a:pt x="663" y="81"/>
                        </a:lnTo>
                        <a:lnTo>
                          <a:pt x="663" y="84"/>
                        </a:lnTo>
                        <a:lnTo>
                          <a:pt x="666" y="84"/>
                        </a:lnTo>
                        <a:lnTo>
                          <a:pt x="669" y="84"/>
                        </a:lnTo>
                        <a:lnTo>
                          <a:pt x="672" y="84"/>
                        </a:lnTo>
                        <a:lnTo>
                          <a:pt x="672" y="87"/>
                        </a:lnTo>
                        <a:lnTo>
                          <a:pt x="675" y="87"/>
                        </a:lnTo>
                        <a:lnTo>
                          <a:pt x="686" y="87"/>
                        </a:lnTo>
                        <a:lnTo>
                          <a:pt x="689" y="87"/>
                        </a:lnTo>
                        <a:lnTo>
                          <a:pt x="689" y="84"/>
                        </a:lnTo>
                        <a:lnTo>
                          <a:pt x="692" y="84"/>
                        </a:lnTo>
                        <a:lnTo>
                          <a:pt x="695" y="84"/>
                        </a:lnTo>
                        <a:lnTo>
                          <a:pt x="698" y="84"/>
                        </a:lnTo>
                        <a:lnTo>
                          <a:pt x="698" y="81"/>
                        </a:lnTo>
                        <a:lnTo>
                          <a:pt x="701" y="81"/>
                        </a:lnTo>
                        <a:lnTo>
                          <a:pt x="701" y="81"/>
                        </a:lnTo>
                        <a:lnTo>
                          <a:pt x="704" y="81"/>
                        </a:lnTo>
                        <a:lnTo>
                          <a:pt x="704" y="78"/>
                        </a:lnTo>
                        <a:lnTo>
                          <a:pt x="707" y="78"/>
                        </a:lnTo>
                        <a:lnTo>
                          <a:pt x="707" y="78"/>
                        </a:lnTo>
                        <a:lnTo>
                          <a:pt x="709" y="78"/>
                        </a:lnTo>
                        <a:lnTo>
                          <a:pt x="709" y="75"/>
                        </a:lnTo>
                        <a:lnTo>
                          <a:pt x="712" y="75"/>
                        </a:lnTo>
                        <a:lnTo>
                          <a:pt x="712" y="75"/>
                        </a:lnTo>
                        <a:lnTo>
                          <a:pt x="715" y="75"/>
                        </a:lnTo>
                        <a:lnTo>
                          <a:pt x="715" y="72"/>
                        </a:lnTo>
                        <a:lnTo>
                          <a:pt x="718" y="72"/>
                        </a:lnTo>
                        <a:lnTo>
                          <a:pt x="718" y="72"/>
                        </a:lnTo>
                        <a:lnTo>
                          <a:pt x="721" y="72"/>
                        </a:lnTo>
                        <a:lnTo>
                          <a:pt x="721" y="69"/>
                        </a:lnTo>
                        <a:lnTo>
                          <a:pt x="724" y="69"/>
                        </a:lnTo>
                        <a:lnTo>
                          <a:pt x="724" y="69"/>
                        </a:lnTo>
                        <a:lnTo>
                          <a:pt x="727" y="69"/>
                        </a:lnTo>
                        <a:lnTo>
                          <a:pt x="727" y="66"/>
                        </a:lnTo>
                        <a:lnTo>
                          <a:pt x="730" y="66"/>
                        </a:lnTo>
                        <a:lnTo>
                          <a:pt x="735" y="66"/>
                        </a:lnTo>
                        <a:lnTo>
                          <a:pt x="738" y="66"/>
                        </a:lnTo>
                        <a:lnTo>
                          <a:pt x="738" y="64"/>
                        </a:lnTo>
                        <a:lnTo>
                          <a:pt x="741" y="64"/>
                        </a:lnTo>
                        <a:lnTo>
                          <a:pt x="753" y="64"/>
                        </a:lnTo>
                        <a:lnTo>
                          <a:pt x="756" y="64"/>
                        </a:lnTo>
                        <a:lnTo>
                          <a:pt x="756" y="66"/>
                        </a:lnTo>
                        <a:lnTo>
                          <a:pt x="758" y="66"/>
                        </a:lnTo>
                        <a:lnTo>
                          <a:pt x="764" y="66"/>
                        </a:lnTo>
                        <a:lnTo>
                          <a:pt x="767" y="66"/>
                        </a:lnTo>
                        <a:lnTo>
                          <a:pt x="767" y="69"/>
                        </a:lnTo>
                        <a:lnTo>
                          <a:pt x="770" y="69"/>
                        </a:lnTo>
                        <a:lnTo>
                          <a:pt x="770" y="69"/>
                        </a:lnTo>
                        <a:lnTo>
                          <a:pt x="773" y="69"/>
                        </a:lnTo>
                        <a:lnTo>
                          <a:pt x="773" y="72"/>
                        </a:lnTo>
                        <a:lnTo>
                          <a:pt x="776" y="72"/>
                        </a:lnTo>
                        <a:lnTo>
                          <a:pt x="776" y="72"/>
                        </a:lnTo>
                        <a:lnTo>
                          <a:pt x="779" y="72"/>
                        </a:lnTo>
                        <a:lnTo>
                          <a:pt x="779" y="75"/>
                        </a:lnTo>
                        <a:lnTo>
                          <a:pt x="781" y="75"/>
                        </a:lnTo>
                        <a:lnTo>
                          <a:pt x="781" y="75"/>
                        </a:lnTo>
                        <a:lnTo>
                          <a:pt x="784" y="75"/>
                        </a:lnTo>
                        <a:lnTo>
                          <a:pt x="784" y="78"/>
                        </a:lnTo>
                        <a:lnTo>
                          <a:pt x="787" y="78"/>
                        </a:lnTo>
                        <a:lnTo>
                          <a:pt x="787" y="81"/>
                        </a:lnTo>
                        <a:lnTo>
                          <a:pt x="790" y="81"/>
                        </a:lnTo>
                        <a:lnTo>
                          <a:pt x="790" y="81"/>
                        </a:lnTo>
                        <a:lnTo>
                          <a:pt x="793" y="81"/>
                        </a:lnTo>
                        <a:lnTo>
                          <a:pt x="793" y="84"/>
                        </a:lnTo>
                        <a:lnTo>
                          <a:pt x="796" y="84"/>
                        </a:lnTo>
                        <a:lnTo>
                          <a:pt x="796" y="84"/>
                        </a:lnTo>
                        <a:lnTo>
                          <a:pt x="799" y="84"/>
                        </a:lnTo>
                        <a:lnTo>
                          <a:pt x="799" y="87"/>
                        </a:lnTo>
                        <a:lnTo>
                          <a:pt x="802" y="87"/>
                        </a:lnTo>
                        <a:lnTo>
                          <a:pt x="802" y="87"/>
                        </a:lnTo>
                        <a:lnTo>
                          <a:pt x="805" y="87"/>
                        </a:lnTo>
                        <a:lnTo>
                          <a:pt x="805" y="90"/>
                        </a:lnTo>
                        <a:lnTo>
                          <a:pt x="807" y="90"/>
                        </a:lnTo>
                        <a:lnTo>
                          <a:pt x="810" y="90"/>
                        </a:lnTo>
                        <a:lnTo>
                          <a:pt x="813" y="90"/>
                        </a:lnTo>
                        <a:lnTo>
                          <a:pt x="813" y="92"/>
                        </a:lnTo>
                        <a:lnTo>
                          <a:pt x="816" y="92"/>
                        </a:lnTo>
                        <a:lnTo>
                          <a:pt x="819" y="92"/>
                        </a:lnTo>
                        <a:lnTo>
                          <a:pt x="822" y="92"/>
                        </a:lnTo>
                        <a:lnTo>
                          <a:pt x="822" y="95"/>
                        </a:lnTo>
                        <a:lnTo>
                          <a:pt x="825" y="95"/>
                        </a:lnTo>
                        <a:lnTo>
                          <a:pt x="831" y="95"/>
                        </a:lnTo>
                        <a:lnTo>
                          <a:pt x="833" y="95"/>
                        </a:lnTo>
                        <a:lnTo>
                          <a:pt x="833" y="98"/>
                        </a:lnTo>
                        <a:lnTo>
                          <a:pt x="836" y="98"/>
                        </a:lnTo>
                        <a:lnTo>
                          <a:pt x="836" y="98"/>
                        </a:lnTo>
                        <a:lnTo>
                          <a:pt x="839" y="98"/>
                        </a:lnTo>
                        <a:lnTo>
                          <a:pt x="839" y="101"/>
                        </a:lnTo>
                        <a:lnTo>
                          <a:pt x="842" y="101"/>
                        </a:lnTo>
                        <a:lnTo>
                          <a:pt x="842" y="101"/>
                        </a:lnTo>
                        <a:lnTo>
                          <a:pt x="845" y="101"/>
                        </a:lnTo>
                        <a:lnTo>
                          <a:pt x="845" y="104"/>
                        </a:lnTo>
                        <a:lnTo>
                          <a:pt x="848" y="104"/>
                        </a:lnTo>
                        <a:lnTo>
                          <a:pt x="851" y="104"/>
                        </a:lnTo>
                        <a:lnTo>
                          <a:pt x="854" y="104"/>
                        </a:lnTo>
                        <a:lnTo>
                          <a:pt x="854" y="107"/>
                        </a:lnTo>
                        <a:lnTo>
                          <a:pt x="856" y="107"/>
                        </a:lnTo>
                        <a:lnTo>
                          <a:pt x="856" y="107"/>
                        </a:lnTo>
                        <a:lnTo>
                          <a:pt x="859" y="107"/>
                        </a:lnTo>
                        <a:lnTo>
                          <a:pt x="859" y="110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0" name="Freeform 162">
                    <a:extLst>
                      <a:ext uri="{FF2B5EF4-FFF2-40B4-BE49-F238E27FC236}">
                        <a16:creationId xmlns:a16="http://schemas.microsoft.com/office/drawing/2014/main" id="{022F5255-18BD-2B61-60E1-BF4C37CAA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81" y="1176"/>
                    <a:ext cx="320" cy="92"/>
                  </a:xfrm>
                  <a:custGeom>
                    <a:avLst/>
                    <a:gdLst>
                      <a:gd name="T0" fmla="*/ 6 w 320"/>
                      <a:gd name="T1" fmla="*/ 49 h 92"/>
                      <a:gd name="T2" fmla="*/ 9 w 320"/>
                      <a:gd name="T3" fmla="*/ 52 h 92"/>
                      <a:gd name="T4" fmla="*/ 15 w 320"/>
                      <a:gd name="T5" fmla="*/ 55 h 92"/>
                      <a:gd name="T6" fmla="*/ 18 w 320"/>
                      <a:gd name="T7" fmla="*/ 57 h 92"/>
                      <a:gd name="T8" fmla="*/ 23 w 320"/>
                      <a:gd name="T9" fmla="*/ 60 h 92"/>
                      <a:gd name="T10" fmla="*/ 26 w 320"/>
                      <a:gd name="T11" fmla="*/ 63 h 92"/>
                      <a:gd name="T12" fmla="*/ 32 w 320"/>
                      <a:gd name="T13" fmla="*/ 66 h 92"/>
                      <a:gd name="T14" fmla="*/ 35 w 320"/>
                      <a:gd name="T15" fmla="*/ 72 h 92"/>
                      <a:gd name="T16" fmla="*/ 41 w 320"/>
                      <a:gd name="T17" fmla="*/ 75 h 92"/>
                      <a:gd name="T18" fmla="*/ 43 w 320"/>
                      <a:gd name="T19" fmla="*/ 81 h 92"/>
                      <a:gd name="T20" fmla="*/ 49 w 320"/>
                      <a:gd name="T21" fmla="*/ 83 h 92"/>
                      <a:gd name="T22" fmla="*/ 52 w 320"/>
                      <a:gd name="T23" fmla="*/ 86 h 92"/>
                      <a:gd name="T24" fmla="*/ 58 w 320"/>
                      <a:gd name="T25" fmla="*/ 89 h 92"/>
                      <a:gd name="T26" fmla="*/ 61 w 320"/>
                      <a:gd name="T27" fmla="*/ 92 h 92"/>
                      <a:gd name="T28" fmla="*/ 81 w 320"/>
                      <a:gd name="T29" fmla="*/ 92 h 92"/>
                      <a:gd name="T30" fmla="*/ 84 w 320"/>
                      <a:gd name="T31" fmla="*/ 89 h 92"/>
                      <a:gd name="T32" fmla="*/ 90 w 320"/>
                      <a:gd name="T33" fmla="*/ 86 h 92"/>
                      <a:gd name="T34" fmla="*/ 93 w 320"/>
                      <a:gd name="T35" fmla="*/ 81 h 92"/>
                      <a:gd name="T36" fmla="*/ 98 w 320"/>
                      <a:gd name="T37" fmla="*/ 78 h 92"/>
                      <a:gd name="T38" fmla="*/ 101 w 320"/>
                      <a:gd name="T39" fmla="*/ 69 h 92"/>
                      <a:gd name="T40" fmla="*/ 107 w 320"/>
                      <a:gd name="T41" fmla="*/ 66 h 92"/>
                      <a:gd name="T42" fmla="*/ 110 w 320"/>
                      <a:gd name="T43" fmla="*/ 55 h 92"/>
                      <a:gd name="T44" fmla="*/ 116 w 320"/>
                      <a:gd name="T45" fmla="*/ 52 h 92"/>
                      <a:gd name="T46" fmla="*/ 118 w 320"/>
                      <a:gd name="T47" fmla="*/ 40 h 92"/>
                      <a:gd name="T48" fmla="*/ 124 w 320"/>
                      <a:gd name="T49" fmla="*/ 37 h 92"/>
                      <a:gd name="T50" fmla="*/ 127 w 320"/>
                      <a:gd name="T51" fmla="*/ 29 h 92"/>
                      <a:gd name="T52" fmla="*/ 133 w 320"/>
                      <a:gd name="T53" fmla="*/ 26 h 92"/>
                      <a:gd name="T54" fmla="*/ 136 w 320"/>
                      <a:gd name="T55" fmla="*/ 17 h 92"/>
                      <a:gd name="T56" fmla="*/ 142 w 320"/>
                      <a:gd name="T57" fmla="*/ 14 h 92"/>
                      <a:gd name="T58" fmla="*/ 144 w 320"/>
                      <a:gd name="T59" fmla="*/ 8 h 92"/>
                      <a:gd name="T60" fmla="*/ 150 w 320"/>
                      <a:gd name="T61" fmla="*/ 5 h 92"/>
                      <a:gd name="T62" fmla="*/ 153 w 320"/>
                      <a:gd name="T63" fmla="*/ 3 h 92"/>
                      <a:gd name="T64" fmla="*/ 173 w 320"/>
                      <a:gd name="T65" fmla="*/ 3 h 92"/>
                      <a:gd name="T66" fmla="*/ 179 w 320"/>
                      <a:gd name="T67" fmla="*/ 5 h 92"/>
                      <a:gd name="T68" fmla="*/ 185 w 320"/>
                      <a:gd name="T69" fmla="*/ 8 h 92"/>
                      <a:gd name="T70" fmla="*/ 188 w 320"/>
                      <a:gd name="T71" fmla="*/ 11 h 92"/>
                      <a:gd name="T72" fmla="*/ 199 w 320"/>
                      <a:gd name="T73" fmla="*/ 11 h 92"/>
                      <a:gd name="T74" fmla="*/ 231 w 320"/>
                      <a:gd name="T75" fmla="*/ 14 h 92"/>
                      <a:gd name="T76" fmla="*/ 237 w 320"/>
                      <a:gd name="T77" fmla="*/ 11 h 92"/>
                      <a:gd name="T78" fmla="*/ 242 w 320"/>
                      <a:gd name="T79" fmla="*/ 8 h 92"/>
                      <a:gd name="T80" fmla="*/ 248 w 320"/>
                      <a:gd name="T81" fmla="*/ 8 h 92"/>
                      <a:gd name="T82" fmla="*/ 251 w 320"/>
                      <a:gd name="T83" fmla="*/ 5 h 92"/>
                      <a:gd name="T84" fmla="*/ 257 w 320"/>
                      <a:gd name="T85" fmla="*/ 3 h 92"/>
                      <a:gd name="T86" fmla="*/ 260 w 320"/>
                      <a:gd name="T87" fmla="*/ 0 h 92"/>
                      <a:gd name="T88" fmla="*/ 274 w 320"/>
                      <a:gd name="T89" fmla="*/ 0 h 92"/>
                      <a:gd name="T90" fmla="*/ 277 w 320"/>
                      <a:gd name="T91" fmla="*/ 3 h 92"/>
                      <a:gd name="T92" fmla="*/ 283 w 320"/>
                      <a:gd name="T93" fmla="*/ 5 h 92"/>
                      <a:gd name="T94" fmla="*/ 286 w 320"/>
                      <a:gd name="T95" fmla="*/ 8 h 92"/>
                      <a:gd name="T96" fmla="*/ 292 w 320"/>
                      <a:gd name="T97" fmla="*/ 8 h 92"/>
                      <a:gd name="T98" fmla="*/ 294 w 320"/>
                      <a:gd name="T99" fmla="*/ 14 h 92"/>
                      <a:gd name="T100" fmla="*/ 300 w 320"/>
                      <a:gd name="T101" fmla="*/ 14 h 92"/>
                      <a:gd name="T102" fmla="*/ 306 w 320"/>
                      <a:gd name="T103" fmla="*/ 17 h 92"/>
                      <a:gd name="T104" fmla="*/ 312 w 320"/>
                      <a:gd name="T105" fmla="*/ 2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320" h="92">
                        <a:moveTo>
                          <a:pt x="0" y="49"/>
                        </a:moveTo>
                        <a:lnTo>
                          <a:pt x="3" y="49"/>
                        </a:lnTo>
                        <a:lnTo>
                          <a:pt x="6" y="49"/>
                        </a:lnTo>
                        <a:lnTo>
                          <a:pt x="6" y="52"/>
                        </a:lnTo>
                        <a:lnTo>
                          <a:pt x="9" y="52"/>
                        </a:lnTo>
                        <a:lnTo>
                          <a:pt x="9" y="52"/>
                        </a:lnTo>
                        <a:lnTo>
                          <a:pt x="12" y="52"/>
                        </a:lnTo>
                        <a:lnTo>
                          <a:pt x="12" y="55"/>
                        </a:lnTo>
                        <a:lnTo>
                          <a:pt x="15" y="55"/>
                        </a:lnTo>
                        <a:lnTo>
                          <a:pt x="15" y="55"/>
                        </a:lnTo>
                        <a:lnTo>
                          <a:pt x="18" y="55"/>
                        </a:lnTo>
                        <a:lnTo>
                          <a:pt x="18" y="57"/>
                        </a:lnTo>
                        <a:lnTo>
                          <a:pt x="20" y="57"/>
                        </a:lnTo>
                        <a:lnTo>
                          <a:pt x="20" y="60"/>
                        </a:lnTo>
                        <a:lnTo>
                          <a:pt x="23" y="60"/>
                        </a:lnTo>
                        <a:lnTo>
                          <a:pt x="23" y="60"/>
                        </a:lnTo>
                        <a:lnTo>
                          <a:pt x="26" y="60"/>
                        </a:lnTo>
                        <a:lnTo>
                          <a:pt x="26" y="63"/>
                        </a:lnTo>
                        <a:lnTo>
                          <a:pt x="29" y="63"/>
                        </a:lnTo>
                        <a:lnTo>
                          <a:pt x="29" y="66"/>
                        </a:lnTo>
                        <a:lnTo>
                          <a:pt x="32" y="66"/>
                        </a:lnTo>
                        <a:lnTo>
                          <a:pt x="32" y="69"/>
                        </a:lnTo>
                        <a:lnTo>
                          <a:pt x="35" y="69"/>
                        </a:lnTo>
                        <a:lnTo>
                          <a:pt x="35" y="72"/>
                        </a:lnTo>
                        <a:lnTo>
                          <a:pt x="38" y="72"/>
                        </a:lnTo>
                        <a:lnTo>
                          <a:pt x="38" y="75"/>
                        </a:lnTo>
                        <a:lnTo>
                          <a:pt x="41" y="75"/>
                        </a:lnTo>
                        <a:lnTo>
                          <a:pt x="41" y="78"/>
                        </a:lnTo>
                        <a:lnTo>
                          <a:pt x="43" y="78"/>
                        </a:lnTo>
                        <a:lnTo>
                          <a:pt x="43" y="81"/>
                        </a:lnTo>
                        <a:lnTo>
                          <a:pt x="46" y="81"/>
                        </a:lnTo>
                        <a:lnTo>
                          <a:pt x="46" y="83"/>
                        </a:lnTo>
                        <a:lnTo>
                          <a:pt x="49" y="83"/>
                        </a:lnTo>
                        <a:lnTo>
                          <a:pt x="49" y="83"/>
                        </a:lnTo>
                        <a:lnTo>
                          <a:pt x="52" y="83"/>
                        </a:lnTo>
                        <a:lnTo>
                          <a:pt x="52" y="86"/>
                        </a:lnTo>
                        <a:lnTo>
                          <a:pt x="55" y="86"/>
                        </a:lnTo>
                        <a:lnTo>
                          <a:pt x="55" y="89"/>
                        </a:lnTo>
                        <a:lnTo>
                          <a:pt x="58" y="89"/>
                        </a:lnTo>
                        <a:lnTo>
                          <a:pt x="58" y="89"/>
                        </a:lnTo>
                        <a:lnTo>
                          <a:pt x="61" y="89"/>
                        </a:lnTo>
                        <a:lnTo>
                          <a:pt x="61" y="92"/>
                        </a:lnTo>
                        <a:lnTo>
                          <a:pt x="64" y="92"/>
                        </a:lnTo>
                        <a:lnTo>
                          <a:pt x="78" y="92"/>
                        </a:lnTo>
                        <a:lnTo>
                          <a:pt x="81" y="92"/>
                        </a:lnTo>
                        <a:lnTo>
                          <a:pt x="81" y="89"/>
                        </a:lnTo>
                        <a:lnTo>
                          <a:pt x="84" y="89"/>
                        </a:lnTo>
                        <a:lnTo>
                          <a:pt x="84" y="89"/>
                        </a:lnTo>
                        <a:lnTo>
                          <a:pt x="87" y="89"/>
                        </a:lnTo>
                        <a:lnTo>
                          <a:pt x="87" y="86"/>
                        </a:lnTo>
                        <a:lnTo>
                          <a:pt x="90" y="86"/>
                        </a:lnTo>
                        <a:lnTo>
                          <a:pt x="90" y="83"/>
                        </a:lnTo>
                        <a:lnTo>
                          <a:pt x="93" y="83"/>
                        </a:lnTo>
                        <a:lnTo>
                          <a:pt x="93" y="81"/>
                        </a:lnTo>
                        <a:lnTo>
                          <a:pt x="95" y="81"/>
                        </a:lnTo>
                        <a:lnTo>
                          <a:pt x="95" y="78"/>
                        </a:lnTo>
                        <a:lnTo>
                          <a:pt x="98" y="78"/>
                        </a:lnTo>
                        <a:lnTo>
                          <a:pt x="98" y="72"/>
                        </a:lnTo>
                        <a:lnTo>
                          <a:pt x="101" y="72"/>
                        </a:lnTo>
                        <a:lnTo>
                          <a:pt x="101" y="69"/>
                        </a:lnTo>
                        <a:lnTo>
                          <a:pt x="104" y="69"/>
                        </a:lnTo>
                        <a:lnTo>
                          <a:pt x="104" y="66"/>
                        </a:lnTo>
                        <a:lnTo>
                          <a:pt x="107" y="66"/>
                        </a:lnTo>
                        <a:lnTo>
                          <a:pt x="107" y="60"/>
                        </a:lnTo>
                        <a:lnTo>
                          <a:pt x="110" y="60"/>
                        </a:lnTo>
                        <a:lnTo>
                          <a:pt x="110" y="55"/>
                        </a:lnTo>
                        <a:lnTo>
                          <a:pt x="113" y="55"/>
                        </a:lnTo>
                        <a:lnTo>
                          <a:pt x="113" y="52"/>
                        </a:lnTo>
                        <a:lnTo>
                          <a:pt x="116" y="52"/>
                        </a:lnTo>
                        <a:lnTo>
                          <a:pt x="116" y="46"/>
                        </a:lnTo>
                        <a:lnTo>
                          <a:pt x="118" y="46"/>
                        </a:lnTo>
                        <a:lnTo>
                          <a:pt x="118" y="40"/>
                        </a:lnTo>
                        <a:lnTo>
                          <a:pt x="121" y="40"/>
                        </a:lnTo>
                        <a:lnTo>
                          <a:pt x="121" y="37"/>
                        </a:lnTo>
                        <a:lnTo>
                          <a:pt x="124" y="37"/>
                        </a:lnTo>
                        <a:lnTo>
                          <a:pt x="124" y="31"/>
                        </a:lnTo>
                        <a:lnTo>
                          <a:pt x="127" y="31"/>
                        </a:lnTo>
                        <a:lnTo>
                          <a:pt x="127" y="29"/>
                        </a:lnTo>
                        <a:lnTo>
                          <a:pt x="130" y="29"/>
                        </a:lnTo>
                        <a:lnTo>
                          <a:pt x="130" y="26"/>
                        </a:lnTo>
                        <a:lnTo>
                          <a:pt x="133" y="26"/>
                        </a:lnTo>
                        <a:lnTo>
                          <a:pt x="133" y="20"/>
                        </a:lnTo>
                        <a:lnTo>
                          <a:pt x="136" y="20"/>
                        </a:lnTo>
                        <a:lnTo>
                          <a:pt x="136" y="17"/>
                        </a:lnTo>
                        <a:lnTo>
                          <a:pt x="139" y="17"/>
                        </a:lnTo>
                        <a:lnTo>
                          <a:pt x="139" y="14"/>
                        </a:lnTo>
                        <a:lnTo>
                          <a:pt x="142" y="14"/>
                        </a:lnTo>
                        <a:lnTo>
                          <a:pt x="142" y="11"/>
                        </a:lnTo>
                        <a:lnTo>
                          <a:pt x="144" y="11"/>
                        </a:lnTo>
                        <a:lnTo>
                          <a:pt x="144" y="8"/>
                        </a:lnTo>
                        <a:lnTo>
                          <a:pt x="147" y="8"/>
                        </a:lnTo>
                        <a:lnTo>
                          <a:pt x="147" y="5"/>
                        </a:lnTo>
                        <a:lnTo>
                          <a:pt x="150" y="5"/>
                        </a:lnTo>
                        <a:lnTo>
                          <a:pt x="150" y="5"/>
                        </a:lnTo>
                        <a:lnTo>
                          <a:pt x="153" y="5"/>
                        </a:lnTo>
                        <a:lnTo>
                          <a:pt x="153" y="3"/>
                        </a:lnTo>
                        <a:lnTo>
                          <a:pt x="156" y="3"/>
                        </a:lnTo>
                        <a:lnTo>
                          <a:pt x="170" y="3"/>
                        </a:lnTo>
                        <a:lnTo>
                          <a:pt x="173" y="3"/>
                        </a:lnTo>
                        <a:lnTo>
                          <a:pt x="173" y="5"/>
                        </a:lnTo>
                        <a:lnTo>
                          <a:pt x="176" y="5"/>
                        </a:lnTo>
                        <a:lnTo>
                          <a:pt x="179" y="5"/>
                        </a:lnTo>
                        <a:lnTo>
                          <a:pt x="182" y="5"/>
                        </a:lnTo>
                        <a:lnTo>
                          <a:pt x="182" y="8"/>
                        </a:lnTo>
                        <a:lnTo>
                          <a:pt x="185" y="8"/>
                        </a:lnTo>
                        <a:lnTo>
                          <a:pt x="185" y="8"/>
                        </a:lnTo>
                        <a:lnTo>
                          <a:pt x="188" y="8"/>
                        </a:lnTo>
                        <a:lnTo>
                          <a:pt x="188" y="11"/>
                        </a:lnTo>
                        <a:lnTo>
                          <a:pt x="191" y="11"/>
                        </a:lnTo>
                        <a:lnTo>
                          <a:pt x="196" y="11"/>
                        </a:lnTo>
                        <a:lnTo>
                          <a:pt x="199" y="11"/>
                        </a:lnTo>
                        <a:lnTo>
                          <a:pt x="199" y="14"/>
                        </a:lnTo>
                        <a:lnTo>
                          <a:pt x="202" y="14"/>
                        </a:lnTo>
                        <a:lnTo>
                          <a:pt x="231" y="14"/>
                        </a:lnTo>
                        <a:lnTo>
                          <a:pt x="234" y="14"/>
                        </a:lnTo>
                        <a:lnTo>
                          <a:pt x="234" y="11"/>
                        </a:lnTo>
                        <a:lnTo>
                          <a:pt x="237" y="11"/>
                        </a:lnTo>
                        <a:lnTo>
                          <a:pt x="240" y="11"/>
                        </a:lnTo>
                        <a:lnTo>
                          <a:pt x="242" y="11"/>
                        </a:lnTo>
                        <a:lnTo>
                          <a:pt x="242" y="8"/>
                        </a:lnTo>
                        <a:lnTo>
                          <a:pt x="245" y="8"/>
                        </a:lnTo>
                        <a:lnTo>
                          <a:pt x="245" y="8"/>
                        </a:lnTo>
                        <a:lnTo>
                          <a:pt x="248" y="8"/>
                        </a:lnTo>
                        <a:lnTo>
                          <a:pt x="248" y="5"/>
                        </a:lnTo>
                        <a:lnTo>
                          <a:pt x="251" y="5"/>
                        </a:lnTo>
                        <a:lnTo>
                          <a:pt x="251" y="5"/>
                        </a:lnTo>
                        <a:lnTo>
                          <a:pt x="254" y="5"/>
                        </a:lnTo>
                        <a:lnTo>
                          <a:pt x="254" y="3"/>
                        </a:lnTo>
                        <a:lnTo>
                          <a:pt x="257" y="3"/>
                        </a:lnTo>
                        <a:lnTo>
                          <a:pt x="257" y="3"/>
                        </a:lnTo>
                        <a:lnTo>
                          <a:pt x="260" y="3"/>
                        </a:lnTo>
                        <a:lnTo>
                          <a:pt x="260" y="0"/>
                        </a:lnTo>
                        <a:lnTo>
                          <a:pt x="263" y="0"/>
                        </a:lnTo>
                        <a:lnTo>
                          <a:pt x="271" y="0"/>
                        </a:lnTo>
                        <a:lnTo>
                          <a:pt x="274" y="0"/>
                        </a:lnTo>
                        <a:lnTo>
                          <a:pt x="274" y="3"/>
                        </a:lnTo>
                        <a:lnTo>
                          <a:pt x="277" y="3"/>
                        </a:lnTo>
                        <a:lnTo>
                          <a:pt x="277" y="3"/>
                        </a:lnTo>
                        <a:lnTo>
                          <a:pt x="280" y="3"/>
                        </a:lnTo>
                        <a:lnTo>
                          <a:pt x="280" y="5"/>
                        </a:lnTo>
                        <a:lnTo>
                          <a:pt x="283" y="5"/>
                        </a:lnTo>
                        <a:lnTo>
                          <a:pt x="283" y="5"/>
                        </a:lnTo>
                        <a:lnTo>
                          <a:pt x="286" y="5"/>
                        </a:lnTo>
                        <a:lnTo>
                          <a:pt x="286" y="8"/>
                        </a:lnTo>
                        <a:lnTo>
                          <a:pt x="289" y="8"/>
                        </a:lnTo>
                        <a:lnTo>
                          <a:pt x="289" y="8"/>
                        </a:lnTo>
                        <a:lnTo>
                          <a:pt x="292" y="8"/>
                        </a:lnTo>
                        <a:lnTo>
                          <a:pt x="292" y="11"/>
                        </a:lnTo>
                        <a:lnTo>
                          <a:pt x="294" y="11"/>
                        </a:lnTo>
                        <a:lnTo>
                          <a:pt x="294" y="14"/>
                        </a:lnTo>
                        <a:lnTo>
                          <a:pt x="297" y="14"/>
                        </a:lnTo>
                        <a:lnTo>
                          <a:pt x="297" y="14"/>
                        </a:lnTo>
                        <a:lnTo>
                          <a:pt x="300" y="14"/>
                        </a:lnTo>
                        <a:lnTo>
                          <a:pt x="300" y="17"/>
                        </a:lnTo>
                        <a:lnTo>
                          <a:pt x="303" y="17"/>
                        </a:lnTo>
                        <a:lnTo>
                          <a:pt x="306" y="17"/>
                        </a:lnTo>
                        <a:lnTo>
                          <a:pt x="309" y="17"/>
                        </a:lnTo>
                        <a:lnTo>
                          <a:pt x="309" y="20"/>
                        </a:lnTo>
                        <a:lnTo>
                          <a:pt x="312" y="20"/>
                        </a:lnTo>
                        <a:lnTo>
                          <a:pt x="320" y="20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1" name="Freeform 163">
                    <a:extLst>
                      <a:ext uri="{FF2B5EF4-FFF2-40B4-BE49-F238E27FC236}">
                        <a16:creationId xmlns:a16="http://schemas.microsoft.com/office/drawing/2014/main" id="{7BF67A17-D81B-6BAB-B44D-68D8F73C2E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8" y="785"/>
                    <a:ext cx="733" cy="1645"/>
                  </a:xfrm>
                  <a:custGeom>
                    <a:avLst/>
                    <a:gdLst>
                      <a:gd name="T0" fmla="*/ 9 w 733"/>
                      <a:gd name="T1" fmla="*/ 711 h 1645"/>
                      <a:gd name="T2" fmla="*/ 20 w 733"/>
                      <a:gd name="T3" fmla="*/ 700 h 1645"/>
                      <a:gd name="T4" fmla="*/ 32 w 733"/>
                      <a:gd name="T5" fmla="*/ 688 h 1645"/>
                      <a:gd name="T6" fmla="*/ 46 w 733"/>
                      <a:gd name="T7" fmla="*/ 685 h 1645"/>
                      <a:gd name="T8" fmla="*/ 61 w 733"/>
                      <a:gd name="T9" fmla="*/ 691 h 1645"/>
                      <a:gd name="T10" fmla="*/ 78 w 733"/>
                      <a:gd name="T11" fmla="*/ 691 h 1645"/>
                      <a:gd name="T12" fmla="*/ 89 w 733"/>
                      <a:gd name="T13" fmla="*/ 657 h 1645"/>
                      <a:gd name="T14" fmla="*/ 101 w 733"/>
                      <a:gd name="T15" fmla="*/ 605 h 1645"/>
                      <a:gd name="T16" fmla="*/ 112 w 733"/>
                      <a:gd name="T17" fmla="*/ 570 h 1645"/>
                      <a:gd name="T18" fmla="*/ 124 w 733"/>
                      <a:gd name="T19" fmla="*/ 558 h 1645"/>
                      <a:gd name="T20" fmla="*/ 136 w 733"/>
                      <a:gd name="T21" fmla="*/ 547 h 1645"/>
                      <a:gd name="T22" fmla="*/ 147 w 733"/>
                      <a:gd name="T23" fmla="*/ 521 h 1645"/>
                      <a:gd name="T24" fmla="*/ 159 w 733"/>
                      <a:gd name="T25" fmla="*/ 466 h 1645"/>
                      <a:gd name="T26" fmla="*/ 170 w 733"/>
                      <a:gd name="T27" fmla="*/ 350 h 1645"/>
                      <a:gd name="T28" fmla="*/ 182 w 733"/>
                      <a:gd name="T29" fmla="*/ 165 h 1645"/>
                      <a:gd name="T30" fmla="*/ 193 w 733"/>
                      <a:gd name="T31" fmla="*/ 21 h 1645"/>
                      <a:gd name="T32" fmla="*/ 205 w 733"/>
                      <a:gd name="T33" fmla="*/ 76 h 1645"/>
                      <a:gd name="T34" fmla="*/ 216 w 733"/>
                      <a:gd name="T35" fmla="*/ 339 h 1645"/>
                      <a:gd name="T36" fmla="*/ 228 w 733"/>
                      <a:gd name="T37" fmla="*/ 625 h 1645"/>
                      <a:gd name="T38" fmla="*/ 239 w 733"/>
                      <a:gd name="T39" fmla="*/ 795 h 1645"/>
                      <a:gd name="T40" fmla="*/ 251 w 733"/>
                      <a:gd name="T41" fmla="*/ 879 h 1645"/>
                      <a:gd name="T42" fmla="*/ 262 w 733"/>
                      <a:gd name="T43" fmla="*/ 974 h 1645"/>
                      <a:gd name="T44" fmla="*/ 274 w 733"/>
                      <a:gd name="T45" fmla="*/ 1058 h 1645"/>
                      <a:gd name="T46" fmla="*/ 286 w 733"/>
                      <a:gd name="T47" fmla="*/ 1102 h 1645"/>
                      <a:gd name="T48" fmla="*/ 297 w 733"/>
                      <a:gd name="T49" fmla="*/ 1220 h 1645"/>
                      <a:gd name="T50" fmla="*/ 309 w 733"/>
                      <a:gd name="T51" fmla="*/ 1431 h 1645"/>
                      <a:gd name="T52" fmla="*/ 320 w 733"/>
                      <a:gd name="T53" fmla="*/ 1610 h 1645"/>
                      <a:gd name="T54" fmla="*/ 332 w 733"/>
                      <a:gd name="T55" fmla="*/ 1573 h 1645"/>
                      <a:gd name="T56" fmla="*/ 343 w 733"/>
                      <a:gd name="T57" fmla="*/ 1327 h 1645"/>
                      <a:gd name="T58" fmla="*/ 355 w 733"/>
                      <a:gd name="T59" fmla="*/ 1061 h 1645"/>
                      <a:gd name="T60" fmla="*/ 366 w 733"/>
                      <a:gd name="T61" fmla="*/ 827 h 1645"/>
                      <a:gd name="T62" fmla="*/ 378 w 733"/>
                      <a:gd name="T63" fmla="*/ 671 h 1645"/>
                      <a:gd name="T64" fmla="*/ 389 w 733"/>
                      <a:gd name="T65" fmla="*/ 633 h 1645"/>
                      <a:gd name="T66" fmla="*/ 401 w 733"/>
                      <a:gd name="T67" fmla="*/ 732 h 1645"/>
                      <a:gd name="T68" fmla="*/ 412 w 733"/>
                      <a:gd name="T69" fmla="*/ 868 h 1645"/>
                      <a:gd name="T70" fmla="*/ 424 w 733"/>
                      <a:gd name="T71" fmla="*/ 847 h 1645"/>
                      <a:gd name="T72" fmla="*/ 435 w 733"/>
                      <a:gd name="T73" fmla="*/ 703 h 1645"/>
                      <a:gd name="T74" fmla="*/ 447 w 733"/>
                      <a:gd name="T75" fmla="*/ 573 h 1645"/>
                      <a:gd name="T76" fmla="*/ 459 w 733"/>
                      <a:gd name="T77" fmla="*/ 590 h 1645"/>
                      <a:gd name="T78" fmla="*/ 470 w 733"/>
                      <a:gd name="T79" fmla="*/ 740 h 1645"/>
                      <a:gd name="T80" fmla="*/ 482 w 733"/>
                      <a:gd name="T81" fmla="*/ 885 h 1645"/>
                      <a:gd name="T82" fmla="*/ 493 w 733"/>
                      <a:gd name="T83" fmla="*/ 922 h 1645"/>
                      <a:gd name="T84" fmla="*/ 505 w 733"/>
                      <a:gd name="T85" fmla="*/ 870 h 1645"/>
                      <a:gd name="T86" fmla="*/ 516 w 733"/>
                      <a:gd name="T87" fmla="*/ 798 h 1645"/>
                      <a:gd name="T88" fmla="*/ 528 w 733"/>
                      <a:gd name="T89" fmla="*/ 755 h 1645"/>
                      <a:gd name="T90" fmla="*/ 539 w 733"/>
                      <a:gd name="T91" fmla="*/ 726 h 1645"/>
                      <a:gd name="T92" fmla="*/ 551 w 733"/>
                      <a:gd name="T93" fmla="*/ 726 h 1645"/>
                      <a:gd name="T94" fmla="*/ 565 w 733"/>
                      <a:gd name="T95" fmla="*/ 735 h 1645"/>
                      <a:gd name="T96" fmla="*/ 577 w 733"/>
                      <a:gd name="T97" fmla="*/ 717 h 1645"/>
                      <a:gd name="T98" fmla="*/ 588 w 733"/>
                      <a:gd name="T99" fmla="*/ 665 h 1645"/>
                      <a:gd name="T100" fmla="*/ 600 w 733"/>
                      <a:gd name="T101" fmla="*/ 607 h 1645"/>
                      <a:gd name="T102" fmla="*/ 611 w 733"/>
                      <a:gd name="T103" fmla="*/ 596 h 1645"/>
                      <a:gd name="T104" fmla="*/ 623 w 733"/>
                      <a:gd name="T105" fmla="*/ 607 h 1645"/>
                      <a:gd name="T106" fmla="*/ 640 w 733"/>
                      <a:gd name="T107" fmla="*/ 599 h 1645"/>
                      <a:gd name="T108" fmla="*/ 652 w 733"/>
                      <a:gd name="T109" fmla="*/ 564 h 1645"/>
                      <a:gd name="T110" fmla="*/ 663 w 733"/>
                      <a:gd name="T111" fmla="*/ 532 h 1645"/>
                      <a:gd name="T112" fmla="*/ 675 w 733"/>
                      <a:gd name="T113" fmla="*/ 512 h 1645"/>
                      <a:gd name="T114" fmla="*/ 686 w 733"/>
                      <a:gd name="T115" fmla="*/ 509 h 1645"/>
                      <a:gd name="T116" fmla="*/ 698 w 733"/>
                      <a:gd name="T117" fmla="*/ 524 h 1645"/>
                      <a:gd name="T118" fmla="*/ 709 w 733"/>
                      <a:gd name="T119" fmla="*/ 541 h 1645"/>
                      <a:gd name="T120" fmla="*/ 721 w 733"/>
                      <a:gd name="T121" fmla="*/ 564 h 1645"/>
                      <a:gd name="T122" fmla="*/ 733 w 733"/>
                      <a:gd name="T123" fmla="*/ 584 h 16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33" h="1645">
                        <a:moveTo>
                          <a:pt x="0" y="720"/>
                        </a:moveTo>
                        <a:lnTo>
                          <a:pt x="0" y="717"/>
                        </a:lnTo>
                        <a:lnTo>
                          <a:pt x="3" y="717"/>
                        </a:lnTo>
                        <a:lnTo>
                          <a:pt x="3" y="717"/>
                        </a:lnTo>
                        <a:lnTo>
                          <a:pt x="6" y="717"/>
                        </a:lnTo>
                        <a:lnTo>
                          <a:pt x="6" y="714"/>
                        </a:lnTo>
                        <a:lnTo>
                          <a:pt x="9" y="714"/>
                        </a:lnTo>
                        <a:lnTo>
                          <a:pt x="9" y="711"/>
                        </a:lnTo>
                        <a:lnTo>
                          <a:pt x="12" y="711"/>
                        </a:lnTo>
                        <a:lnTo>
                          <a:pt x="12" y="709"/>
                        </a:lnTo>
                        <a:lnTo>
                          <a:pt x="14" y="709"/>
                        </a:lnTo>
                        <a:lnTo>
                          <a:pt x="14" y="706"/>
                        </a:lnTo>
                        <a:lnTo>
                          <a:pt x="17" y="706"/>
                        </a:lnTo>
                        <a:lnTo>
                          <a:pt x="17" y="703"/>
                        </a:lnTo>
                        <a:lnTo>
                          <a:pt x="20" y="703"/>
                        </a:lnTo>
                        <a:lnTo>
                          <a:pt x="20" y="700"/>
                        </a:lnTo>
                        <a:lnTo>
                          <a:pt x="23" y="700"/>
                        </a:lnTo>
                        <a:lnTo>
                          <a:pt x="23" y="697"/>
                        </a:lnTo>
                        <a:lnTo>
                          <a:pt x="26" y="697"/>
                        </a:lnTo>
                        <a:lnTo>
                          <a:pt x="26" y="694"/>
                        </a:lnTo>
                        <a:lnTo>
                          <a:pt x="29" y="694"/>
                        </a:lnTo>
                        <a:lnTo>
                          <a:pt x="29" y="691"/>
                        </a:lnTo>
                        <a:lnTo>
                          <a:pt x="32" y="691"/>
                        </a:lnTo>
                        <a:lnTo>
                          <a:pt x="32" y="688"/>
                        </a:lnTo>
                        <a:lnTo>
                          <a:pt x="35" y="688"/>
                        </a:lnTo>
                        <a:lnTo>
                          <a:pt x="35" y="685"/>
                        </a:lnTo>
                        <a:lnTo>
                          <a:pt x="38" y="685"/>
                        </a:lnTo>
                        <a:lnTo>
                          <a:pt x="40" y="685"/>
                        </a:lnTo>
                        <a:lnTo>
                          <a:pt x="43" y="685"/>
                        </a:lnTo>
                        <a:lnTo>
                          <a:pt x="43" y="683"/>
                        </a:lnTo>
                        <a:lnTo>
                          <a:pt x="46" y="683"/>
                        </a:lnTo>
                        <a:lnTo>
                          <a:pt x="46" y="685"/>
                        </a:lnTo>
                        <a:lnTo>
                          <a:pt x="49" y="685"/>
                        </a:lnTo>
                        <a:lnTo>
                          <a:pt x="52" y="685"/>
                        </a:lnTo>
                        <a:lnTo>
                          <a:pt x="55" y="685"/>
                        </a:lnTo>
                        <a:lnTo>
                          <a:pt x="55" y="688"/>
                        </a:lnTo>
                        <a:lnTo>
                          <a:pt x="58" y="688"/>
                        </a:lnTo>
                        <a:lnTo>
                          <a:pt x="58" y="691"/>
                        </a:lnTo>
                        <a:lnTo>
                          <a:pt x="61" y="691"/>
                        </a:lnTo>
                        <a:lnTo>
                          <a:pt x="61" y="691"/>
                        </a:lnTo>
                        <a:lnTo>
                          <a:pt x="63" y="691"/>
                        </a:lnTo>
                        <a:lnTo>
                          <a:pt x="63" y="694"/>
                        </a:lnTo>
                        <a:lnTo>
                          <a:pt x="66" y="694"/>
                        </a:lnTo>
                        <a:lnTo>
                          <a:pt x="72" y="694"/>
                        </a:lnTo>
                        <a:lnTo>
                          <a:pt x="75" y="694"/>
                        </a:lnTo>
                        <a:lnTo>
                          <a:pt x="75" y="691"/>
                        </a:lnTo>
                        <a:lnTo>
                          <a:pt x="78" y="691"/>
                        </a:lnTo>
                        <a:lnTo>
                          <a:pt x="78" y="691"/>
                        </a:lnTo>
                        <a:lnTo>
                          <a:pt x="81" y="691"/>
                        </a:lnTo>
                        <a:lnTo>
                          <a:pt x="81" y="685"/>
                        </a:lnTo>
                        <a:lnTo>
                          <a:pt x="84" y="685"/>
                        </a:lnTo>
                        <a:lnTo>
                          <a:pt x="84" y="677"/>
                        </a:lnTo>
                        <a:lnTo>
                          <a:pt x="87" y="677"/>
                        </a:lnTo>
                        <a:lnTo>
                          <a:pt x="87" y="668"/>
                        </a:lnTo>
                        <a:lnTo>
                          <a:pt x="89" y="668"/>
                        </a:lnTo>
                        <a:lnTo>
                          <a:pt x="89" y="657"/>
                        </a:lnTo>
                        <a:lnTo>
                          <a:pt x="92" y="657"/>
                        </a:lnTo>
                        <a:lnTo>
                          <a:pt x="92" y="645"/>
                        </a:lnTo>
                        <a:lnTo>
                          <a:pt x="95" y="645"/>
                        </a:lnTo>
                        <a:lnTo>
                          <a:pt x="95" y="631"/>
                        </a:lnTo>
                        <a:lnTo>
                          <a:pt x="98" y="631"/>
                        </a:lnTo>
                        <a:lnTo>
                          <a:pt x="98" y="616"/>
                        </a:lnTo>
                        <a:lnTo>
                          <a:pt x="101" y="616"/>
                        </a:lnTo>
                        <a:lnTo>
                          <a:pt x="101" y="605"/>
                        </a:lnTo>
                        <a:lnTo>
                          <a:pt x="104" y="605"/>
                        </a:lnTo>
                        <a:lnTo>
                          <a:pt x="104" y="593"/>
                        </a:lnTo>
                        <a:lnTo>
                          <a:pt x="107" y="593"/>
                        </a:lnTo>
                        <a:lnTo>
                          <a:pt x="107" y="581"/>
                        </a:lnTo>
                        <a:lnTo>
                          <a:pt x="110" y="581"/>
                        </a:lnTo>
                        <a:lnTo>
                          <a:pt x="110" y="576"/>
                        </a:lnTo>
                        <a:lnTo>
                          <a:pt x="112" y="576"/>
                        </a:lnTo>
                        <a:lnTo>
                          <a:pt x="112" y="570"/>
                        </a:lnTo>
                        <a:lnTo>
                          <a:pt x="115" y="570"/>
                        </a:lnTo>
                        <a:lnTo>
                          <a:pt x="115" y="564"/>
                        </a:lnTo>
                        <a:lnTo>
                          <a:pt x="118" y="564"/>
                        </a:lnTo>
                        <a:lnTo>
                          <a:pt x="118" y="561"/>
                        </a:lnTo>
                        <a:lnTo>
                          <a:pt x="121" y="561"/>
                        </a:lnTo>
                        <a:lnTo>
                          <a:pt x="121" y="558"/>
                        </a:lnTo>
                        <a:lnTo>
                          <a:pt x="124" y="558"/>
                        </a:lnTo>
                        <a:lnTo>
                          <a:pt x="124" y="558"/>
                        </a:lnTo>
                        <a:lnTo>
                          <a:pt x="127" y="558"/>
                        </a:lnTo>
                        <a:lnTo>
                          <a:pt x="127" y="555"/>
                        </a:lnTo>
                        <a:lnTo>
                          <a:pt x="130" y="555"/>
                        </a:lnTo>
                        <a:lnTo>
                          <a:pt x="130" y="553"/>
                        </a:lnTo>
                        <a:lnTo>
                          <a:pt x="133" y="553"/>
                        </a:lnTo>
                        <a:lnTo>
                          <a:pt x="133" y="553"/>
                        </a:lnTo>
                        <a:lnTo>
                          <a:pt x="136" y="553"/>
                        </a:lnTo>
                        <a:lnTo>
                          <a:pt x="136" y="547"/>
                        </a:lnTo>
                        <a:lnTo>
                          <a:pt x="138" y="547"/>
                        </a:lnTo>
                        <a:lnTo>
                          <a:pt x="138" y="544"/>
                        </a:lnTo>
                        <a:lnTo>
                          <a:pt x="141" y="544"/>
                        </a:lnTo>
                        <a:lnTo>
                          <a:pt x="141" y="538"/>
                        </a:lnTo>
                        <a:lnTo>
                          <a:pt x="144" y="538"/>
                        </a:lnTo>
                        <a:lnTo>
                          <a:pt x="144" y="532"/>
                        </a:lnTo>
                        <a:lnTo>
                          <a:pt x="147" y="532"/>
                        </a:lnTo>
                        <a:lnTo>
                          <a:pt x="147" y="521"/>
                        </a:lnTo>
                        <a:lnTo>
                          <a:pt x="150" y="521"/>
                        </a:lnTo>
                        <a:lnTo>
                          <a:pt x="150" y="512"/>
                        </a:lnTo>
                        <a:lnTo>
                          <a:pt x="153" y="512"/>
                        </a:lnTo>
                        <a:lnTo>
                          <a:pt x="153" y="500"/>
                        </a:lnTo>
                        <a:lnTo>
                          <a:pt x="156" y="500"/>
                        </a:lnTo>
                        <a:lnTo>
                          <a:pt x="156" y="483"/>
                        </a:lnTo>
                        <a:lnTo>
                          <a:pt x="159" y="483"/>
                        </a:lnTo>
                        <a:lnTo>
                          <a:pt x="159" y="466"/>
                        </a:lnTo>
                        <a:lnTo>
                          <a:pt x="162" y="466"/>
                        </a:lnTo>
                        <a:lnTo>
                          <a:pt x="162" y="448"/>
                        </a:lnTo>
                        <a:lnTo>
                          <a:pt x="164" y="448"/>
                        </a:lnTo>
                        <a:lnTo>
                          <a:pt x="164" y="417"/>
                        </a:lnTo>
                        <a:lnTo>
                          <a:pt x="167" y="417"/>
                        </a:lnTo>
                        <a:lnTo>
                          <a:pt x="167" y="385"/>
                        </a:lnTo>
                        <a:lnTo>
                          <a:pt x="170" y="385"/>
                        </a:lnTo>
                        <a:lnTo>
                          <a:pt x="170" y="350"/>
                        </a:lnTo>
                        <a:lnTo>
                          <a:pt x="173" y="350"/>
                        </a:lnTo>
                        <a:lnTo>
                          <a:pt x="173" y="307"/>
                        </a:lnTo>
                        <a:lnTo>
                          <a:pt x="176" y="307"/>
                        </a:lnTo>
                        <a:lnTo>
                          <a:pt x="176" y="261"/>
                        </a:lnTo>
                        <a:lnTo>
                          <a:pt x="179" y="261"/>
                        </a:lnTo>
                        <a:lnTo>
                          <a:pt x="179" y="211"/>
                        </a:lnTo>
                        <a:lnTo>
                          <a:pt x="182" y="211"/>
                        </a:lnTo>
                        <a:lnTo>
                          <a:pt x="182" y="165"/>
                        </a:lnTo>
                        <a:lnTo>
                          <a:pt x="185" y="165"/>
                        </a:lnTo>
                        <a:lnTo>
                          <a:pt x="185" y="119"/>
                        </a:lnTo>
                        <a:lnTo>
                          <a:pt x="187" y="119"/>
                        </a:lnTo>
                        <a:lnTo>
                          <a:pt x="187" y="70"/>
                        </a:lnTo>
                        <a:lnTo>
                          <a:pt x="190" y="70"/>
                        </a:lnTo>
                        <a:lnTo>
                          <a:pt x="190" y="35"/>
                        </a:lnTo>
                        <a:lnTo>
                          <a:pt x="193" y="35"/>
                        </a:lnTo>
                        <a:lnTo>
                          <a:pt x="193" y="21"/>
                        </a:lnTo>
                        <a:lnTo>
                          <a:pt x="196" y="21"/>
                        </a:lnTo>
                        <a:lnTo>
                          <a:pt x="196" y="6"/>
                        </a:lnTo>
                        <a:lnTo>
                          <a:pt x="199" y="6"/>
                        </a:lnTo>
                        <a:lnTo>
                          <a:pt x="199" y="0"/>
                        </a:lnTo>
                        <a:lnTo>
                          <a:pt x="202" y="0"/>
                        </a:lnTo>
                        <a:lnTo>
                          <a:pt x="202" y="38"/>
                        </a:lnTo>
                        <a:lnTo>
                          <a:pt x="205" y="38"/>
                        </a:lnTo>
                        <a:lnTo>
                          <a:pt x="205" y="76"/>
                        </a:lnTo>
                        <a:lnTo>
                          <a:pt x="208" y="76"/>
                        </a:lnTo>
                        <a:lnTo>
                          <a:pt x="208" y="113"/>
                        </a:lnTo>
                        <a:lnTo>
                          <a:pt x="211" y="113"/>
                        </a:lnTo>
                        <a:lnTo>
                          <a:pt x="211" y="188"/>
                        </a:lnTo>
                        <a:lnTo>
                          <a:pt x="213" y="188"/>
                        </a:lnTo>
                        <a:lnTo>
                          <a:pt x="213" y="263"/>
                        </a:lnTo>
                        <a:lnTo>
                          <a:pt x="216" y="263"/>
                        </a:lnTo>
                        <a:lnTo>
                          <a:pt x="216" y="339"/>
                        </a:lnTo>
                        <a:lnTo>
                          <a:pt x="219" y="339"/>
                        </a:lnTo>
                        <a:lnTo>
                          <a:pt x="219" y="414"/>
                        </a:lnTo>
                        <a:lnTo>
                          <a:pt x="222" y="414"/>
                        </a:lnTo>
                        <a:lnTo>
                          <a:pt x="222" y="489"/>
                        </a:lnTo>
                        <a:lnTo>
                          <a:pt x="225" y="489"/>
                        </a:lnTo>
                        <a:lnTo>
                          <a:pt x="225" y="567"/>
                        </a:lnTo>
                        <a:lnTo>
                          <a:pt x="228" y="567"/>
                        </a:lnTo>
                        <a:lnTo>
                          <a:pt x="228" y="625"/>
                        </a:lnTo>
                        <a:lnTo>
                          <a:pt x="231" y="625"/>
                        </a:lnTo>
                        <a:lnTo>
                          <a:pt x="231" y="677"/>
                        </a:lnTo>
                        <a:lnTo>
                          <a:pt x="234" y="677"/>
                        </a:lnTo>
                        <a:lnTo>
                          <a:pt x="234" y="729"/>
                        </a:lnTo>
                        <a:lnTo>
                          <a:pt x="236" y="729"/>
                        </a:lnTo>
                        <a:lnTo>
                          <a:pt x="236" y="766"/>
                        </a:lnTo>
                        <a:lnTo>
                          <a:pt x="239" y="766"/>
                        </a:lnTo>
                        <a:lnTo>
                          <a:pt x="239" y="795"/>
                        </a:lnTo>
                        <a:lnTo>
                          <a:pt x="242" y="795"/>
                        </a:lnTo>
                        <a:lnTo>
                          <a:pt x="242" y="821"/>
                        </a:lnTo>
                        <a:lnTo>
                          <a:pt x="245" y="821"/>
                        </a:lnTo>
                        <a:lnTo>
                          <a:pt x="245" y="844"/>
                        </a:lnTo>
                        <a:lnTo>
                          <a:pt x="248" y="844"/>
                        </a:lnTo>
                        <a:lnTo>
                          <a:pt x="248" y="862"/>
                        </a:lnTo>
                        <a:lnTo>
                          <a:pt x="251" y="862"/>
                        </a:lnTo>
                        <a:lnTo>
                          <a:pt x="251" y="879"/>
                        </a:lnTo>
                        <a:lnTo>
                          <a:pt x="254" y="879"/>
                        </a:lnTo>
                        <a:lnTo>
                          <a:pt x="254" y="896"/>
                        </a:lnTo>
                        <a:lnTo>
                          <a:pt x="257" y="896"/>
                        </a:lnTo>
                        <a:lnTo>
                          <a:pt x="257" y="922"/>
                        </a:lnTo>
                        <a:lnTo>
                          <a:pt x="260" y="922"/>
                        </a:lnTo>
                        <a:lnTo>
                          <a:pt x="260" y="948"/>
                        </a:lnTo>
                        <a:lnTo>
                          <a:pt x="262" y="948"/>
                        </a:lnTo>
                        <a:lnTo>
                          <a:pt x="262" y="974"/>
                        </a:lnTo>
                        <a:lnTo>
                          <a:pt x="265" y="974"/>
                        </a:lnTo>
                        <a:lnTo>
                          <a:pt x="265" y="998"/>
                        </a:lnTo>
                        <a:lnTo>
                          <a:pt x="268" y="998"/>
                        </a:lnTo>
                        <a:lnTo>
                          <a:pt x="268" y="1024"/>
                        </a:lnTo>
                        <a:lnTo>
                          <a:pt x="271" y="1024"/>
                        </a:lnTo>
                        <a:lnTo>
                          <a:pt x="271" y="1047"/>
                        </a:lnTo>
                        <a:lnTo>
                          <a:pt x="274" y="1047"/>
                        </a:lnTo>
                        <a:lnTo>
                          <a:pt x="274" y="1058"/>
                        </a:lnTo>
                        <a:lnTo>
                          <a:pt x="277" y="1058"/>
                        </a:lnTo>
                        <a:lnTo>
                          <a:pt x="277" y="1067"/>
                        </a:lnTo>
                        <a:lnTo>
                          <a:pt x="280" y="1067"/>
                        </a:lnTo>
                        <a:lnTo>
                          <a:pt x="280" y="1076"/>
                        </a:lnTo>
                        <a:lnTo>
                          <a:pt x="283" y="1076"/>
                        </a:lnTo>
                        <a:lnTo>
                          <a:pt x="283" y="1090"/>
                        </a:lnTo>
                        <a:lnTo>
                          <a:pt x="286" y="1090"/>
                        </a:lnTo>
                        <a:lnTo>
                          <a:pt x="286" y="1102"/>
                        </a:lnTo>
                        <a:lnTo>
                          <a:pt x="288" y="1102"/>
                        </a:lnTo>
                        <a:lnTo>
                          <a:pt x="288" y="1116"/>
                        </a:lnTo>
                        <a:lnTo>
                          <a:pt x="291" y="1116"/>
                        </a:lnTo>
                        <a:lnTo>
                          <a:pt x="291" y="1142"/>
                        </a:lnTo>
                        <a:lnTo>
                          <a:pt x="294" y="1142"/>
                        </a:lnTo>
                        <a:lnTo>
                          <a:pt x="294" y="1183"/>
                        </a:lnTo>
                        <a:lnTo>
                          <a:pt x="297" y="1183"/>
                        </a:lnTo>
                        <a:lnTo>
                          <a:pt x="297" y="1220"/>
                        </a:lnTo>
                        <a:lnTo>
                          <a:pt x="300" y="1220"/>
                        </a:lnTo>
                        <a:lnTo>
                          <a:pt x="300" y="1266"/>
                        </a:lnTo>
                        <a:lnTo>
                          <a:pt x="303" y="1266"/>
                        </a:lnTo>
                        <a:lnTo>
                          <a:pt x="303" y="1321"/>
                        </a:lnTo>
                        <a:lnTo>
                          <a:pt x="306" y="1321"/>
                        </a:lnTo>
                        <a:lnTo>
                          <a:pt x="306" y="1376"/>
                        </a:lnTo>
                        <a:lnTo>
                          <a:pt x="309" y="1376"/>
                        </a:lnTo>
                        <a:lnTo>
                          <a:pt x="309" y="1431"/>
                        </a:lnTo>
                        <a:lnTo>
                          <a:pt x="311" y="1431"/>
                        </a:lnTo>
                        <a:lnTo>
                          <a:pt x="311" y="1486"/>
                        </a:lnTo>
                        <a:lnTo>
                          <a:pt x="314" y="1486"/>
                        </a:lnTo>
                        <a:lnTo>
                          <a:pt x="314" y="1538"/>
                        </a:lnTo>
                        <a:lnTo>
                          <a:pt x="317" y="1538"/>
                        </a:lnTo>
                        <a:lnTo>
                          <a:pt x="317" y="1593"/>
                        </a:lnTo>
                        <a:lnTo>
                          <a:pt x="320" y="1593"/>
                        </a:lnTo>
                        <a:lnTo>
                          <a:pt x="320" y="1610"/>
                        </a:lnTo>
                        <a:lnTo>
                          <a:pt x="323" y="1610"/>
                        </a:lnTo>
                        <a:lnTo>
                          <a:pt x="323" y="1628"/>
                        </a:lnTo>
                        <a:lnTo>
                          <a:pt x="326" y="1628"/>
                        </a:lnTo>
                        <a:lnTo>
                          <a:pt x="326" y="1645"/>
                        </a:lnTo>
                        <a:lnTo>
                          <a:pt x="329" y="1645"/>
                        </a:lnTo>
                        <a:lnTo>
                          <a:pt x="329" y="1613"/>
                        </a:lnTo>
                        <a:lnTo>
                          <a:pt x="332" y="1613"/>
                        </a:lnTo>
                        <a:lnTo>
                          <a:pt x="332" y="1573"/>
                        </a:lnTo>
                        <a:lnTo>
                          <a:pt x="335" y="1573"/>
                        </a:lnTo>
                        <a:lnTo>
                          <a:pt x="335" y="1532"/>
                        </a:lnTo>
                        <a:lnTo>
                          <a:pt x="337" y="1532"/>
                        </a:lnTo>
                        <a:lnTo>
                          <a:pt x="337" y="1472"/>
                        </a:lnTo>
                        <a:lnTo>
                          <a:pt x="340" y="1472"/>
                        </a:lnTo>
                        <a:lnTo>
                          <a:pt x="340" y="1399"/>
                        </a:lnTo>
                        <a:lnTo>
                          <a:pt x="343" y="1399"/>
                        </a:lnTo>
                        <a:lnTo>
                          <a:pt x="343" y="1327"/>
                        </a:lnTo>
                        <a:lnTo>
                          <a:pt x="346" y="1327"/>
                        </a:lnTo>
                        <a:lnTo>
                          <a:pt x="346" y="1258"/>
                        </a:lnTo>
                        <a:lnTo>
                          <a:pt x="349" y="1258"/>
                        </a:lnTo>
                        <a:lnTo>
                          <a:pt x="349" y="1191"/>
                        </a:lnTo>
                        <a:lnTo>
                          <a:pt x="352" y="1191"/>
                        </a:lnTo>
                        <a:lnTo>
                          <a:pt x="352" y="1128"/>
                        </a:lnTo>
                        <a:lnTo>
                          <a:pt x="355" y="1128"/>
                        </a:lnTo>
                        <a:lnTo>
                          <a:pt x="355" y="1061"/>
                        </a:lnTo>
                        <a:lnTo>
                          <a:pt x="358" y="1061"/>
                        </a:lnTo>
                        <a:lnTo>
                          <a:pt x="358" y="1000"/>
                        </a:lnTo>
                        <a:lnTo>
                          <a:pt x="360" y="1000"/>
                        </a:lnTo>
                        <a:lnTo>
                          <a:pt x="360" y="940"/>
                        </a:lnTo>
                        <a:lnTo>
                          <a:pt x="363" y="940"/>
                        </a:lnTo>
                        <a:lnTo>
                          <a:pt x="363" y="879"/>
                        </a:lnTo>
                        <a:lnTo>
                          <a:pt x="366" y="879"/>
                        </a:lnTo>
                        <a:lnTo>
                          <a:pt x="366" y="827"/>
                        </a:lnTo>
                        <a:lnTo>
                          <a:pt x="369" y="827"/>
                        </a:lnTo>
                        <a:lnTo>
                          <a:pt x="369" y="775"/>
                        </a:lnTo>
                        <a:lnTo>
                          <a:pt x="372" y="775"/>
                        </a:lnTo>
                        <a:lnTo>
                          <a:pt x="372" y="726"/>
                        </a:lnTo>
                        <a:lnTo>
                          <a:pt x="375" y="726"/>
                        </a:lnTo>
                        <a:lnTo>
                          <a:pt x="375" y="697"/>
                        </a:lnTo>
                        <a:lnTo>
                          <a:pt x="378" y="697"/>
                        </a:lnTo>
                        <a:lnTo>
                          <a:pt x="378" y="671"/>
                        </a:lnTo>
                        <a:lnTo>
                          <a:pt x="381" y="671"/>
                        </a:lnTo>
                        <a:lnTo>
                          <a:pt x="381" y="642"/>
                        </a:lnTo>
                        <a:lnTo>
                          <a:pt x="384" y="642"/>
                        </a:lnTo>
                        <a:lnTo>
                          <a:pt x="384" y="636"/>
                        </a:lnTo>
                        <a:lnTo>
                          <a:pt x="386" y="636"/>
                        </a:lnTo>
                        <a:lnTo>
                          <a:pt x="386" y="636"/>
                        </a:lnTo>
                        <a:lnTo>
                          <a:pt x="389" y="636"/>
                        </a:lnTo>
                        <a:lnTo>
                          <a:pt x="389" y="633"/>
                        </a:lnTo>
                        <a:lnTo>
                          <a:pt x="392" y="633"/>
                        </a:lnTo>
                        <a:lnTo>
                          <a:pt x="392" y="648"/>
                        </a:lnTo>
                        <a:lnTo>
                          <a:pt x="395" y="648"/>
                        </a:lnTo>
                        <a:lnTo>
                          <a:pt x="395" y="674"/>
                        </a:lnTo>
                        <a:lnTo>
                          <a:pt x="398" y="674"/>
                        </a:lnTo>
                        <a:lnTo>
                          <a:pt x="398" y="700"/>
                        </a:lnTo>
                        <a:lnTo>
                          <a:pt x="401" y="700"/>
                        </a:lnTo>
                        <a:lnTo>
                          <a:pt x="401" y="732"/>
                        </a:lnTo>
                        <a:lnTo>
                          <a:pt x="404" y="732"/>
                        </a:lnTo>
                        <a:lnTo>
                          <a:pt x="404" y="775"/>
                        </a:lnTo>
                        <a:lnTo>
                          <a:pt x="407" y="775"/>
                        </a:lnTo>
                        <a:lnTo>
                          <a:pt x="407" y="816"/>
                        </a:lnTo>
                        <a:lnTo>
                          <a:pt x="410" y="816"/>
                        </a:lnTo>
                        <a:lnTo>
                          <a:pt x="410" y="850"/>
                        </a:lnTo>
                        <a:lnTo>
                          <a:pt x="412" y="850"/>
                        </a:lnTo>
                        <a:lnTo>
                          <a:pt x="412" y="868"/>
                        </a:lnTo>
                        <a:lnTo>
                          <a:pt x="415" y="868"/>
                        </a:lnTo>
                        <a:lnTo>
                          <a:pt x="415" y="885"/>
                        </a:lnTo>
                        <a:lnTo>
                          <a:pt x="418" y="885"/>
                        </a:lnTo>
                        <a:lnTo>
                          <a:pt x="418" y="896"/>
                        </a:lnTo>
                        <a:lnTo>
                          <a:pt x="421" y="896"/>
                        </a:lnTo>
                        <a:lnTo>
                          <a:pt x="421" y="873"/>
                        </a:lnTo>
                        <a:lnTo>
                          <a:pt x="424" y="873"/>
                        </a:lnTo>
                        <a:lnTo>
                          <a:pt x="424" y="847"/>
                        </a:lnTo>
                        <a:lnTo>
                          <a:pt x="427" y="847"/>
                        </a:lnTo>
                        <a:lnTo>
                          <a:pt x="427" y="824"/>
                        </a:lnTo>
                        <a:lnTo>
                          <a:pt x="430" y="824"/>
                        </a:lnTo>
                        <a:lnTo>
                          <a:pt x="430" y="784"/>
                        </a:lnTo>
                        <a:lnTo>
                          <a:pt x="433" y="784"/>
                        </a:lnTo>
                        <a:lnTo>
                          <a:pt x="433" y="743"/>
                        </a:lnTo>
                        <a:lnTo>
                          <a:pt x="435" y="743"/>
                        </a:lnTo>
                        <a:lnTo>
                          <a:pt x="435" y="703"/>
                        </a:lnTo>
                        <a:lnTo>
                          <a:pt x="438" y="703"/>
                        </a:lnTo>
                        <a:lnTo>
                          <a:pt x="438" y="665"/>
                        </a:lnTo>
                        <a:lnTo>
                          <a:pt x="441" y="665"/>
                        </a:lnTo>
                        <a:lnTo>
                          <a:pt x="441" y="628"/>
                        </a:lnTo>
                        <a:lnTo>
                          <a:pt x="444" y="628"/>
                        </a:lnTo>
                        <a:lnTo>
                          <a:pt x="444" y="593"/>
                        </a:lnTo>
                        <a:lnTo>
                          <a:pt x="447" y="593"/>
                        </a:lnTo>
                        <a:lnTo>
                          <a:pt x="447" y="573"/>
                        </a:lnTo>
                        <a:lnTo>
                          <a:pt x="450" y="573"/>
                        </a:lnTo>
                        <a:lnTo>
                          <a:pt x="450" y="564"/>
                        </a:lnTo>
                        <a:lnTo>
                          <a:pt x="453" y="564"/>
                        </a:lnTo>
                        <a:lnTo>
                          <a:pt x="453" y="553"/>
                        </a:lnTo>
                        <a:lnTo>
                          <a:pt x="456" y="553"/>
                        </a:lnTo>
                        <a:lnTo>
                          <a:pt x="456" y="561"/>
                        </a:lnTo>
                        <a:lnTo>
                          <a:pt x="459" y="561"/>
                        </a:lnTo>
                        <a:lnTo>
                          <a:pt x="459" y="590"/>
                        </a:lnTo>
                        <a:lnTo>
                          <a:pt x="461" y="590"/>
                        </a:lnTo>
                        <a:lnTo>
                          <a:pt x="461" y="619"/>
                        </a:lnTo>
                        <a:lnTo>
                          <a:pt x="464" y="619"/>
                        </a:lnTo>
                        <a:lnTo>
                          <a:pt x="464" y="654"/>
                        </a:lnTo>
                        <a:lnTo>
                          <a:pt x="467" y="654"/>
                        </a:lnTo>
                        <a:lnTo>
                          <a:pt x="467" y="697"/>
                        </a:lnTo>
                        <a:lnTo>
                          <a:pt x="470" y="697"/>
                        </a:lnTo>
                        <a:lnTo>
                          <a:pt x="470" y="740"/>
                        </a:lnTo>
                        <a:lnTo>
                          <a:pt x="473" y="740"/>
                        </a:lnTo>
                        <a:lnTo>
                          <a:pt x="473" y="784"/>
                        </a:lnTo>
                        <a:lnTo>
                          <a:pt x="476" y="784"/>
                        </a:lnTo>
                        <a:lnTo>
                          <a:pt x="476" y="818"/>
                        </a:lnTo>
                        <a:lnTo>
                          <a:pt x="479" y="818"/>
                        </a:lnTo>
                        <a:lnTo>
                          <a:pt x="479" y="850"/>
                        </a:lnTo>
                        <a:lnTo>
                          <a:pt x="482" y="850"/>
                        </a:lnTo>
                        <a:lnTo>
                          <a:pt x="482" y="885"/>
                        </a:lnTo>
                        <a:lnTo>
                          <a:pt x="485" y="885"/>
                        </a:lnTo>
                        <a:lnTo>
                          <a:pt x="485" y="899"/>
                        </a:lnTo>
                        <a:lnTo>
                          <a:pt x="487" y="899"/>
                        </a:lnTo>
                        <a:lnTo>
                          <a:pt x="487" y="914"/>
                        </a:lnTo>
                        <a:lnTo>
                          <a:pt x="490" y="914"/>
                        </a:lnTo>
                        <a:lnTo>
                          <a:pt x="490" y="928"/>
                        </a:lnTo>
                        <a:lnTo>
                          <a:pt x="493" y="928"/>
                        </a:lnTo>
                        <a:lnTo>
                          <a:pt x="493" y="922"/>
                        </a:lnTo>
                        <a:lnTo>
                          <a:pt x="496" y="922"/>
                        </a:lnTo>
                        <a:lnTo>
                          <a:pt x="496" y="917"/>
                        </a:lnTo>
                        <a:lnTo>
                          <a:pt x="499" y="917"/>
                        </a:lnTo>
                        <a:lnTo>
                          <a:pt x="499" y="908"/>
                        </a:lnTo>
                        <a:lnTo>
                          <a:pt x="502" y="908"/>
                        </a:lnTo>
                        <a:lnTo>
                          <a:pt x="502" y="891"/>
                        </a:lnTo>
                        <a:lnTo>
                          <a:pt x="505" y="891"/>
                        </a:lnTo>
                        <a:lnTo>
                          <a:pt x="505" y="870"/>
                        </a:lnTo>
                        <a:lnTo>
                          <a:pt x="508" y="870"/>
                        </a:lnTo>
                        <a:lnTo>
                          <a:pt x="508" y="850"/>
                        </a:lnTo>
                        <a:lnTo>
                          <a:pt x="510" y="850"/>
                        </a:lnTo>
                        <a:lnTo>
                          <a:pt x="510" y="830"/>
                        </a:lnTo>
                        <a:lnTo>
                          <a:pt x="513" y="830"/>
                        </a:lnTo>
                        <a:lnTo>
                          <a:pt x="513" y="816"/>
                        </a:lnTo>
                        <a:lnTo>
                          <a:pt x="516" y="816"/>
                        </a:lnTo>
                        <a:lnTo>
                          <a:pt x="516" y="798"/>
                        </a:lnTo>
                        <a:lnTo>
                          <a:pt x="519" y="798"/>
                        </a:lnTo>
                        <a:lnTo>
                          <a:pt x="519" y="784"/>
                        </a:lnTo>
                        <a:lnTo>
                          <a:pt x="522" y="784"/>
                        </a:lnTo>
                        <a:lnTo>
                          <a:pt x="522" y="772"/>
                        </a:lnTo>
                        <a:lnTo>
                          <a:pt x="525" y="772"/>
                        </a:lnTo>
                        <a:lnTo>
                          <a:pt x="525" y="763"/>
                        </a:lnTo>
                        <a:lnTo>
                          <a:pt x="528" y="763"/>
                        </a:lnTo>
                        <a:lnTo>
                          <a:pt x="528" y="755"/>
                        </a:lnTo>
                        <a:lnTo>
                          <a:pt x="531" y="755"/>
                        </a:lnTo>
                        <a:lnTo>
                          <a:pt x="531" y="746"/>
                        </a:lnTo>
                        <a:lnTo>
                          <a:pt x="534" y="746"/>
                        </a:lnTo>
                        <a:lnTo>
                          <a:pt x="534" y="737"/>
                        </a:lnTo>
                        <a:lnTo>
                          <a:pt x="536" y="737"/>
                        </a:lnTo>
                        <a:lnTo>
                          <a:pt x="536" y="729"/>
                        </a:lnTo>
                        <a:lnTo>
                          <a:pt x="539" y="729"/>
                        </a:lnTo>
                        <a:lnTo>
                          <a:pt x="539" y="726"/>
                        </a:lnTo>
                        <a:lnTo>
                          <a:pt x="542" y="726"/>
                        </a:lnTo>
                        <a:lnTo>
                          <a:pt x="542" y="726"/>
                        </a:lnTo>
                        <a:lnTo>
                          <a:pt x="545" y="726"/>
                        </a:lnTo>
                        <a:lnTo>
                          <a:pt x="545" y="723"/>
                        </a:lnTo>
                        <a:lnTo>
                          <a:pt x="548" y="723"/>
                        </a:lnTo>
                        <a:lnTo>
                          <a:pt x="548" y="726"/>
                        </a:lnTo>
                        <a:lnTo>
                          <a:pt x="551" y="726"/>
                        </a:lnTo>
                        <a:lnTo>
                          <a:pt x="551" y="726"/>
                        </a:lnTo>
                        <a:lnTo>
                          <a:pt x="554" y="726"/>
                        </a:lnTo>
                        <a:lnTo>
                          <a:pt x="554" y="729"/>
                        </a:lnTo>
                        <a:lnTo>
                          <a:pt x="557" y="729"/>
                        </a:lnTo>
                        <a:lnTo>
                          <a:pt x="557" y="732"/>
                        </a:lnTo>
                        <a:lnTo>
                          <a:pt x="559" y="732"/>
                        </a:lnTo>
                        <a:lnTo>
                          <a:pt x="559" y="735"/>
                        </a:lnTo>
                        <a:lnTo>
                          <a:pt x="562" y="735"/>
                        </a:lnTo>
                        <a:lnTo>
                          <a:pt x="565" y="735"/>
                        </a:lnTo>
                        <a:lnTo>
                          <a:pt x="568" y="735"/>
                        </a:lnTo>
                        <a:lnTo>
                          <a:pt x="568" y="732"/>
                        </a:lnTo>
                        <a:lnTo>
                          <a:pt x="571" y="732"/>
                        </a:lnTo>
                        <a:lnTo>
                          <a:pt x="571" y="732"/>
                        </a:lnTo>
                        <a:lnTo>
                          <a:pt x="574" y="732"/>
                        </a:lnTo>
                        <a:lnTo>
                          <a:pt x="574" y="726"/>
                        </a:lnTo>
                        <a:lnTo>
                          <a:pt x="577" y="726"/>
                        </a:lnTo>
                        <a:lnTo>
                          <a:pt x="577" y="717"/>
                        </a:lnTo>
                        <a:lnTo>
                          <a:pt x="580" y="717"/>
                        </a:lnTo>
                        <a:lnTo>
                          <a:pt x="580" y="709"/>
                        </a:lnTo>
                        <a:lnTo>
                          <a:pt x="583" y="709"/>
                        </a:lnTo>
                        <a:lnTo>
                          <a:pt x="583" y="697"/>
                        </a:lnTo>
                        <a:lnTo>
                          <a:pt x="585" y="697"/>
                        </a:lnTo>
                        <a:lnTo>
                          <a:pt x="585" y="680"/>
                        </a:lnTo>
                        <a:lnTo>
                          <a:pt x="588" y="680"/>
                        </a:lnTo>
                        <a:lnTo>
                          <a:pt x="588" y="665"/>
                        </a:lnTo>
                        <a:lnTo>
                          <a:pt x="591" y="665"/>
                        </a:lnTo>
                        <a:lnTo>
                          <a:pt x="591" y="648"/>
                        </a:lnTo>
                        <a:lnTo>
                          <a:pt x="594" y="648"/>
                        </a:lnTo>
                        <a:lnTo>
                          <a:pt x="594" y="633"/>
                        </a:lnTo>
                        <a:lnTo>
                          <a:pt x="597" y="633"/>
                        </a:lnTo>
                        <a:lnTo>
                          <a:pt x="597" y="622"/>
                        </a:lnTo>
                        <a:lnTo>
                          <a:pt x="600" y="622"/>
                        </a:lnTo>
                        <a:lnTo>
                          <a:pt x="600" y="607"/>
                        </a:lnTo>
                        <a:lnTo>
                          <a:pt x="603" y="607"/>
                        </a:lnTo>
                        <a:lnTo>
                          <a:pt x="603" y="602"/>
                        </a:lnTo>
                        <a:lnTo>
                          <a:pt x="606" y="602"/>
                        </a:lnTo>
                        <a:lnTo>
                          <a:pt x="606" y="599"/>
                        </a:lnTo>
                        <a:lnTo>
                          <a:pt x="609" y="599"/>
                        </a:lnTo>
                        <a:lnTo>
                          <a:pt x="609" y="596"/>
                        </a:lnTo>
                        <a:lnTo>
                          <a:pt x="611" y="596"/>
                        </a:lnTo>
                        <a:lnTo>
                          <a:pt x="611" y="596"/>
                        </a:lnTo>
                        <a:lnTo>
                          <a:pt x="614" y="596"/>
                        </a:lnTo>
                        <a:lnTo>
                          <a:pt x="614" y="599"/>
                        </a:lnTo>
                        <a:lnTo>
                          <a:pt x="617" y="599"/>
                        </a:lnTo>
                        <a:lnTo>
                          <a:pt x="617" y="602"/>
                        </a:lnTo>
                        <a:lnTo>
                          <a:pt x="620" y="602"/>
                        </a:lnTo>
                        <a:lnTo>
                          <a:pt x="620" y="605"/>
                        </a:lnTo>
                        <a:lnTo>
                          <a:pt x="623" y="605"/>
                        </a:lnTo>
                        <a:lnTo>
                          <a:pt x="623" y="607"/>
                        </a:lnTo>
                        <a:lnTo>
                          <a:pt x="626" y="607"/>
                        </a:lnTo>
                        <a:lnTo>
                          <a:pt x="626" y="610"/>
                        </a:lnTo>
                        <a:lnTo>
                          <a:pt x="629" y="610"/>
                        </a:lnTo>
                        <a:lnTo>
                          <a:pt x="634" y="610"/>
                        </a:lnTo>
                        <a:lnTo>
                          <a:pt x="637" y="610"/>
                        </a:lnTo>
                        <a:lnTo>
                          <a:pt x="637" y="607"/>
                        </a:lnTo>
                        <a:lnTo>
                          <a:pt x="640" y="607"/>
                        </a:lnTo>
                        <a:lnTo>
                          <a:pt x="640" y="599"/>
                        </a:lnTo>
                        <a:lnTo>
                          <a:pt x="643" y="599"/>
                        </a:lnTo>
                        <a:lnTo>
                          <a:pt x="643" y="593"/>
                        </a:lnTo>
                        <a:lnTo>
                          <a:pt x="646" y="593"/>
                        </a:lnTo>
                        <a:lnTo>
                          <a:pt x="646" y="584"/>
                        </a:lnTo>
                        <a:lnTo>
                          <a:pt x="649" y="584"/>
                        </a:lnTo>
                        <a:lnTo>
                          <a:pt x="649" y="576"/>
                        </a:lnTo>
                        <a:lnTo>
                          <a:pt x="652" y="576"/>
                        </a:lnTo>
                        <a:lnTo>
                          <a:pt x="652" y="564"/>
                        </a:lnTo>
                        <a:lnTo>
                          <a:pt x="655" y="564"/>
                        </a:lnTo>
                        <a:lnTo>
                          <a:pt x="655" y="555"/>
                        </a:lnTo>
                        <a:lnTo>
                          <a:pt x="658" y="555"/>
                        </a:lnTo>
                        <a:lnTo>
                          <a:pt x="658" y="547"/>
                        </a:lnTo>
                        <a:lnTo>
                          <a:pt x="660" y="547"/>
                        </a:lnTo>
                        <a:lnTo>
                          <a:pt x="660" y="538"/>
                        </a:lnTo>
                        <a:lnTo>
                          <a:pt x="663" y="538"/>
                        </a:lnTo>
                        <a:lnTo>
                          <a:pt x="663" y="532"/>
                        </a:lnTo>
                        <a:lnTo>
                          <a:pt x="666" y="532"/>
                        </a:lnTo>
                        <a:lnTo>
                          <a:pt x="666" y="526"/>
                        </a:lnTo>
                        <a:lnTo>
                          <a:pt x="669" y="526"/>
                        </a:lnTo>
                        <a:lnTo>
                          <a:pt x="669" y="521"/>
                        </a:lnTo>
                        <a:lnTo>
                          <a:pt x="672" y="521"/>
                        </a:lnTo>
                        <a:lnTo>
                          <a:pt x="672" y="518"/>
                        </a:lnTo>
                        <a:lnTo>
                          <a:pt x="675" y="518"/>
                        </a:lnTo>
                        <a:lnTo>
                          <a:pt x="675" y="512"/>
                        </a:lnTo>
                        <a:lnTo>
                          <a:pt x="678" y="512"/>
                        </a:lnTo>
                        <a:lnTo>
                          <a:pt x="678" y="509"/>
                        </a:lnTo>
                        <a:lnTo>
                          <a:pt x="681" y="509"/>
                        </a:lnTo>
                        <a:lnTo>
                          <a:pt x="681" y="509"/>
                        </a:lnTo>
                        <a:lnTo>
                          <a:pt x="683" y="509"/>
                        </a:lnTo>
                        <a:lnTo>
                          <a:pt x="683" y="506"/>
                        </a:lnTo>
                        <a:lnTo>
                          <a:pt x="686" y="506"/>
                        </a:lnTo>
                        <a:lnTo>
                          <a:pt x="686" y="509"/>
                        </a:lnTo>
                        <a:lnTo>
                          <a:pt x="689" y="509"/>
                        </a:lnTo>
                        <a:lnTo>
                          <a:pt x="689" y="512"/>
                        </a:lnTo>
                        <a:lnTo>
                          <a:pt x="692" y="512"/>
                        </a:lnTo>
                        <a:lnTo>
                          <a:pt x="692" y="515"/>
                        </a:lnTo>
                        <a:lnTo>
                          <a:pt x="695" y="515"/>
                        </a:lnTo>
                        <a:lnTo>
                          <a:pt x="695" y="518"/>
                        </a:lnTo>
                        <a:lnTo>
                          <a:pt x="698" y="518"/>
                        </a:lnTo>
                        <a:lnTo>
                          <a:pt x="698" y="524"/>
                        </a:lnTo>
                        <a:lnTo>
                          <a:pt x="701" y="524"/>
                        </a:lnTo>
                        <a:lnTo>
                          <a:pt x="701" y="529"/>
                        </a:lnTo>
                        <a:lnTo>
                          <a:pt x="704" y="529"/>
                        </a:lnTo>
                        <a:lnTo>
                          <a:pt x="704" y="532"/>
                        </a:lnTo>
                        <a:lnTo>
                          <a:pt x="707" y="532"/>
                        </a:lnTo>
                        <a:lnTo>
                          <a:pt x="707" y="538"/>
                        </a:lnTo>
                        <a:lnTo>
                          <a:pt x="709" y="538"/>
                        </a:lnTo>
                        <a:lnTo>
                          <a:pt x="709" y="541"/>
                        </a:lnTo>
                        <a:lnTo>
                          <a:pt x="712" y="541"/>
                        </a:lnTo>
                        <a:lnTo>
                          <a:pt x="712" y="547"/>
                        </a:lnTo>
                        <a:lnTo>
                          <a:pt x="715" y="547"/>
                        </a:lnTo>
                        <a:lnTo>
                          <a:pt x="715" y="553"/>
                        </a:lnTo>
                        <a:lnTo>
                          <a:pt x="718" y="553"/>
                        </a:lnTo>
                        <a:lnTo>
                          <a:pt x="718" y="558"/>
                        </a:lnTo>
                        <a:lnTo>
                          <a:pt x="721" y="558"/>
                        </a:lnTo>
                        <a:lnTo>
                          <a:pt x="721" y="564"/>
                        </a:lnTo>
                        <a:lnTo>
                          <a:pt x="724" y="564"/>
                        </a:lnTo>
                        <a:lnTo>
                          <a:pt x="724" y="570"/>
                        </a:lnTo>
                        <a:lnTo>
                          <a:pt x="727" y="570"/>
                        </a:lnTo>
                        <a:lnTo>
                          <a:pt x="727" y="576"/>
                        </a:lnTo>
                        <a:lnTo>
                          <a:pt x="730" y="576"/>
                        </a:lnTo>
                        <a:lnTo>
                          <a:pt x="730" y="579"/>
                        </a:lnTo>
                        <a:lnTo>
                          <a:pt x="733" y="579"/>
                        </a:lnTo>
                        <a:lnTo>
                          <a:pt x="733" y="584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2" name="Freeform 164">
                    <a:extLst>
                      <a:ext uri="{FF2B5EF4-FFF2-40B4-BE49-F238E27FC236}">
                        <a16:creationId xmlns:a16="http://schemas.microsoft.com/office/drawing/2014/main" id="{1222E72A-BFD5-6D79-0552-C32C1D64CE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63" y="1150"/>
                    <a:ext cx="736" cy="734"/>
                  </a:xfrm>
                  <a:custGeom>
                    <a:avLst/>
                    <a:gdLst>
                      <a:gd name="T0" fmla="*/ 9 w 736"/>
                      <a:gd name="T1" fmla="*/ 231 h 734"/>
                      <a:gd name="T2" fmla="*/ 21 w 736"/>
                      <a:gd name="T3" fmla="*/ 228 h 734"/>
                      <a:gd name="T4" fmla="*/ 32 w 736"/>
                      <a:gd name="T5" fmla="*/ 202 h 734"/>
                      <a:gd name="T6" fmla="*/ 58 w 736"/>
                      <a:gd name="T7" fmla="*/ 188 h 734"/>
                      <a:gd name="T8" fmla="*/ 70 w 736"/>
                      <a:gd name="T9" fmla="*/ 199 h 734"/>
                      <a:gd name="T10" fmla="*/ 81 w 736"/>
                      <a:gd name="T11" fmla="*/ 231 h 734"/>
                      <a:gd name="T12" fmla="*/ 93 w 736"/>
                      <a:gd name="T13" fmla="*/ 268 h 734"/>
                      <a:gd name="T14" fmla="*/ 104 w 736"/>
                      <a:gd name="T15" fmla="*/ 312 h 734"/>
                      <a:gd name="T16" fmla="*/ 116 w 736"/>
                      <a:gd name="T17" fmla="*/ 323 h 734"/>
                      <a:gd name="T18" fmla="*/ 127 w 736"/>
                      <a:gd name="T19" fmla="*/ 346 h 734"/>
                      <a:gd name="T20" fmla="*/ 139 w 736"/>
                      <a:gd name="T21" fmla="*/ 381 h 734"/>
                      <a:gd name="T22" fmla="*/ 150 w 736"/>
                      <a:gd name="T23" fmla="*/ 396 h 734"/>
                      <a:gd name="T24" fmla="*/ 162 w 736"/>
                      <a:gd name="T25" fmla="*/ 451 h 734"/>
                      <a:gd name="T26" fmla="*/ 173 w 736"/>
                      <a:gd name="T27" fmla="*/ 546 h 734"/>
                      <a:gd name="T28" fmla="*/ 185 w 736"/>
                      <a:gd name="T29" fmla="*/ 676 h 734"/>
                      <a:gd name="T30" fmla="*/ 197 w 736"/>
                      <a:gd name="T31" fmla="*/ 734 h 734"/>
                      <a:gd name="T32" fmla="*/ 208 w 736"/>
                      <a:gd name="T33" fmla="*/ 705 h 734"/>
                      <a:gd name="T34" fmla="*/ 222 w 736"/>
                      <a:gd name="T35" fmla="*/ 693 h 734"/>
                      <a:gd name="T36" fmla="*/ 234 w 736"/>
                      <a:gd name="T37" fmla="*/ 630 h 734"/>
                      <a:gd name="T38" fmla="*/ 246 w 736"/>
                      <a:gd name="T39" fmla="*/ 514 h 734"/>
                      <a:gd name="T40" fmla="*/ 257 w 736"/>
                      <a:gd name="T41" fmla="*/ 358 h 734"/>
                      <a:gd name="T42" fmla="*/ 269 w 736"/>
                      <a:gd name="T43" fmla="*/ 289 h 734"/>
                      <a:gd name="T44" fmla="*/ 280 w 736"/>
                      <a:gd name="T45" fmla="*/ 349 h 734"/>
                      <a:gd name="T46" fmla="*/ 292 w 736"/>
                      <a:gd name="T47" fmla="*/ 433 h 734"/>
                      <a:gd name="T48" fmla="*/ 303 w 736"/>
                      <a:gd name="T49" fmla="*/ 552 h 734"/>
                      <a:gd name="T50" fmla="*/ 315 w 736"/>
                      <a:gd name="T51" fmla="*/ 578 h 734"/>
                      <a:gd name="T52" fmla="*/ 326 w 736"/>
                      <a:gd name="T53" fmla="*/ 488 h 734"/>
                      <a:gd name="T54" fmla="*/ 338 w 736"/>
                      <a:gd name="T55" fmla="*/ 349 h 734"/>
                      <a:gd name="T56" fmla="*/ 349 w 736"/>
                      <a:gd name="T57" fmla="*/ 271 h 734"/>
                      <a:gd name="T58" fmla="*/ 361 w 736"/>
                      <a:gd name="T59" fmla="*/ 375 h 734"/>
                      <a:gd name="T60" fmla="*/ 372 w 736"/>
                      <a:gd name="T61" fmla="*/ 505 h 734"/>
                      <a:gd name="T62" fmla="*/ 384 w 736"/>
                      <a:gd name="T63" fmla="*/ 589 h 734"/>
                      <a:gd name="T64" fmla="*/ 395 w 736"/>
                      <a:gd name="T65" fmla="*/ 572 h 734"/>
                      <a:gd name="T66" fmla="*/ 407 w 736"/>
                      <a:gd name="T67" fmla="*/ 448 h 734"/>
                      <a:gd name="T68" fmla="*/ 419 w 736"/>
                      <a:gd name="T69" fmla="*/ 326 h 734"/>
                      <a:gd name="T70" fmla="*/ 430 w 736"/>
                      <a:gd name="T71" fmla="*/ 274 h 734"/>
                      <a:gd name="T72" fmla="*/ 442 w 736"/>
                      <a:gd name="T73" fmla="*/ 335 h 734"/>
                      <a:gd name="T74" fmla="*/ 453 w 736"/>
                      <a:gd name="T75" fmla="*/ 378 h 734"/>
                      <a:gd name="T76" fmla="*/ 465 w 736"/>
                      <a:gd name="T77" fmla="*/ 309 h 734"/>
                      <a:gd name="T78" fmla="*/ 476 w 736"/>
                      <a:gd name="T79" fmla="*/ 190 h 734"/>
                      <a:gd name="T80" fmla="*/ 488 w 736"/>
                      <a:gd name="T81" fmla="*/ 98 h 734"/>
                      <a:gd name="T82" fmla="*/ 499 w 736"/>
                      <a:gd name="T83" fmla="*/ 49 h 734"/>
                      <a:gd name="T84" fmla="*/ 511 w 736"/>
                      <a:gd name="T85" fmla="*/ 11 h 734"/>
                      <a:gd name="T86" fmla="*/ 522 w 736"/>
                      <a:gd name="T87" fmla="*/ 5 h 734"/>
                      <a:gd name="T88" fmla="*/ 534 w 736"/>
                      <a:gd name="T89" fmla="*/ 66 h 734"/>
                      <a:gd name="T90" fmla="*/ 545 w 736"/>
                      <a:gd name="T91" fmla="*/ 159 h 734"/>
                      <a:gd name="T92" fmla="*/ 557 w 736"/>
                      <a:gd name="T93" fmla="*/ 240 h 734"/>
                      <a:gd name="T94" fmla="*/ 569 w 736"/>
                      <a:gd name="T95" fmla="*/ 300 h 734"/>
                      <a:gd name="T96" fmla="*/ 580 w 736"/>
                      <a:gd name="T97" fmla="*/ 344 h 734"/>
                      <a:gd name="T98" fmla="*/ 592 w 736"/>
                      <a:gd name="T99" fmla="*/ 364 h 734"/>
                      <a:gd name="T100" fmla="*/ 606 w 736"/>
                      <a:gd name="T101" fmla="*/ 370 h 734"/>
                      <a:gd name="T102" fmla="*/ 618 w 736"/>
                      <a:gd name="T103" fmla="*/ 396 h 734"/>
                      <a:gd name="T104" fmla="*/ 629 w 736"/>
                      <a:gd name="T105" fmla="*/ 442 h 734"/>
                      <a:gd name="T106" fmla="*/ 641 w 736"/>
                      <a:gd name="T107" fmla="*/ 482 h 734"/>
                      <a:gd name="T108" fmla="*/ 652 w 736"/>
                      <a:gd name="T109" fmla="*/ 494 h 734"/>
                      <a:gd name="T110" fmla="*/ 664 w 736"/>
                      <a:gd name="T111" fmla="*/ 479 h 734"/>
                      <a:gd name="T112" fmla="*/ 675 w 736"/>
                      <a:gd name="T113" fmla="*/ 453 h 734"/>
                      <a:gd name="T114" fmla="*/ 687 w 736"/>
                      <a:gd name="T115" fmla="*/ 436 h 734"/>
                      <a:gd name="T116" fmla="*/ 701 w 736"/>
                      <a:gd name="T117" fmla="*/ 430 h 734"/>
                      <a:gd name="T118" fmla="*/ 713 w 736"/>
                      <a:gd name="T119" fmla="*/ 419 h 734"/>
                      <a:gd name="T120" fmla="*/ 724 w 736"/>
                      <a:gd name="T121" fmla="*/ 393 h 734"/>
                      <a:gd name="T122" fmla="*/ 736 w 736"/>
                      <a:gd name="T123" fmla="*/ 346 h 7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36" h="734">
                        <a:moveTo>
                          <a:pt x="0" y="219"/>
                        </a:moveTo>
                        <a:lnTo>
                          <a:pt x="0" y="222"/>
                        </a:lnTo>
                        <a:lnTo>
                          <a:pt x="3" y="222"/>
                        </a:lnTo>
                        <a:lnTo>
                          <a:pt x="3" y="228"/>
                        </a:lnTo>
                        <a:lnTo>
                          <a:pt x="6" y="228"/>
                        </a:lnTo>
                        <a:lnTo>
                          <a:pt x="6" y="231"/>
                        </a:lnTo>
                        <a:lnTo>
                          <a:pt x="9" y="231"/>
                        </a:lnTo>
                        <a:lnTo>
                          <a:pt x="9" y="231"/>
                        </a:lnTo>
                        <a:lnTo>
                          <a:pt x="12" y="231"/>
                        </a:lnTo>
                        <a:lnTo>
                          <a:pt x="12" y="234"/>
                        </a:lnTo>
                        <a:lnTo>
                          <a:pt x="15" y="234"/>
                        </a:lnTo>
                        <a:lnTo>
                          <a:pt x="15" y="234"/>
                        </a:lnTo>
                        <a:lnTo>
                          <a:pt x="18" y="234"/>
                        </a:lnTo>
                        <a:lnTo>
                          <a:pt x="18" y="231"/>
                        </a:lnTo>
                        <a:lnTo>
                          <a:pt x="21" y="231"/>
                        </a:lnTo>
                        <a:lnTo>
                          <a:pt x="21" y="228"/>
                        </a:lnTo>
                        <a:lnTo>
                          <a:pt x="23" y="228"/>
                        </a:lnTo>
                        <a:lnTo>
                          <a:pt x="23" y="222"/>
                        </a:lnTo>
                        <a:lnTo>
                          <a:pt x="26" y="222"/>
                        </a:lnTo>
                        <a:lnTo>
                          <a:pt x="26" y="216"/>
                        </a:lnTo>
                        <a:lnTo>
                          <a:pt x="29" y="216"/>
                        </a:lnTo>
                        <a:lnTo>
                          <a:pt x="29" y="211"/>
                        </a:lnTo>
                        <a:lnTo>
                          <a:pt x="32" y="211"/>
                        </a:lnTo>
                        <a:lnTo>
                          <a:pt x="32" y="202"/>
                        </a:lnTo>
                        <a:lnTo>
                          <a:pt x="35" y="202"/>
                        </a:lnTo>
                        <a:lnTo>
                          <a:pt x="35" y="196"/>
                        </a:lnTo>
                        <a:lnTo>
                          <a:pt x="38" y="196"/>
                        </a:lnTo>
                        <a:lnTo>
                          <a:pt x="38" y="190"/>
                        </a:lnTo>
                        <a:lnTo>
                          <a:pt x="41" y="190"/>
                        </a:lnTo>
                        <a:lnTo>
                          <a:pt x="41" y="188"/>
                        </a:lnTo>
                        <a:lnTo>
                          <a:pt x="44" y="188"/>
                        </a:lnTo>
                        <a:lnTo>
                          <a:pt x="58" y="188"/>
                        </a:lnTo>
                        <a:lnTo>
                          <a:pt x="61" y="188"/>
                        </a:lnTo>
                        <a:lnTo>
                          <a:pt x="61" y="190"/>
                        </a:lnTo>
                        <a:lnTo>
                          <a:pt x="64" y="190"/>
                        </a:lnTo>
                        <a:lnTo>
                          <a:pt x="64" y="190"/>
                        </a:lnTo>
                        <a:lnTo>
                          <a:pt x="67" y="190"/>
                        </a:lnTo>
                        <a:lnTo>
                          <a:pt x="67" y="193"/>
                        </a:lnTo>
                        <a:lnTo>
                          <a:pt x="70" y="193"/>
                        </a:lnTo>
                        <a:lnTo>
                          <a:pt x="70" y="199"/>
                        </a:lnTo>
                        <a:lnTo>
                          <a:pt x="72" y="199"/>
                        </a:lnTo>
                        <a:lnTo>
                          <a:pt x="72" y="208"/>
                        </a:lnTo>
                        <a:lnTo>
                          <a:pt x="75" y="208"/>
                        </a:lnTo>
                        <a:lnTo>
                          <a:pt x="75" y="214"/>
                        </a:lnTo>
                        <a:lnTo>
                          <a:pt x="78" y="214"/>
                        </a:lnTo>
                        <a:lnTo>
                          <a:pt x="78" y="222"/>
                        </a:lnTo>
                        <a:lnTo>
                          <a:pt x="81" y="222"/>
                        </a:lnTo>
                        <a:lnTo>
                          <a:pt x="81" y="231"/>
                        </a:lnTo>
                        <a:lnTo>
                          <a:pt x="84" y="231"/>
                        </a:lnTo>
                        <a:lnTo>
                          <a:pt x="84" y="240"/>
                        </a:lnTo>
                        <a:lnTo>
                          <a:pt x="87" y="240"/>
                        </a:lnTo>
                        <a:lnTo>
                          <a:pt x="87" y="248"/>
                        </a:lnTo>
                        <a:lnTo>
                          <a:pt x="90" y="248"/>
                        </a:lnTo>
                        <a:lnTo>
                          <a:pt x="90" y="260"/>
                        </a:lnTo>
                        <a:lnTo>
                          <a:pt x="93" y="260"/>
                        </a:lnTo>
                        <a:lnTo>
                          <a:pt x="93" y="268"/>
                        </a:lnTo>
                        <a:lnTo>
                          <a:pt x="96" y="268"/>
                        </a:lnTo>
                        <a:lnTo>
                          <a:pt x="96" y="280"/>
                        </a:lnTo>
                        <a:lnTo>
                          <a:pt x="98" y="280"/>
                        </a:lnTo>
                        <a:lnTo>
                          <a:pt x="98" y="292"/>
                        </a:lnTo>
                        <a:lnTo>
                          <a:pt x="101" y="292"/>
                        </a:lnTo>
                        <a:lnTo>
                          <a:pt x="101" y="303"/>
                        </a:lnTo>
                        <a:lnTo>
                          <a:pt x="104" y="303"/>
                        </a:lnTo>
                        <a:lnTo>
                          <a:pt x="104" y="312"/>
                        </a:lnTo>
                        <a:lnTo>
                          <a:pt x="107" y="312"/>
                        </a:lnTo>
                        <a:lnTo>
                          <a:pt x="107" y="318"/>
                        </a:lnTo>
                        <a:lnTo>
                          <a:pt x="110" y="318"/>
                        </a:lnTo>
                        <a:lnTo>
                          <a:pt x="110" y="320"/>
                        </a:lnTo>
                        <a:lnTo>
                          <a:pt x="113" y="320"/>
                        </a:lnTo>
                        <a:lnTo>
                          <a:pt x="113" y="323"/>
                        </a:lnTo>
                        <a:lnTo>
                          <a:pt x="116" y="323"/>
                        </a:lnTo>
                        <a:lnTo>
                          <a:pt x="116" y="323"/>
                        </a:lnTo>
                        <a:lnTo>
                          <a:pt x="119" y="323"/>
                        </a:lnTo>
                        <a:lnTo>
                          <a:pt x="119" y="326"/>
                        </a:lnTo>
                        <a:lnTo>
                          <a:pt x="122" y="326"/>
                        </a:lnTo>
                        <a:lnTo>
                          <a:pt x="122" y="326"/>
                        </a:lnTo>
                        <a:lnTo>
                          <a:pt x="124" y="326"/>
                        </a:lnTo>
                        <a:lnTo>
                          <a:pt x="124" y="335"/>
                        </a:lnTo>
                        <a:lnTo>
                          <a:pt x="127" y="335"/>
                        </a:lnTo>
                        <a:lnTo>
                          <a:pt x="127" y="346"/>
                        </a:lnTo>
                        <a:lnTo>
                          <a:pt x="130" y="346"/>
                        </a:lnTo>
                        <a:lnTo>
                          <a:pt x="130" y="355"/>
                        </a:lnTo>
                        <a:lnTo>
                          <a:pt x="133" y="355"/>
                        </a:lnTo>
                        <a:lnTo>
                          <a:pt x="133" y="364"/>
                        </a:lnTo>
                        <a:lnTo>
                          <a:pt x="136" y="364"/>
                        </a:lnTo>
                        <a:lnTo>
                          <a:pt x="136" y="372"/>
                        </a:lnTo>
                        <a:lnTo>
                          <a:pt x="139" y="372"/>
                        </a:lnTo>
                        <a:lnTo>
                          <a:pt x="139" y="381"/>
                        </a:lnTo>
                        <a:lnTo>
                          <a:pt x="142" y="381"/>
                        </a:lnTo>
                        <a:lnTo>
                          <a:pt x="142" y="384"/>
                        </a:lnTo>
                        <a:lnTo>
                          <a:pt x="145" y="384"/>
                        </a:lnTo>
                        <a:lnTo>
                          <a:pt x="145" y="387"/>
                        </a:lnTo>
                        <a:lnTo>
                          <a:pt x="147" y="387"/>
                        </a:lnTo>
                        <a:lnTo>
                          <a:pt x="147" y="387"/>
                        </a:lnTo>
                        <a:lnTo>
                          <a:pt x="150" y="387"/>
                        </a:lnTo>
                        <a:lnTo>
                          <a:pt x="150" y="396"/>
                        </a:lnTo>
                        <a:lnTo>
                          <a:pt x="153" y="396"/>
                        </a:lnTo>
                        <a:lnTo>
                          <a:pt x="153" y="404"/>
                        </a:lnTo>
                        <a:lnTo>
                          <a:pt x="156" y="404"/>
                        </a:lnTo>
                        <a:lnTo>
                          <a:pt x="156" y="416"/>
                        </a:lnTo>
                        <a:lnTo>
                          <a:pt x="159" y="416"/>
                        </a:lnTo>
                        <a:lnTo>
                          <a:pt x="159" y="430"/>
                        </a:lnTo>
                        <a:lnTo>
                          <a:pt x="162" y="430"/>
                        </a:lnTo>
                        <a:lnTo>
                          <a:pt x="162" y="451"/>
                        </a:lnTo>
                        <a:lnTo>
                          <a:pt x="165" y="451"/>
                        </a:lnTo>
                        <a:lnTo>
                          <a:pt x="165" y="471"/>
                        </a:lnTo>
                        <a:lnTo>
                          <a:pt x="168" y="471"/>
                        </a:lnTo>
                        <a:lnTo>
                          <a:pt x="168" y="494"/>
                        </a:lnTo>
                        <a:lnTo>
                          <a:pt x="171" y="494"/>
                        </a:lnTo>
                        <a:lnTo>
                          <a:pt x="171" y="520"/>
                        </a:lnTo>
                        <a:lnTo>
                          <a:pt x="173" y="520"/>
                        </a:lnTo>
                        <a:lnTo>
                          <a:pt x="173" y="546"/>
                        </a:lnTo>
                        <a:lnTo>
                          <a:pt x="176" y="546"/>
                        </a:lnTo>
                        <a:lnTo>
                          <a:pt x="176" y="572"/>
                        </a:lnTo>
                        <a:lnTo>
                          <a:pt x="179" y="572"/>
                        </a:lnTo>
                        <a:lnTo>
                          <a:pt x="179" y="607"/>
                        </a:lnTo>
                        <a:lnTo>
                          <a:pt x="182" y="607"/>
                        </a:lnTo>
                        <a:lnTo>
                          <a:pt x="182" y="641"/>
                        </a:lnTo>
                        <a:lnTo>
                          <a:pt x="185" y="641"/>
                        </a:lnTo>
                        <a:lnTo>
                          <a:pt x="185" y="676"/>
                        </a:lnTo>
                        <a:lnTo>
                          <a:pt x="188" y="676"/>
                        </a:lnTo>
                        <a:lnTo>
                          <a:pt x="188" y="696"/>
                        </a:lnTo>
                        <a:lnTo>
                          <a:pt x="191" y="696"/>
                        </a:lnTo>
                        <a:lnTo>
                          <a:pt x="191" y="714"/>
                        </a:lnTo>
                        <a:lnTo>
                          <a:pt x="194" y="714"/>
                        </a:lnTo>
                        <a:lnTo>
                          <a:pt x="194" y="734"/>
                        </a:lnTo>
                        <a:lnTo>
                          <a:pt x="197" y="734"/>
                        </a:lnTo>
                        <a:lnTo>
                          <a:pt x="197" y="734"/>
                        </a:lnTo>
                        <a:lnTo>
                          <a:pt x="199" y="734"/>
                        </a:lnTo>
                        <a:lnTo>
                          <a:pt x="199" y="725"/>
                        </a:lnTo>
                        <a:lnTo>
                          <a:pt x="202" y="725"/>
                        </a:lnTo>
                        <a:lnTo>
                          <a:pt x="202" y="716"/>
                        </a:lnTo>
                        <a:lnTo>
                          <a:pt x="205" y="716"/>
                        </a:lnTo>
                        <a:lnTo>
                          <a:pt x="205" y="711"/>
                        </a:lnTo>
                        <a:lnTo>
                          <a:pt x="208" y="711"/>
                        </a:lnTo>
                        <a:lnTo>
                          <a:pt x="208" y="705"/>
                        </a:lnTo>
                        <a:lnTo>
                          <a:pt x="211" y="705"/>
                        </a:lnTo>
                        <a:lnTo>
                          <a:pt x="211" y="699"/>
                        </a:lnTo>
                        <a:lnTo>
                          <a:pt x="214" y="699"/>
                        </a:lnTo>
                        <a:lnTo>
                          <a:pt x="214" y="696"/>
                        </a:lnTo>
                        <a:lnTo>
                          <a:pt x="217" y="696"/>
                        </a:lnTo>
                        <a:lnTo>
                          <a:pt x="220" y="696"/>
                        </a:lnTo>
                        <a:lnTo>
                          <a:pt x="222" y="696"/>
                        </a:lnTo>
                        <a:lnTo>
                          <a:pt x="222" y="693"/>
                        </a:lnTo>
                        <a:lnTo>
                          <a:pt x="225" y="693"/>
                        </a:lnTo>
                        <a:lnTo>
                          <a:pt x="225" y="682"/>
                        </a:lnTo>
                        <a:lnTo>
                          <a:pt x="228" y="682"/>
                        </a:lnTo>
                        <a:lnTo>
                          <a:pt x="228" y="667"/>
                        </a:lnTo>
                        <a:lnTo>
                          <a:pt x="231" y="667"/>
                        </a:lnTo>
                        <a:lnTo>
                          <a:pt x="231" y="653"/>
                        </a:lnTo>
                        <a:lnTo>
                          <a:pt x="234" y="653"/>
                        </a:lnTo>
                        <a:lnTo>
                          <a:pt x="234" y="630"/>
                        </a:lnTo>
                        <a:lnTo>
                          <a:pt x="237" y="630"/>
                        </a:lnTo>
                        <a:lnTo>
                          <a:pt x="237" y="604"/>
                        </a:lnTo>
                        <a:lnTo>
                          <a:pt x="240" y="604"/>
                        </a:lnTo>
                        <a:lnTo>
                          <a:pt x="240" y="581"/>
                        </a:lnTo>
                        <a:lnTo>
                          <a:pt x="243" y="581"/>
                        </a:lnTo>
                        <a:lnTo>
                          <a:pt x="243" y="549"/>
                        </a:lnTo>
                        <a:lnTo>
                          <a:pt x="246" y="549"/>
                        </a:lnTo>
                        <a:lnTo>
                          <a:pt x="246" y="514"/>
                        </a:lnTo>
                        <a:lnTo>
                          <a:pt x="248" y="514"/>
                        </a:lnTo>
                        <a:lnTo>
                          <a:pt x="248" y="479"/>
                        </a:lnTo>
                        <a:lnTo>
                          <a:pt x="251" y="479"/>
                        </a:lnTo>
                        <a:lnTo>
                          <a:pt x="251" y="439"/>
                        </a:lnTo>
                        <a:lnTo>
                          <a:pt x="254" y="439"/>
                        </a:lnTo>
                        <a:lnTo>
                          <a:pt x="254" y="398"/>
                        </a:lnTo>
                        <a:lnTo>
                          <a:pt x="257" y="398"/>
                        </a:lnTo>
                        <a:lnTo>
                          <a:pt x="257" y="358"/>
                        </a:lnTo>
                        <a:lnTo>
                          <a:pt x="260" y="358"/>
                        </a:lnTo>
                        <a:lnTo>
                          <a:pt x="260" y="329"/>
                        </a:lnTo>
                        <a:lnTo>
                          <a:pt x="263" y="329"/>
                        </a:lnTo>
                        <a:lnTo>
                          <a:pt x="263" y="312"/>
                        </a:lnTo>
                        <a:lnTo>
                          <a:pt x="266" y="312"/>
                        </a:lnTo>
                        <a:lnTo>
                          <a:pt x="266" y="297"/>
                        </a:lnTo>
                        <a:lnTo>
                          <a:pt x="269" y="297"/>
                        </a:lnTo>
                        <a:lnTo>
                          <a:pt x="269" y="289"/>
                        </a:lnTo>
                        <a:lnTo>
                          <a:pt x="271" y="289"/>
                        </a:lnTo>
                        <a:lnTo>
                          <a:pt x="271" y="303"/>
                        </a:lnTo>
                        <a:lnTo>
                          <a:pt x="274" y="303"/>
                        </a:lnTo>
                        <a:lnTo>
                          <a:pt x="274" y="318"/>
                        </a:lnTo>
                        <a:lnTo>
                          <a:pt x="277" y="318"/>
                        </a:lnTo>
                        <a:lnTo>
                          <a:pt x="277" y="329"/>
                        </a:lnTo>
                        <a:lnTo>
                          <a:pt x="280" y="329"/>
                        </a:lnTo>
                        <a:lnTo>
                          <a:pt x="280" y="349"/>
                        </a:lnTo>
                        <a:lnTo>
                          <a:pt x="283" y="349"/>
                        </a:lnTo>
                        <a:lnTo>
                          <a:pt x="283" y="367"/>
                        </a:lnTo>
                        <a:lnTo>
                          <a:pt x="286" y="367"/>
                        </a:lnTo>
                        <a:lnTo>
                          <a:pt x="286" y="384"/>
                        </a:lnTo>
                        <a:lnTo>
                          <a:pt x="289" y="384"/>
                        </a:lnTo>
                        <a:lnTo>
                          <a:pt x="289" y="410"/>
                        </a:lnTo>
                        <a:lnTo>
                          <a:pt x="292" y="410"/>
                        </a:lnTo>
                        <a:lnTo>
                          <a:pt x="292" y="433"/>
                        </a:lnTo>
                        <a:lnTo>
                          <a:pt x="295" y="433"/>
                        </a:lnTo>
                        <a:lnTo>
                          <a:pt x="295" y="459"/>
                        </a:lnTo>
                        <a:lnTo>
                          <a:pt x="297" y="459"/>
                        </a:lnTo>
                        <a:lnTo>
                          <a:pt x="297" y="488"/>
                        </a:lnTo>
                        <a:lnTo>
                          <a:pt x="300" y="488"/>
                        </a:lnTo>
                        <a:lnTo>
                          <a:pt x="300" y="520"/>
                        </a:lnTo>
                        <a:lnTo>
                          <a:pt x="303" y="520"/>
                        </a:lnTo>
                        <a:lnTo>
                          <a:pt x="303" y="552"/>
                        </a:lnTo>
                        <a:lnTo>
                          <a:pt x="306" y="552"/>
                        </a:lnTo>
                        <a:lnTo>
                          <a:pt x="306" y="569"/>
                        </a:lnTo>
                        <a:lnTo>
                          <a:pt x="309" y="569"/>
                        </a:lnTo>
                        <a:lnTo>
                          <a:pt x="309" y="575"/>
                        </a:lnTo>
                        <a:lnTo>
                          <a:pt x="312" y="575"/>
                        </a:lnTo>
                        <a:lnTo>
                          <a:pt x="312" y="583"/>
                        </a:lnTo>
                        <a:lnTo>
                          <a:pt x="315" y="583"/>
                        </a:lnTo>
                        <a:lnTo>
                          <a:pt x="315" y="578"/>
                        </a:lnTo>
                        <a:lnTo>
                          <a:pt x="318" y="578"/>
                        </a:lnTo>
                        <a:lnTo>
                          <a:pt x="318" y="560"/>
                        </a:lnTo>
                        <a:lnTo>
                          <a:pt x="321" y="560"/>
                        </a:lnTo>
                        <a:lnTo>
                          <a:pt x="321" y="543"/>
                        </a:lnTo>
                        <a:lnTo>
                          <a:pt x="323" y="543"/>
                        </a:lnTo>
                        <a:lnTo>
                          <a:pt x="323" y="520"/>
                        </a:lnTo>
                        <a:lnTo>
                          <a:pt x="326" y="520"/>
                        </a:lnTo>
                        <a:lnTo>
                          <a:pt x="326" y="488"/>
                        </a:lnTo>
                        <a:lnTo>
                          <a:pt x="329" y="488"/>
                        </a:lnTo>
                        <a:lnTo>
                          <a:pt x="329" y="456"/>
                        </a:lnTo>
                        <a:lnTo>
                          <a:pt x="332" y="456"/>
                        </a:lnTo>
                        <a:lnTo>
                          <a:pt x="332" y="424"/>
                        </a:lnTo>
                        <a:lnTo>
                          <a:pt x="335" y="424"/>
                        </a:lnTo>
                        <a:lnTo>
                          <a:pt x="335" y="387"/>
                        </a:lnTo>
                        <a:lnTo>
                          <a:pt x="338" y="387"/>
                        </a:lnTo>
                        <a:lnTo>
                          <a:pt x="338" y="349"/>
                        </a:lnTo>
                        <a:lnTo>
                          <a:pt x="341" y="349"/>
                        </a:lnTo>
                        <a:lnTo>
                          <a:pt x="341" y="312"/>
                        </a:lnTo>
                        <a:lnTo>
                          <a:pt x="344" y="312"/>
                        </a:lnTo>
                        <a:lnTo>
                          <a:pt x="344" y="297"/>
                        </a:lnTo>
                        <a:lnTo>
                          <a:pt x="346" y="297"/>
                        </a:lnTo>
                        <a:lnTo>
                          <a:pt x="346" y="286"/>
                        </a:lnTo>
                        <a:lnTo>
                          <a:pt x="349" y="286"/>
                        </a:lnTo>
                        <a:lnTo>
                          <a:pt x="349" y="271"/>
                        </a:lnTo>
                        <a:lnTo>
                          <a:pt x="352" y="271"/>
                        </a:lnTo>
                        <a:lnTo>
                          <a:pt x="352" y="292"/>
                        </a:lnTo>
                        <a:lnTo>
                          <a:pt x="355" y="292"/>
                        </a:lnTo>
                        <a:lnTo>
                          <a:pt x="355" y="318"/>
                        </a:lnTo>
                        <a:lnTo>
                          <a:pt x="358" y="318"/>
                        </a:lnTo>
                        <a:lnTo>
                          <a:pt x="358" y="341"/>
                        </a:lnTo>
                        <a:lnTo>
                          <a:pt x="361" y="341"/>
                        </a:lnTo>
                        <a:lnTo>
                          <a:pt x="361" y="375"/>
                        </a:lnTo>
                        <a:lnTo>
                          <a:pt x="364" y="375"/>
                        </a:lnTo>
                        <a:lnTo>
                          <a:pt x="364" y="410"/>
                        </a:lnTo>
                        <a:lnTo>
                          <a:pt x="367" y="410"/>
                        </a:lnTo>
                        <a:lnTo>
                          <a:pt x="367" y="445"/>
                        </a:lnTo>
                        <a:lnTo>
                          <a:pt x="370" y="445"/>
                        </a:lnTo>
                        <a:lnTo>
                          <a:pt x="370" y="479"/>
                        </a:lnTo>
                        <a:lnTo>
                          <a:pt x="372" y="479"/>
                        </a:lnTo>
                        <a:lnTo>
                          <a:pt x="372" y="505"/>
                        </a:lnTo>
                        <a:lnTo>
                          <a:pt x="375" y="505"/>
                        </a:lnTo>
                        <a:lnTo>
                          <a:pt x="375" y="534"/>
                        </a:lnTo>
                        <a:lnTo>
                          <a:pt x="378" y="534"/>
                        </a:lnTo>
                        <a:lnTo>
                          <a:pt x="378" y="557"/>
                        </a:lnTo>
                        <a:lnTo>
                          <a:pt x="381" y="557"/>
                        </a:lnTo>
                        <a:lnTo>
                          <a:pt x="381" y="572"/>
                        </a:lnTo>
                        <a:lnTo>
                          <a:pt x="384" y="572"/>
                        </a:lnTo>
                        <a:lnTo>
                          <a:pt x="384" y="589"/>
                        </a:lnTo>
                        <a:lnTo>
                          <a:pt x="387" y="589"/>
                        </a:lnTo>
                        <a:lnTo>
                          <a:pt x="387" y="601"/>
                        </a:lnTo>
                        <a:lnTo>
                          <a:pt x="390" y="601"/>
                        </a:lnTo>
                        <a:lnTo>
                          <a:pt x="390" y="589"/>
                        </a:lnTo>
                        <a:lnTo>
                          <a:pt x="393" y="589"/>
                        </a:lnTo>
                        <a:lnTo>
                          <a:pt x="393" y="581"/>
                        </a:lnTo>
                        <a:lnTo>
                          <a:pt x="395" y="581"/>
                        </a:lnTo>
                        <a:lnTo>
                          <a:pt x="395" y="572"/>
                        </a:lnTo>
                        <a:lnTo>
                          <a:pt x="398" y="572"/>
                        </a:lnTo>
                        <a:lnTo>
                          <a:pt x="398" y="543"/>
                        </a:lnTo>
                        <a:lnTo>
                          <a:pt x="401" y="543"/>
                        </a:lnTo>
                        <a:lnTo>
                          <a:pt x="401" y="511"/>
                        </a:lnTo>
                        <a:lnTo>
                          <a:pt x="404" y="511"/>
                        </a:lnTo>
                        <a:lnTo>
                          <a:pt x="404" y="482"/>
                        </a:lnTo>
                        <a:lnTo>
                          <a:pt x="407" y="482"/>
                        </a:lnTo>
                        <a:lnTo>
                          <a:pt x="407" y="448"/>
                        </a:lnTo>
                        <a:lnTo>
                          <a:pt x="410" y="448"/>
                        </a:lnTo>
                        <a:lnTo>
                          <a:pt x="410" y="416"/>
                        </a:lnTo>
                        <a:lnTo>
                          <a:pt x="413" y="416"/>
                        </a:lnTo>
                        <a:lnTo>
                          <a:pt x="413" y="381"/>
                        </a:lnTo>
                        <a:lnTo>
                          <a:pt x="416" y="381"/>
                        </a:lnTo>
                        <a:lnTo>
                          <a:pt x="416" y="352"/>
                        </a:lnTo>
                        <a:lnTo>
                          <a:pt x="419" y="352"/>
                        </a:lnTo>
                        <a:lnTo>
                          <a:pt x="419" y="326"/>
                        </a:lnTo>
                        <a:lnTo>
                          <a:pt x="421" y="326"/>
                        </a:lnTo>
                        <a:lnTo>
                          <a:pt x="421" y="300"/>
                        </a:lnTo>
                        <a:lnTo>
                          <a:pt x="424" y="300"/>
                        </a:lnTo>
                        <a:lnTo>
                          <a:pt x="424" y="283"/>
                        </a:lnTo>
                        <a:lnTo>
                          <a:pt x="427" y="283"/>
                        </a:lnTo>
                        <a:lnTo>
                          <a:pt x="427" y="280"/>
                        </a:lnTo>
                        <a:lnTo>
                          <a:pt x="430" y="280"/>
                        </a:lnTo>
                        <a:lnTo>
                          <a:pt x="430" y="274"/>
                        </a:lnTo>
                        <a:lnTo>
                          <a:pt x="433" y="274"/>
                        </a:lnTo>
                        <a:lnTo>
                          <a:pt x="433" y="277"/>
                        </a:lnTo>
                        <a:lnTo>
                          <a:pt x="436" y="277"/>
                        </a:lnTo>
                        <a:lnTo>
                          <a:pt x="436" y="297"/>
                        </a:lnTo>
                        <a:lnTo>
                          <a:pt x="439" y="297"/>
                        </a:lnTo>
                        <a:lnTo>
                          <a:pt x="439" y="318"/>
                        </a:lnTo>
                        <a:lnTo>
                          <a:pt x="442" y="318"/>
                        </a:lnTo>
                        <a:lnTo>
                          <a:pt x="442" y="335"/>
                        </a:lnTo>
                        <a:lnTo>
                          <a:pt x="445" y="335"/>
                        </a:lnTo>
                        <a:lnTo>
                          <a:pt x="445" y="352"/>
                        </a:lnTo>
                        <a:lnTo>
                          <a:pt x="447" y="352"/>
                        </a:lnTo>
                        <a:lnTo>
                          <a:pt x="447" y="370"/>
                        </a:lnTo>
                        <a:lnTo>
                          <a:pt x="450" y="370"/>
                        </a:lnTo>
                        <a:lnTo>
                          <a:pt x="450" y="384"/>
                        </a:lnTo>
                        <a:lnTo>
                          <a:pt x="453" y="384"/>
                        </a:lnTo>
                        <a:lnTo>
                          <a:pt x="453" y="378"/>
                        </a:lnTo>
                        <a:lnTo>
                          <a:pt x="456" y="378"/>
                        </a:lnTo>
                        <a:lnTo>
                          <a:pt x="456" y="367"/>
                        </a:lnTo>
                        <a:lnTo>
                          <a:pt x="459" y="367"/>
                        </a:lnTo>
                        <a:lnTo>
                          <a:pt x="459" y="358"/>
                        </a:lnTo>
                        <a:lnTo>
                          <a:pt x="462" y="358"/>
                        </a:lnTo>
                        <a:lnTo>
                          <a:pt x="462" y="335"/>
                        </a:lnTo>
                        <a:lnTo>
                          <a:pt x="465" y="335"/>
                        </a:lnTo>
                        <a:lnTo>
                          <a:pt x="465" y="309"/>
                        </a:lnTo>
                        <a:lnTo>
                          <a:pt x="468" y="309"/>
                        </a:lnTo>
                        <a:lnTo>
                          <a:pt x="468" y="280"/>
                        </a:lnTo>
                        <a:lnTo>
                          <a:pt x="470" y="280"/>
                        </a:lnTo>
                        <a:lnTo>
                          <a:pt x="470" y="251"/>
                        </a:lnTo>
                        <a:lnTo>
                          <a:pt x="473" y="251"/>
                        </a:lnTo>
                        <a:lnTo>
                          <a:pt x="473" y="219"/>
                        </a:lnTo>
                        <a:lnTo>
                          <a:pt x="476" y="219"/>
                        </a:lnTo>
                        <a:lnTo>
                          <a:pt x="476" y="190"/>
                        </a:lnTo>
                        <a:lnTo>
                          <a:pt x="479" y="190"/>
                        </a:lnTo>
                        <a:lnTo>
                          <a:pt x="479" y="161"/>
                        </a:lnTo>
                        <a:lnTo>
                          <a:pt x="482" y="161"/>
                        </a:lnTo>
                        <a:lnTo>
                          <a:pt x="482" y="138"/>
                        </a:lnTo>
                        <a:lnTo>
                          <a:pt x="485" y="138"/>
                        </a:lnTo>
                        <a:lnTo>
                          <a:pt x="485" y="118"/>
                        </a:lnTo>
                        <a:lnTo>
                          <a:pt x="488" y="118"/>
                        </a:lnTo>
                        <a:lnTo>
                          <a:pt x="488" y="98"/>
                        </a:lnTo>
                        <a:lnTo>
                          <a:pt x="491" y="98"/>
                        </a:lnTo>
                        <a:lnTo>
                          <a:pt x="491" y="83"/>
                        </a:lnTo>
                        <a:lnTo>
                          <a:pt x="494" y="83"/>
                        </a:lnTo>
                        <a:lnTo>
                          <a:pt x="494" y="72"/>
                        </a:lnTo>
                        <a:lnTo>
                          <a:pt x="496" y="72"/>
                        </a:lnTo>
                        <a:lnTo>
                          <a:pt x="496" y="60"/>
                        </a:lnTo>
                        <a:lnTo>
                          <a:pt x="499" y="60"/>
                        </a:lnTo>
                        <a:lnTo>
                          <a:pt x="499" y="49"/>
                        </a:lnTo>
                        <a:lnTo>
                          <a:pt x="502" y="49"/>
                        </a:lnTo>
                        <a:lnTo>
                          <a:pt x="502" y="40"/>
                        </a:lnTo>
                        <a:lnTo>
                          <a:pt x="505" y="40"/>
                        </a:lnTo>
                        <a:lnTo>
                          <a:pt x="505" y="29"/>
                        </a:lnTo>
                        <a:lnTo>
                          <a:pt x="508" y="29"/>
                        </a:lnTo>
                        <a:lnTo>
                          <a:pt x="508" y="20"/>
                        </a:lnTo>
                        <a:lnTo>
                          <a:pt x="511" y="20"/>
                        </a:lnTo>
                        <a:lnTo>
                          <a:pt x="511" y="11"/>
                        </a:lnTo>
                        <a:lnTo>
                          <a:pt x="514" y="11"/>
                        </a:lnTo>
                        <a:lnTo>
                          <a:pt x="514" y="0"/>
                        </a:lnTo>
                        <a:lnTo>
                          <a:pt x="517" y="0"/>
                        </a:lnTo>
                        <a:lnTo>
                          <a:pt x="517" y="0"/>
                        </a:lnTo>
                        <a:lnTo>
                          <a:pt x="519" y="0"/>
                        </a:lnTo>
                        <a:lnTo>
                          <a:pt x="519" y="3"/>
                        </a:lnTo>
                        <a:lnTo>
                          <a:pt x="522" y="3"/>
                        </a:lnTo>
                        <a:lnTo>
                          <a:pt x="522" y="5"/>
                        </a:lnTo>
                        <a:lnTo>
                          <a:pt x="525" y="5"/>
                        </a:lnTo>
                        <a:lnTo>
                          <a:pt x="525" y="14"/>
                        </a:lnTo>
                        <a:lnTo>
                          <a:pt x="528" y="14"/>
                        </a:lnTo>
                        <a:lnTo>
                          <a:pt x="528" y="31"/>
                        </a:lnTo>
                        <a:lnTo>
                          <a:pt x="531" y="31"/>
                        </a:lnTo>
                        <a:lnTo>
                          <a:pt x="531" y="49"/>
                        </a:lnTo>
                        <a:lnTo>
                          <a:pt x="534" y="49"/>
                        </a:lnTo>
                        <a:lnTo>
                          <a:pt x="534" y="66"/>
                        </a:lnTo>
                        <a:lnTo>
                          <a:pt x="537" y="66"/>
                        </a:lnTo>
                        <a:lnTo>
                          <a:pt x="537" y="89"/>
                        </a:lnTo>
                        <a:lnTo>
                          <a:pt x="540" y="89"/>
                        </a:lnTo>
                        <a:lnTo>
                          <a:pt x="540" y="112"/>
                        </a:lnTo>
                        <a:lnTo>
                          <a:pt x="543" y="112"/>
                        </a:lnTo>
                        <a:lnTo>
                          <a:pt x="543" y="135"/>
                        </a:lnTo>
                        <a:lnTo>
                          <a:pt x="545" y="135"/>
                        </a:lnTo>
                        <a:lnTo>
                          <a:pt x="545" y="159"/>
                        </a:lnTo>
                        <a:lnTo>
                          <a:pt x="548" y="159"/>
                        </a:lnTo>
                        <a:lnTo>
                          <a:pt x="548" y="182"/>
                        </a:lnTo>
                        <a:lnTo>
                          <a:pt x="551" y="182"/>
                        </a:lnTo>
                        <a:lnTo>
                          <a:pt x="551" y="202"/>
                        </a:lnTo>
                        <a:lnTo>
                          <a:pt x="554" y="202"/>
                        </a:lnTo>
                        <a:lnTo>
                          <a:pt x="554" y="219"/>
                        </a:lnTo>
                        <a:lnTo>
                          <a:pt x="557" y="219"/>
                        </a:lnTo>
                        <a:lnTo>
                          <a:pt x="557" y="240"/>
                        </a:lnTo>
                        <a:lnTo>
                          <a:pt x="560" y="240"/>
                        </a:lnTo>
                        <a:lnTo>
                          <a:pt x="560" y="257"/>
                        </a:lnTo>
                        <a:lnTo>
                          <a:pt x="563" y="257"/>
                        </a:lnTo>
                        <a:lnTo>
                          <a:pt x="563" y="271"/>
                        </a:lnTo>
                        <a:lnTo>
                          <a:pt x="566" y="271"/>
                        </a:lnTo>
                        <a:lnTo>
                          <a:pt x="566" y="286"/>
                        </a:lnTo>
                        <a:lnTo>
                          <a:pt x="569" y="286"/>
                        </a:lnTo>
                        <a:lnTo>
                          <a:pt x="569" y="300"/>
                        </a:lnTo>
                        <a:lnTo>
                          <a:pt x="571" y="300"/>
                        </a:lnTo>
                        <a:lnTo>
                          <a:pt x="571" y="312"/>
                        </a:lnTo>
                        <a:lnTo>
                          <a:pt x="574" y="312"/>
                        </a:lnTo>
                        <a:lnTo>
                          <a:pt x="574" y="323"/>
                        </a:lnTo>
                        <a:lnTo>
                          <a:pt x="577" y="323"/>
                        </a:lnTo>
                        <a:lnTo>
                          <a:pt x="577" y="335"/>
                        </a:lnTo>
                        <a:lnTo>
                          <a:pt x="580" y="335"/>
                        </a:lnTo>
                        <a:lnTo>
                          <a:pt x="580" y="344"/>
                        </a:lnTo>
                        <a:lnTo>
                          <a:pt x="583" y="344"/>
                        </a:lnTo>
                        <a:lnTo>
                          <a:pt x="583" y="352"/>
                        </a:lnTo>
                        <a:lnTo>
                          <a:pt x="586" y="352"/>
                        </a:lnTo>
                        <a:lnTo>
                          <a:pt x="586" y="358"/>
                        </a:lnTo>
                        <a:lnTo>
                          <a:pt x="589" y="358"/>
                        </a:lnTo>
                        <a:lnTo>
                          <a:pt x="589" y="361"/>
                        </a:lnTo>
                        <a:lnTo>
                          <a:pt x="592" y="361"/>
                        </a:lnTo>
                        <a:lnTo>
                          <a:pt x="592" y="364"/>
                        </a:lnTo>
                        <a:lnTo>
                          <a:pt x="594" y="364"/>
                        </a:lnTo>
                        <a:lnTo>
                          <a:pt x="597" y="364"/>
                        </a:lnTo>
                        <a:lnTo>
                          <a:pt x="600" y="364"/>
                        </a:lnTo>
                        <a:lnTo>
                          <a:pt x="600" y="367"/>
                        </a:lnTo>
                        <a:lnTo>
                          <a:pt x="603" y="367"/>
                        </a:lnTo>
                        <a:lnTo>
                          <a:pt x="603" y="367"/>
                        </a:lnTo>
                        <a:lnTo>
                          <a:pt x="606" y="367"/>
                        </a:lnTo>
                        <a:lnTo>
                          <a:pt x="606" y="370"/>
                        </a:lnTo>
                        <a:lnTo>
                          <a:pt x="609" y="370"/>
                        </a:lnTo>
                        <a:lnTo>
                          <a:pt x="609" y="375"/>
                        </a:lnTo>
                        <a:lnTo>
                          <a:pt x="612" y="375"/>
                        </a:lnTo>
                        <a:lnTo>
                          <a:pt x="612" y="381"/>
                        </a:lnTo>
                        <a:lnTo>
                          <a:pt x="615" y="381"/>
                        </a:lnTo>
                        <a:lnTo>
                          <a:pt x="615" y="387"/>
                        </a:lnTo>
                        <a:lnTo>
                          <a:pt x="618" y="387"/>
                        </a:lnTo>
                        <a:lnTo>
                          <a:pt x="618" y="396"/>
                        </a:lnTo>
                        <a:lnTo>
                          <a:pt x="620" y="396"/>
                        </a:lnTo>
                        <a:lnTo>
                          <a:pt x="620" y="407"/>
                        </a:lnTo>
                        <a:lnTo>
                          <a:pt x="623" y="407"/>
                        </a:lnTo>
                        <a:lnTo>
                          <a:pt x="623" y="416"/>
                        </a:lnTo>
                        <a:lnTo>
                          <a:pt x="626" y="416"/>
                        </a:lnTo>
                        <a:lnTo>
                          <a:pt x="626" y="430"/>
                        </a:lnTo>
                        <a:lnTo>
                          <a:pt x="629" y="430"/>
                        </a:lnTo>
                        <a:lnTo>
                          <a:pt x="629" y="442"/>
                        </a:lnTo>
                        <a:lnTo>
                          <a:pt x="632" y="442"/>
                        </a:lnTo>
                        <a:lnTo>
                          <a:pt x="632" y="453"/>
                        </a:lnTo>
                        <a:lnTo>
                          <a:pt x="635" y="453"/>
                        </a:lnTo>
                        <a:lnTo>
                          <a:pt x="635" y="465"/>
                        </a:lnTo>
                        <a:lnTo>
                          <a:pt x="638" y="465"/>
                        </a:lnTo>
                        <a:lnTo>
                          <a:pt x="638" y="474"/>
                        </a:lnTo>
                        <a:lnTo>
                          <a:pt x="641" y="474"/>
                        </a:lnTo>
                        <a:lnTo>
                          <a:pt x="641" y="482"/>
                        </a:lnTo>
                        <a:lnTo>
                          <a:pt x="643" y="482"/>
                        </a:lnTo>
                        <a:lnTo>
                          <a:pt x="643" y="488"/>
                        </a:lnTo>
                        <a:lnTo>
                          <a:pt x="646" y="488"/>
                        </a:lnTo>
                        <a:lnTo>
                          <a:pt x="646" y="491"/>
                        </a:lnTo>
                        <a:lnTo>
                          <a:pt x="649" y="491"/>
                        </a:lnTo>
                        <a:lnTo>
                          <a:pt x="649" y="494"/>
                        </a:lnTo>
                        <a:lnTo>
                          <a:pt x="652" y="494"/>
                        </a:lnTo>
                        <a:lnTo>
                          <a:pt x="652" y="494"/>
                        </a:lnTo>
                        <a:lnTo>
                          <a:pt x="655" y="494"/>
                        </a:lnTo>
                        <a:lnTo>
                          <a:pt x="655" y="491"/>
                        </a:lnTo>
                        <a:lnTo>
                          <a:pt x="658" y="491"/>
                        </a:lnTo>
                        <a:lnTo>
                          <a:pt x="658" y="488"/>
                        </a:lnTo>
                        <a:lnTo>
                          <a:pt x="661" y="488"/>
                        </a:lnTo>
                        <a:lnTo>
                          <a:pt x="661" y="485"/>
                        </a:lnTo>
                        <a:lnTo>
                          <a:pt x="664" y="485"/>
                        </a:lnTo>
                        <a:lnTo>
                          <a:pt x="664" y="479"/>
                        </a:lnTo>
                        <a:lnTo>
                          <a:pt x="667" y="479"/>
                        </a:lnTo>
                        <a:lnTo>
                          <a:pt x="667" y="474"/>
                        </a:lnTo>
                        <a:lnTo>
                          <a:pt x="669" y="474"/>
                        </a:lnTo>
                        <a:lnTo>
                          <a:pt x="669" y="465"/>
                        </a:lnTo>
                        <a:lnTo>
                          <a:pt x="672" y="465"/>
                        </a:lnTo>
                        <a:lnTo>
                          <a:pt x="672" y="459"/>
                        </a:lnTo>
                        <a:lnTo>
                          <a:pt x="675" y="459"/>
                        </a:lnTo>
                        <a:lnTo>
                          <a:pt x="675" y="453"/>
                        </a:lnTo>
                        <a:lnTo>
                          <a:pt x="678" y="453"/>
                        </a:lnTo>
                        <a:lnTo>
                          <a:pt x="678" y="448"/>
                        </a:lnTo>
                        <a:lnTo>
                          <a:pt x="681" y="448"/>
                        </a:lnTo>
                        <a:lnTo>
                          <a:pt x="681" y="442"/>
                        </a:lnTo>
                        <a:lnTo>
                          <a:pt x="684" y="442"/>
                        </a:lnTo>
                        <a:lnTo>
                          <a:pt x="684" y="439"/>
                        </a:lnTo>
                        <a:lnTo>
                          <a:pt x="687" y="439"/>
                        </a:lnTo>
                        <a:lnTo>
                          <a:pt x="687" y="436"/>
                        </a:lnTo>
                        <a:lnTo>
                          <a:pt x="690" y="436"/>
                        </a:lnTo>
                        <a:lnTo>
                          <a:pt x="690" y="433"/>
                        </a:lnTo>
                        <a:lnTo>
                          <a:pt x="693" y="433"/>
                        </a:lnTo>
                        <a:lnTo>
                          <a:pt x="693" y="433"/>
                        </a:lnTo>
                        <a:lnTo>
                          <a:pt x="695" y="433"/>
                        </a:lnTo>
                        <a:lnTo>
                          <a:pt x="695" y="430"/>
                        </a:lnTo>
                        <a:lnTo>
                          <a:pt x="698" y="430"/>
                        </a:lnTo>
                        <a:lnTo>
                          <a:pt x="701" y="430"/>
                        </a:lnTo>
                        <a:lnTo>
                          <a:pt x="704" y="430"/>
                        </a:lnTo>
                        <a:lnTo>
                          <a:pt x="704" y="427"/>
                        </a:lnTo>
                        <a:lnTo>
                          <a:pt x="707" y="427"/>
                        </a:lnTo>
                        <a:lnTo>
                          <a:pt x="707" y="424"/>
                        </a:lnTo>
                        <a:lnTo>
                          <a:pt x="710" y="424"/>
                        </a:lnTo>
                        <a:lnTo>
                          <a:pt x="710" y="422"/>
                        </a:lnTo>
                        <a:lnTo>
                          <a:pt x="713" y="422"/>
                        </a:lnTo>
                        <a:lnTo>
                          <a:pt x="713" y="419"/>
                        </a:lnTo>
                        <a:lnTo>
                          <a:pt x="716" y="419"/>
                        </a:lnTo>
                        <a:lnTo>
                          <a:pt x="716" y="413"/>
                        </a:lnTo>
                        <a:lnTo>
                          <a:pt x="718" y="413"/>
                        </a:lnTo>
                        <a:lnTo>
                          <a:pt x="718" y="407"/>
                        </a:lnTo>
                        <a:lnTo>
                          <a:pt x="721" y="407"/>
                        </a:lnTo>
                        <a:lnTo>
                          <a:pt x="721" y="398"/>
                        </a:lnTo>
                        <a:lnTo>
                          <a:pt x="724" y="398"/>
                        </a:lnTo>
                        <a:lnTo>
                          <a:pt x="724" y="393"/>
                        </a:lnTo>
                        <a:lnTo>
                          <a:pt x="727" y="393"/>
                        </a:lnTo>
                        <a:lnTo>
                          <a:pt x="727" y="381"/>
                        </a:lnTo>
                        <a:lnTo>
                          <a:pt x="730" y="381"/>
                        </a:lnTo>
                        <a:lnTo>
                          <a:pt x="730" y="370"/>
                        </a:lnTo>
                        <a:lnTo>
                          <a:pt x="733" y="370"/>
                        </a:lnTo>
                        <a:lnTo>
                          <a:pt x="733" y="358"/>
                        </a:lnTo>
                        <a:lnTo>
                          <a:pt x="736" y="358"/>
                        </a:lnTo>
                        <a:lnTo>
                          <a:pt x="736" y="346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3" name="Freeform 165">
                    <a:extLst>
                      <a:ext uri="{FF2B5EF4-FFF2-40B4-BE49-F238E27FC236}">
                        <a16:creationId xmlns:a16="http://schemas.microsoft.com/office/drawing/2014/main" id="{E699E32B-B3B1-9083-A172-BFDAF5C404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02" y="1343"/>
                    <a:ext cx="755" cy="336"/>
                  </a:xfrm>
                  <a:custGeom>
                    <a:avLst/>
                    <a:gdLst>
                      <a:gd name="T0" fmla="*/ 8 w 755"/>
                      <a:gd name="T1" fmla="*/ 99 h 336"/>
                      <a:gd name="T2" fmla="*/ 20 w 755"/>
                      <a:gd name="T3" fmla="*/ 44 h 336"/>
                      <a:gd name="T4" fmla="*/ 31 w 755"/>
                      <a:gd name="T5" fmla="*/ 6 h 336"/>
                      <a:gd name="T6" fmla="*/ 43 w 755"/>
                      <a:gd name="T7" fmla="*/ 3 h 336"/>
                      <a:gd name="T8" fmla="*/ 54 w 755"/>
                      <a:gd name="T9" fmla="*/ 23 h 336"/>
                      <a:gd name="T10" fmla="*/ 66 w 755"/>
                      <a:gd name="T11" fmla="*/ 58 h 336"/>
                      <a:gd name="T12" fmla="*/ 78 w 755"/>
                      <a:gd name="T13" fmla="*/ 101 h 336"/>
                      <a:gd name="T14" fmla="*/ 89 w 755"/>
                      <a:gd name="T15" fmla="*/ 142 h 336"/>
                      <a:gd name="T16" fmla="*/ 101 w 755"/>
                      <a:gd name="T17" fmla="*/ 168 h 336"/>
                      <a:gd name="T18" fmla="*/ 112 w 755"/>
                      <a:gd name="T19" fmla="*/ 171 h 336"/>
                      <a:gd name="T20" fmla="*/ 124 w 755"/>
                      <a:gd name="T21" fmla="*/ 159 h 336"/>
                      <a:gd name="T22" fmla="*/ 135 w 755"/>
                      <a:gd name="T23" fmla="*/ 159 h 336"/>
                      <a:gd name="T24" fmla="*/ 147 w 755"/>
                      <a:gd name="T25" fmla="*/ 179 h 336"/>
                      <a:gd name="T26" fmla="*/ 158 w 755"/>
                      <a:gd name="T27" fmla="*/ 220 h 336"/>
                      <a:gd name="T28" fmla="*/ 170 w 755"/>
                      <a:gd name="T29" fmla="*/ 266 h 336"/>
                      <a:gd name="T30" fmla="*/ 181 w 755"/>
                      <a:gd name="T31" fmla="*/ 310 h 336"/>
                      <a:gd name="T32" fmla="*/ 193 w 755"/>
                      <a:gd name="T33" fmla="*/ 333 h 336"/>
                      <a:gd name="T34" fmla="*/ 204 w 755"/>
                      <a:gd name="T35" fmla="*/ 324 h 336"/>
                      <a:gd name="T36" fmla="*/ 216 w 755"/>
                      <a:gd name="T37" fmla="*/ 286 h 336"/>
                      <a:gd name="T38" fmla="*/ 227 w 755"/>
                      <a:gd name="T39" fmla="*/ 229 h 336"/>
                      <a:gd name="T40" fmla="*/ 239 w 755"/>
                      <a:gd name="T41" fmla="*/ 174 h 336"/>
                      <a:gd name="T42" fmla="*/ 251 w 755"/>
                      <a:gd name="T43" fmla="*/ 127 h 336"/>
                      <a:gd name="T44" fmla="*/ 262 w 755"/>
                      <a:gd name="T45" fmla="*/ 99 h 336"/>
                      <a:gd name="T46" fmla="*/ 277 w 755"/>
                      <a:gd name="T47" fmla="*/ 96 h 336"/>
                      <a:gd name="T48" fmla="*/ 288 w 755"/>
                      <a:gd name="T49" fmla="*/ 113 h 336"/>
                      <a:gd name="T50" fmla="*/ 300 w 755"/>
                      <a:gd name="T51" fmla="*/ 130 h 336"/>
                      <a:gd name="T52" fmla="*/ 314 w 755"/>
                      <a:gd name="T53" fmla="*/ 142 h 336"/>
                      <a:gd name="T54" fmla="*/ 326 w 755"/>
                      <a:gd name="T55" fmla="*/ 133 h 336"/>
                      <a:gd name="T56" fmla="*/ 337 w 755"/>
                      <a:gd name="T57" fmla="*/ 122 h 336"/>
                      <a:gd name="T58" fmla="*/ 349 w 755"/>
                      <a:gd name="T59" fmla="*/ 107 h 336"/>
                      <a:gd name="T60" fmla="*/ 360 w 755"/>
                      <a:gd name="T61" fmla="*/ 101 h 336"/>
                      <a:gd name="T62" fmla="*/ 377 w 755"/>
                      <a:gd name="T63" fmla="*/ 107 h 336"/>
                      <a:gd name="T64" fmla="*/ 389 w 755"/>
                      <a:gd name="T65" fmla="*/ 116 h 336"/>
                      <a:gd name="T66" fmla="*/ 401 w 755"/>
                      <a:gd name="T67" fmla="*/ 130 h 336"/>
                      <a:gd name="T68" fmla="*/ 412 w 755"/>
                      <a:gd name="T69" fmla="*/ 151 h 336"/>
                      <a:gd name="T70" fmla="*/ 424 w 755"/>
                      <a:gd name="T71" fmla="*/ 177 h 336"/>
                      <a:gd name="T72" fmla="*/ 435 w 755"/>
                      <a:gd name="T73" fmla="*/ 200 h 336"/>
                      <a:gd name="T74" fmla="*/ 450 w 755"/>
                      <a:gd name="T75" fmla="*/ 203 h 336"/>
                      <a:gd name="T76" fmla="*/ 461 w 755"/>
                      <a:gd name="T77" fmla="*/ 185 h 336"/>
                      <a:gd name="T78" fmla="*/ 473 w 755"/>
                      <a:gd name="T79" fmla="*/ 153 h 336"/>
                      <a:gd name="T80" fmla="*/ 484 w 755"/>
                      <a:gd name="T81" fmla="*/ 122 h 336"/>
                      <a:gd name="T82" fmla="*/ 496 w 755"/>
                      <a:gd name="T83" fmla="*/ 101 h 336"/>
                      <a:gd name="T84" fmla="*/ 513 w 755"/>
                      <a:gd name="T85" fmla="*/ 107 h 336"/>
                      <a:gd name="T86" fmla="*/ 525 w 755"/>
                      <a:gd name="T87" fmla="*/ 130 h 336"/>
                      <a:gd name="T88" fmla="*/ 536 w 755"/>
                      <a:gd name="T89" fmla="*/ 162 h 336"/>
                      <a:gd name="T90" fmla="*/ 548 w 755"/>
                      <a:gd name="T91" fmla="*/ 191 h 336"/>
                      <a:gd name="T92" fmla="*/ 559 w 755"/>
                      <a:gd name="T93" fmla="*/ 211 h 336"/>
                      <a:gd name="T94" fmla="*/ 571 w 755"/>
                      <a:gd name="T95" fmla="*/ 217 h 336"/>
                      <a:gd name="T96" fmla="*/ 582 w 755"/>
                      <a:gd name="T97" fmla="*/ 205 h 336"/>
                      <a:gd name="T98" fmla="*/ 594 w 755"/>
                      <a:gd name="T99" fmla="*/ 179 h 336"/>
                      <a:gd name="T100" fmla="*/ 605 w 755"/>
                      <a:gd name="T101" fmla="*/ 159 h 336"/>
                      <a:gd name="T102" fmla="*/ 617 w 755"/>
                      <a:gd name="T103" fmla="*/ 148 h 336"/>
                      <a:gd name="T104" fmla="*/ 637 w 755"/>
                      <a:gd name="T105" fmla="*/ 142 h 336"/>
                      <a:gd name="T106" fmla="*/ 649 w 755"/>
                      <a:gd name="T107" fmla="*/ 133 h 336"/>
                      <a:gd name="T108" fmla="*/ 660 w 755"/>
                      <a:gd name="T109" fmla="*/ 125 h 336"/>
                      <a:gd name="T110" fmla="*/ 683 w 755"/>
                      <a:gd name="T111" fmla="*/ 130 h 336"/>
                      <a:gd name="T112" fmla="*/ 695 w 755"/>
                      <a:gd name="T113" fmla="*/ 139 h 336"/>
                      <a:gd name="T114" fmla="*/ 706 w 755"/>
                      <a:gd name="T115" fmla="*/ 156 h 336"/>
                      <a:gd name="T116" fmla="*/ 718 w 755"/>
                      <a:gd name="T117" fmla="*/ 171 h 336"/>
                      <a:gd name="T118" fmla="*/ 732 w 755"/>
                      <a:gd name="T119" fmla="*/ 168 h 336"/>
                      <a:gd name="T120" fmla="*/ 744 w 755"/>
                      <a:gd name="T121" fmla="*/ 148 h 336"/>
                      <a:gd name="T122" fmla="*/ 755 w 755"/>
                      <a:gd name="T123" fmla="*/ 125 h 3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55" h="336">
                        <a:moveTo>
                          <a:pt x="0" y="153"/>
                        </a:moveTo>
                        <a:lnTo>
                          <a:pt x="0" y="139"/>
                        </a:lnTo>
                        <a:lnTo>
                          <a:pt x="3" y="139"/>
                        </a:lnTo>
                        <a:lnTo>
                          <a:pt x="3" y="125"/>
                        </a:lnTo>
                        <a:lnTo>
                          <a:pt x="5" y="125"/>
                        </a:lnTo>
                        <a:lnTo>
                          <a:pt x="5" y="110"/>
                        </a:lnTo>
                        <a:lnTo>
                          <a:pt x="8" y="110"/>
                        </a:lnTo>
                        <a:lnTo>
                          <a:pt x="8" y="99"/>
                        </a:lnTo>
                        <a:lnTo>
                          <a:pt x="11" y="99"/>
                        </a:lnTo>
                        <a:lnTo>
                          <a:pt x="11" y="84"/>
                        </a:lnTo>
                        <a:lnTo>
                          <a:pt x="14" y="84"/>
                        </a:lnTo>
                        <a:lnTo>
                          <a:pt x="14" y="70"/>
                        </a:lnTo>
                        <a:lnTo>
                          <a:pt x="17" y="70"/>
                        </a:lnTo>
                        <a:lnTo>
                          <a:pt x="17" y="55"/>
                        </a:lnTo>
                        <a:lnTo>
                          <a:pt x="20" y="55"/>
                        </a:lnTo>
                        <a:lnTo>
                          <a:pt x="20" y="44"/>
                        </a:lnTo>
                        <a:lnTo>
                          <a:pt x="23" y="44"/>
                        </a:lnTo>
                        <a:lnTo>
                          <a:pt x="23" y="32"/>
                        </a:lnTo>
                        <a:lnTo>
                          <a:pt x="26" y="32"/>
                        </a:lnTo>
                        <a:lnTo>
                          <a:pt x="26" y="23"/>
                        </a:lnTo>
                        <a:lnTo>
                          <a:pt x="29" y="23"/>
                        </a:lnTo>
                        <a:lnTo>
                          <a:pt x="29" y="15"/>
                        </a:lnTo>
                        <a:lnTo>
                          <a:pt x="31" y="15"/>
                        </a:lnTo>
                        <a:lnTo>
                          <a:pt x="31" y="6"/>
                        </a:lnTo>
                        <a:lnTo>
                          <a:pt x="34" y="6"/>
                        </a:lnTo>
                        <a:lnTo>
                          <a:pt x="34" y="3"/>
                        </a:lnTo>
                        <a:lnTo>
                          <a:pt x="37" y="3"/>
                        </a:lnTo>
                        <a:lnTo>
                          <a:pt x="37" y="0"/>
                        </a:lnTo>
                        <a:lnTo>
                          <a:pt x="40" y="0"/>
                        </a:lnTo>
                        <a:lnTo>
                          <a:pt x="40" y="0"/>
                        </a:lnTo>
                        <a:lnTo>
                          <a:pt x="43" y="0"/>
                        </a:lnTo>
                        <a:lnTo>
                          <a:pt x="43" y="3"/>
                        </a:lnTo>
                        <a:lnTo>
                          <a:pt x="46" y="3"/>
                        </a:lnTo>
                        <a:lnTo>
                          <a:pt x="46" y="6"/>
                        </a:lnTo>
                        <a:lnTo>
                          <a:pt x="49" y="6"/>
                        </a:lnTo>
                        <a:lnTo>
                          <a:pt x="49" y="9"/>
                        </a:lnTo>
                        <a:lnTo>
                          <a:pt x="52" y="9"/>
                        </a:lnTo>
                        <a:lnTo>
                          <a:pt x="52" y="18"/>
                        </a:lnTo>
                        <a:lnTo>
                          <a:pt x="54" y="18"/>
                        </a:lnTo>
                        <a:lnTo>
                          <a:pt x="54" y="23"/>
                        </a:lnTo>
                        <a:lnTo>
                          <a:pt x="57" y="23"/>
                        </a:lnTo>
                        <a:lnTo>
                          <a:pt x="57" y="32"/>
                        </a:lnTo>
                        <a:lnTo>
                          <a:pt x="60" y="32"/>
                        </a:lnTo>
                        <a:lnTo>
                          <a:pt x="60" y="41"/>
                        </a:lnTo>
                        <a:lnTo>
                          <a:pt x="63" y="41"/>
                        </a:lnTo>
                        <a:lnTo>
                          <a:pt x="63" y="49"/>
                        </a:lnTo>
                        <a:lnTo>
                          <a:pt x="66" y="49"/>
                        </a:lnTo>
                        <a:lnTo>
                          <a:pt x="66" y="58"/>
                        </a:lnTo>
                        <a:lnTo>
                          <a:pt x="69" y="58"/>
                        </a:lnTo>
                        <a:lnTo>
                          <a:pt x="69" y="70"/>
                        </a:lnTo>
                        <a:lnTo>
                          <a:pt x="72" y="70"/>
                        </a:lnTo>
                        <a:lnTo>
                          <a:pt x="72" y="81"/>
                        </a:lnTo>
                        <a:lnTo>
                          <a:pt x="75" y="81"/>
                        </a:lnTo>
                        <a:lnTo>
                          <a:pt x="75" y="90"/>
                        </a:lnTo>
                        <a:lnTo>
                          <a:pt x="78" y="90"/>
                        </a:lnTo>
                        <a:lnTo>
                          <a:pt x="78" y="101"/>
                        </a:lnTo>
                        <a:lnTo>
                          <a:pt x="80" y="101"/>
                        </a:lnTo>
                        <a:lnTo>
                          <a:pt x="80" y="113"/>
                        </a:lnTo>
                        <a:lnTo>
                          <a:pt x="83" y="113"/>
                        </a:lnTo>
                        <a:lnTo>
                          <a:pt x="83" y="122"/>
                        </a:lnTo>
                        <a:lnTo>
                          <a:pt x="86" y="122"/>
                        </a:lnTo>
                        <a:lnTo>
                          <a:pt x="86" y="133"/>
                        </a:lnTo>
                        <a:lnTo>
                          <a:pt x="89" y="133"/>
                        </a:lnTo>
                        <a:lnTo>
                          <a:pt x="89" y="142"/>
                        </a:lnTo>
                        <a:lnTo>
                          <a:pt x="92" y="142"/>
                        </a:lnTo>
                        <a:lnTo>
                          <a:pt x="92" y="151"/>
                        </a:lnTo>
                        <a:lnTo>
                          <a:pt x="95" y="151"/>
                        </a:lnTo>
                        <a:lnTo>
                          <a:pt x="95" y="159"/>
                        </a:lnTo>
                        <a:lnTo>
                          <a:pt x="98" y="159"/>
                        </a:lnTo>
                        <a:lnTo>
                          <a:pt x="98" y="165"/>
                        </a:lnTo>
                        <a:lnTo>
                          <a:pt x="101" y="165"/>
                        </a:lnTo>
                        <a:lnTo>
                          <a:pt x="101" y="168"/>
                        </a:lnTo>
                        <a:lnTo>
                          <a:pt x="103" y="168"/>
                        </a:lnTo>
                        <a:lnTo>
                          <a:pt x="103" y="174"/>
                        </a:lnTo>
                        <a:lnTo>
                          <a:pt x="106" y="174"/>
                        </a:lnTo>
                        <a:lnTo>
                          <a:pt x="106" y="174"/>
                        </a:lnTo>
                        <a:lnTo>
                          <a:pt x="109" y="174"/>
                        </a:lnTo>
                        <a:lnTo>
                          <a:pt x="109" y="171"/>
                        </a:lnTo>
                        <a:lnTo>
                          <a:pt x="112" y="171"/>
                        </a:lnTo>
                        <a:lnTo>
                          <a:pt x="112" y="171"/>
                        </a:lnTo>
                        <a:lnTo>
                          <a:pt x="115" y="171"/>
                        </a:lnTo>
                        <a:lnTo>
                          <a:pt x="115" y="168"/>
                        </a:lnTo>
                        <a:lnTo>
                          <a:pt x="118" y="168"/>
                        </a:lnTo>
                        <a:lnTo>
                          <a:pt x="118" y="165"/>
                        </a:lnTo>
                        <a:lnTo>
                          <a:pt x="121" y="165"/>
                        </a:lnTo>
                        <a:lnTo>
                          <a:pt x="121" y="162"/>
                        </a:lnTo>
                        <a:lnTo>
                          <a:pt x="124" y="162"/>
                        </a:lnTo>
                        <a:lnTo>
                          <a:pt x="124" y="159"/>
                        </a:lnTo>
                        <a:lnTo>
                          <a:pt x="127" y="159"/>
                        </a:lnTo>
                        <a:lnTo>
                          <a:pt x="127" y="156"/>
                        </a:lnTo>
                        <a:lnTo>
                          <a:pt x="129" y="156"/>
                        </a:lnTo>
                        <a:lnTo>
                          <a:pt x="129" y="156"/>
                        </a:lnTo>
                        <a:lnTo>
                          <a:pt x="132" y="156"/>
                        </a:lnTo>
                        <a:lnTo>
                          <a:pt x="132" y="153"/>
                        </a:lnTo>
                        <a:lnTo>
                          <a:pt x="135" y="153"/>
                        </a:lnTo>
                        <a:lnTo>
                          <a:pt x="135" y="159"/>
                        </a:lnTo>
                        <a:lnTo>
                          <a:pt x="138" y="159"/>
                        </a:lnTo>
                        <a:lnTo>
                          <a:pt x="138" y="162"/>
                        </a:lnTo>
                        <a:lnTo>
                          <a:pt x="141" y="162"/>
                        </a:lnTo>
                        <a:lnTo>
                          <a:pt x="141" y="165"/>
                        </a:lnTo>
                        <a:lnTo>
                          <a:pt x="144" y="165"/>
                        </a:lnTo>
                        <a:lnTo>
                          <a:pt x="144" y="174"/>
                        </a:lnTo>
                        <a:lnTo>
                          <a:pt x="147" y="174"/>
                        </a:lnTo>
                        <a:lnTo>
                          <a:pt x="147" y="179"/>
                        </a:lnTo>
                        <a:lnTo>
                          <a:pt x="150" y="179"/>
                        </a:lnTo>
                        <a:lnTo>
                          <a:pt x="150" y="188"/>
                        </a:lnTo>
                        <a:lnTo>
                          <a:pt x="153" y="188"/>
                        </a:lnTo>
                        <a:lnTo>
                          <a:pt x="153" y="200"/>
                        </a:lnTo>
                        <a:lnTo>
                          <a:pt x="155" y="200"/>
                        </a:lnTo>
                        <a:lnTo>
                          <a:pt x="155" y="208"/>
                        </a:lnTo>
                        <a:lnTo>
                          <a:pt x="158" y="208"/>
                        </a:lnTo>
                        <a:lnTo>
                          <a:pt x="158" y="220"/>
                        </a:lnTo>
                        <a:lnTo>
                          <a:pt x="161" y="220"/>
                        </a:lnTo>
                        <a:lnTo>
                          <a:pt x="161" y="231"/>
                        </a:lnTo>
                        <a:lnTo>
                          <a:pt x="164" y="231"/>
                        </a:lnTo>
                        <a:lnTo>
                          <a:pt x="164" y="243"/>
                        </a:lnTo>
                        <a:lnTo>
                          <a:pt x="167" y="243"/>
                        </a:lnTo>
                        <a:lnTo>
                          <a:pt x="167" y="255"/>
                        </a:lnTo>
                        <a:lnTo>
                          <a:pt x="170" y="255"/>
                        </a:lnTo>
                        <a:lnTo>
                          <a:pt x="170" y="266"/>
                        </a:lnTo>
                        <a:lnTo>
                          <a:pt x="173" y="266"/>
                        </a:lnTo>
                        <a:lnTo>
                          <a:pt x="173" y="278"/>
                        </a:lnTo>
                        <a:lnTo>
                          <a:pt x="176" y="278"/>
                        </a:lnTo>
                        <a:lnTo>
                          <a:pt x="176" y="289"/>
                        </a:lnTo>
                        <a:lnTo>
                          <a:pt x="178" y="289"/>
                        </a:lnTo>
                        <a:lnTo>
                          <a:pt x="178" y="301"/>
                        </a:lnTo>
                        <a:lnTo>
                          <a:pt x="181" y="301"/>
                        </a:lnTo>
                        <a:lnTo>
                          <a:pt x="181" y="310"/>
                        </a:lnTo>
                        <a:lnTo>
                          <a:pt x="184" y="310"/>
                        </a:lnTo>
                        <a:lnTo>
                          <a:pt x="184" y="318"/>
                        </a:lnTo>
                        <a:lnTo>
                          <a:pt x="187" y="318"/>
                        </a:lnTo>
                        <a:lnTo>
                          <a:pt x="187" y="324"/>
                        </a:lnTo>
                        <a:lnTo>
                          <a:pt x="190" y="324"/>
                        </a:lnTo>
                        <a:lnTo>
                          <a:pt x="190" y="330"/>
                        </a:lnTo>
                        <a:lnTo>
                          <a:pt x="193" y="330"/>
                        </a:lnTo>
                        <a:lnTo>
                          <a:pt x="193" y="333"/>
                        </a:lnTo>
                        <a:lnTo>
                          <a:pt x="196" y="333"/>
                        </a:lnTo>
                        <a:lnTo>
                          <a:pt x="196" y="336"/>
                        </a:lnTo>
                        <a:lnTo>
                          <a:pt x="199" y="336"/>
                        </a:lnTo>
                        <a:lnTo>
                          <a:pt x="199" y="333"/>
                        </a:lnTo>
                        <a:lnTo>
                          <a:pt x="202" y="333"/>
                        </a:lnTo>
                        <a:lnTo>
                          <a:pt x="202" y="330"/>
                        </a:lnTo>
                        <a:lnTo>
                          <a:pt x="204" y="330"/>
                        </a:lnTo>
                        <a:lnTo>
                          <a:pt x="204" y="324"/>
                        </a:lnTo>
                        <a:lnTo>
                          <a:pt x="207" y="324"/>
                        </a:lnTo>
                        <a:lnTo>
                          <a:pt x="207" y="315"/>
                        </a:lnTo>
                        <a:lnTo>
                          <a:pt x="210" y="315"/>
                        </a:lnTo>
                        <a:lnTo>
                          <a:pt x="210" y="307"/>
                        </a:lnTo>
                        <a:lnTo>
                          <a:pt x="213" y="307"/>
                        </a:lnTo>
                        <a:lnTo>
                          <a:pt x="213" y="298"/>
                        </a:lnTo>
                        <a:lnTo>
                          <a:pt x="216" y="298"/>
                        </a:lnTo>
                        <a:lnTo>
                          <a:pt x="216" y="286"/>
                        </a:lnTo>
                        <a:lnTo>
                          <a:pt x="219" y="286"/>
                        </a:lnTo>
                        <a:lnTo>
                          <a:pt x="219" y="272"/>
                        </a:lnTo>
                        <a:lnTo>
                          <a:pt x="222" y="272"/>
                        </a:lnTo>
                        <a:lnTo>
                          <a:pt x="222" y="258"/>
                        </a:lnTo>
                        <a:lnTo>
                          <a:pt x="225" y="258"/>
                        </a:lnTo>
                        <a:lnTo>
                          <a:pt x="225" y="243"/>
                        </a:lnTo>
                        <a:lnTo>
                          <a:pt x="227" y="243"/>
                        </a:lnTo>
                        <a:lnTo>
                          <a:pt x="227" y="229"/>
                        </a:lnTo>
                        <a:lnTo>
                          <a:pt x="230" y="229"/>
                        </a:lnTo>
                        <a:lnTo>
                          <a:pt x="230" y="214"/>
                        </a:lnTo>
                        <a:lnTo>
                          <a:pt x="233" y="214"/>
                        </a:lnTo>
                        <a:lnTo>
                          <a:pt x="233" y="203"/>
                        </a:lnTo>
                        <a:lnTo>
                          <a:pt x="236" y="203"/>
                        </a:lnTo>
                        <a:lnTo>
                          <a:pt x="236" y="188"/>
                        </a:lnTo>
                        <a:lnTo>
                          <a:pt x="239" y="188"/>
                        </a:lnTo>
                        <a:lnTo>
                          <a:pt x="239" y="174"/>
                        </a:lnTo>
                        <a:lnTo>
                          <a:pt x="242" y="174"/>
                        </a:lnTo>
                        <a:lnTo>
                          <a:pt x="242" y="162"/>
                        </a:lnTo>
                        <a:lnTo>
                          <a:pt x="245" y="162"/>
                        </a:lnTo>
                        <a:lnTo>
                          <a:pt x="245" y="151"/>
                        </a:lnTo>
                        <a:lnTo>
                          <a:pt x="248" y="151"/>
                        </a:lnTo>
                        <a:lnTo>
                          <a:pt x="248" y="139"/>
                        </a:lnTo>
                        <a:lnTo>
                          <a:pt x="251" y="139"/>
                        </a:lnTo>
                        <a:lnTo>
                          <a:pt x="251" y="127"/>
                        </a:lnTo>
                        <a:lnTo>
                          <a:pt x="253" y="127"/>
                        </a:lnTo>
                        <a:lnTo>
                          <a:pt x="253" y="119"/>
                        </a:lnTo>
                        <a:lnTo>
                          <a:pt x="256" y="119"/>
                        </a:lnTo>
                        <a:lnTo>
                          <a:pt x="256" y="110"/>
                        </a:lnTo>
                        <a:lnTo>
                          <a:pt x="259" y="110"/>
                        </a:lnTo>
                        <a:lnTo>
                          <a:pt x="259" y="101"/>
                        </a:lnTo>
                        <a:lnTo>
                          <a:pt x="262" y="101"/>
                        </a:lnTo>
                        <a:lnTo>
                          <a:pt x="262" y="99"/>
                        </a:lnTo>
                        <a:lnTo>
                          <a:pt x="265" y="99"/>
                        </a:lnTo>
                        <a:lnTo>
                          <a:pt x="265" y="96"/>
                        </a:lnTo>
                        <a:lnTo>
                          <a:pt x="268" y="96"/>
                        </a:lnTo>
                        <a:lnTo>
                          <a:pt x="268" y="93"/>
                        </a:lnTo>
                        <a:lnTo>
                          <a:pt x="271" y="93"/>
                        </a:lnTo>
                        <a:lnTo>
                          <a:pt x="274" y="93"/>
                        </a:lnTo>
                        <a:lnTo>
                          <a:pt x="277" y="93"/>
                        </a:lnTo>
                        <a:lnTo>
                          <a:pt x="277" y="96"/>
                        </a:lnTo>
                        <a:lnTo>
                          <a:pt x="279" y="96"/>
                        </a:lnTo>
                        <a:lnTo>
                          <a:pt x="279" y="99"/>
                        </a:lnTo>
                        <a:lnTo>
                          <a:pt x="282" y="99"/>
                        </a:lnTo>
                        <a:lnTo>
                          <a:pt x="282" y="104"/>
                        </a:lnTo>
                        <a:lnTo>
                          <a:pt x="285" y="104"/>
                        </a:lnTo>
                        <a:lnTo>
                          <a:pt x="285" y="107"/>
                        </a:lnTo>
                        <a:lnTo>
                          <a:pt x="288" y="107"/>
                        </a:lnTo>
                        <a:lnTo>
                          <a:pt x="288" y="113"/>
                        </a:lnTo>
                        <a:lnTo>
                          <a:pt x="291" y="113"/>
                        </a:lnTo>
                        <a:lnTo>
                          <a:pt x="291" y="119"/>
                        </a:lnTo>
                        <a:lnTo>
                          <a:pt x="294" y="119"/>
                        </a:lnTo>
                        <a:lnTo>
                          <a:pt x="294" y="122"/>
                        </a:lnTo>
                        <a:lnTo>
                          <a:pt x="297" y="122"/>
                        </a:lnTo>
                        <a:lnTo>
                          <a:pt x="297" y="127"/>
                        </a:lnTo>
                        <a:lnTo>
                          <a:pt x="300" y="127"/>
                        </a:lnTo>
                        <a:lnTo>
                          <a:pt x="300" y="130"/>
                        </a:lnTo>
                        <a:lnTo>
                          <a:pt x="302" y="130"/>
                        </a:lnTo>
                        <a:lnTo>
                          <a:pt x="302" y="133"/>
                        </a:lnTo>
                        <a:lnTo>
                          <a:pt x="305" y="133"/>
                        </a:lnTo>
                        <a:lnTo>
                          <a:pt x="305" y="139"/>
                        </a:lnTo>
                        <a:lnTo>
                          <a:pt x="308" y="139"/>
                        </a:lnTo>
                        <a:lnTo>
                          <a:pt x="311" y="139"/>
                        </a:lnTo>
                        <a:lnTo>
                          <a:pt x="314" y="139"/>
                        </a:lnTo>
                        <a:lnTo>
                          <a:pt x="314" y="142"/>
                        </a:lnTo>
                        <a:lnTo>
                          <a:pt x="317" y="142"/>
                        </a:lnTo>
                        <a:lnTo>
                          <a:pt x="317" y="139"/>
                        </a:lnTo>
                        <a:lnTo>
                          <a:pt x="320" y="139"/>
                        </a:lnTo>
                        <a:lnTo>
                          <a:pt x="320" y="139"/>
                        </a:lnTo>
                        <a:lnTo>
                          <a:pt x="323" y="139"/>
                        </a:lnTo>
                        <a:lnTo>
                          <a:pt x="323" y="136"/>
                        </a:lnTo>
                        <a:lnTo>
                          <a:pt x="326" y="136"/>
                        </a:lnTo>
                        <a:lnTo>
                          <a:pt x="326" y="133"/>
                        </a:lnTo>
                        <a:lnTo>
                          <a:pt x="328" y="133"/>
                        </a:lnTo>
                        <a:lnTo>
                          <a:pt x="328" y="130"/>
                        </a:lnTo>
                        <a:lnTo>
                          <a:pt x="331" y="130"/>
                        </a:lnTo>
                        <a:lnTo>
                          <a:pt x="331" y="127"/>
                        </a:lnTo>
                        <a:lnTo>
                          <a:pt x="334" y="127"/>
                        </a:lnTo>
                        <a:lnTo>
                          <a:pt x="334" y="125"/>
                        </a:lnTo>
                        <a:lnTo>
                          <a:pt x="337" y="125"/>
                        </a:lnTo>
                        <a:lnTo>
                          <a:pt x="337" y="122"/>
                        </a:lnTo>
                        <a:lnTo>
                          <a:pt x="340" y="122"/>
                        </a:lnTo>
                        <a:lnTo>
                          <a:pt x="340" y="119"/>
                        </a:lnTo>
                        <a:lnTo>
                          <a:pt x="343" y="119"/>
                        </a:lnTo>
                        <a:lnTo>
                          <a:pt x="343" y="113"/>
                        </a:lnTo>
                        <a:lnTo>
                          <a:pt x="346" y="113"/>
                        </a:lnTo>
                        <a:lnTo>
                          <a:pt x="346" y="110"/>
                        </a:lnTo>
                        <a:lnTo>
                          <a:pt x="349" y="110"/>
                        </a:lnTo>
                        <a:lnTo>
                          <a:pt x="349" y="107"/>
                        </a:lnTo>
                        <a:lnTo>
                          <a:pt x="351" y="107"/>
                        </a:lnTo>
                        <a:lnTo>
                          <a:pt x="351" y="107"/>
                        </a:lnTo>
                        <a:lnTo>
                          <a:pt x="354" y="107"/>
                        </a:lnTo>
                        <a:lnTo>
                          <a:pt x="354" y="104"/>
                        </a:lnTo>
                        <a:lnTo>
                          <a:pt x="357" y="104"/>
                        </a:lnTo>
                        <a:lnTo>
                          <a:pt x="357" y="104"/>
                        </a:lnTo>
                        <a:lnTo>
                          <a:pt x="360" y="104"/>
                        </a:lnTo>
                        <a:lnTo>
                          <a:pt x="360" y="101"/>
                        </a:lnTo>
                        <a:lnTo>
                          <a:pt x="363" y="101"/>
                        </a:lnTo>
                        <a:lnTo>
                          <a:pt x="369" y="101"/>
                        </a:lnTo>
                        <a:lnTo>
                          <a:pt x="372" y="101"/>
                        </a:lnTo>
                        <a:lnTo>
                          <a:pt x="372" y="104"/>
                        </a:lnTo>
                        <a:lnTo>
                          <a:pt x="375" y="104"/>
                        </a:lnTo>
                        <a:lnTo>
                          <a:pt x="375" y="104"/>
                        </a:lnTo>
                        <a:lnTo>
                          <a:pt x="377" y="104"/>
                        </a:lnTo>
                        <a:lnTo>
                          <a:pt x="377" y="107"/>
                        </a:lnTo>
                        <a:lnTo>
                          <a:pt x="380" y="107"/>
                        </a:lnTo>
                        <a:lnTo>
                          <a:pt x="380" y="107"/>
                        </a:lnTo>
                        <a:lnTo>
                          <a:pt x="383" y="107"/>
                        </a:lnTo>
                        <a:lnTo>
                          <a:pt x="383" y="110"/>
                        </a:lnTo>
                        <a:lnTo>
                          <a:pt x="386" y="110"/>
                        </a:lnTo>
                        <a:lnTo>
                          <a:pt x="386" y="113"/>
                        </a:lnTo>
                        <a:lnTo>
                          <a:pt x="389" y="113"/>
                        </a:lnTo>
                        <a:lnTo>
                          <a:pt x="389" y="116"/>
                        </a:lnTo>
                        <a:lnTo>
                          <a:pt x="392" y="116"/>
                        </a:lnTo>
                        <a:lnTo>
                          <a:pt x="392" y="119"/>
                        </a:lnTo>
                        <a:lnTo>
                          <a:pt x="395" y="119"/>
                        </a:lnTo>
                        <a:lnTo>
                          <a:pt x="395" y="122"/>
                        </a:lnTo>
                        <a:lnTo>
                          <a:pt x="398" y="122"/>
                        </a:lnTo>
                        <a:lnTo>
                          <a:pt x="398" y="125"/>
                        </a:lnTo>
                        <a:lnTo>
                          <a:pt x="401" y="125"/>
                        </a:lnTo>
                        <a:lnTo>
                          <a:pt x="401" y="130"/>
                        </a:lnTo>
                        <a:lnTo>
                          <a:pt x="403" y="130"/>
                        </a:lnTo>
                        <a:lnTo>
                          <a:pt x="403" y="133"/>
                        </a:lnTo>
                        <a:lnTo>
                          <a:pt x="406" y="133"/>
                        </a:lnTo>
                        <a:lnTo>
                          <a:pt x="406" y="139"/>
                        </a:lnTo>
                        <a:lnTo>
                          <a:pt x="409" y="139"/>
                        </a:lnTo>
                        <a:lnTo>
                          <a:pt x="409" y="145"/>
                        </a:lnTo>
                        <a:lnTo>
                          <a:pt x="412" y="145"/>
                        </a:lnTo>
                        <a:lnTo>
                          <a:pt x="412" y="151"/>
                        </a:lnTo>
                        <a:lnTo>
                          <a:pt x="415" y="151"/>
                        </a:lnTo>
                        <a:lnTo>
                          <a:pt x="415" y="156"/>
                        </a:lnTo>
                        <a:lnTo>
                          <a:pt x="418" y="156"/>
                        </a:lnTo>
                        <a:lnTo>
                          <a:pt x="418" y="165"/>
                        </a:lnTo>
                        <a:lnTo>
                          <a:pt x="421" y="165"/>
                        </a:lnTo>
                        <a:lnTo>
                          <a:pt x="421" y="171"/>
                        </a:lnTo>
                        <a:lnTo>
                          <a:pt x="424" y="171"/>
                        </a:lnTo>
                        <a:lnTo>
                          <a:pt x="424" y="177"/>
                        </a:lnTo>
                        <a:lnTo>
                          <a:pt x="426" y="177"/>
                        </a:lnTo>
                        <a:lnTo>
                          <a:pt x="426" y="185"/>
                        </a:lnTo>
                        <a:lnTo>
                          <a:pt x="429" y="185"/>
                        </a:lnTo>
                        <a:lnTo>
                          <a:pt x="429" y="188"/>
                        </a:lnTo>
                        <a:lnTo>
                          <a:pt x="432" y="188"/>
                        </a:lnTo>
                        <a:lnTo>
                          <a:pt x="432" y="194"/>
                        </a:lnTo>
                        <a:lnTo>
                          <a:pt x="435" y="194"/>
                        </a:lnTo>
                        <a:lnTo>
                          <a:pt x="435" y="200"/>
                        </a:lnTo>
                        <a:lnTo>
                          <a:pt x="438" y="200"/>
                        </a:lnTo>
                        <a:lnTo>
                          <a:pt x="438" y="203"/>
                        </a:lnTo>
                        <a:lnTo>
                          <a:pt x="441" y="203"/>
                        </a:lnTo>
                        <a:lnTo>
                          <a:pt x="441" y="205"/>
                        </a:lnTo>
                        <a:lnTo>
                          <a:pt x="444" y="205"/>
                        </a:lnTo>
                        <a:lnTo>
                          <a:pt x="447" y="205"/>
                        </a:lnTo>
                        <a:lnTo>
                          <a:pt x="450" y="205"/>
                        </a:lnTo>
                        <a:lnTo>
                          <a:pt x="450" y="203"/>
                        </a:lnTo>
                        <a:lnTo>
                          <a:pt x="452" y="203"/>
                        </a:lnTo>
                        <a:lnTo>
                          <a:pt x="452" y="200"/>
                        </a:lnTo>
                        <a:lnTo>
                          <a:pt x="455" y="200"/>
                        </a:lnTo>
                        <a:lnTo>
                          <a:pt x="455" y="194"/>
                        </a:lnTo>
                        <a:lnTo>
                          <a:pt x="458" y="194"/>
                        </a:lnTo>
                        <a:lnTo>
                          <a:pt x="458" y="191"/>
                        </a:lnTo>
                        <a:lnTo>
                          <a:pt x="461" y="191"/>
                        </a:lnTo>
                        <a:lnTo>
                          <a:pt x="461" y="185"/>
                        </a:lnTo>
                        <a:lnTo>
                          <a:pt x="464" y="185"/>
                        </a:lnTo>
                        <a:lnTo>
                          <a:pt x="464" y="177"/>
                        </a:lnTo>
                        <a:lnTo>
                          <a:pt x="467" y="177"/>
                        </a:lnTo>
                        <a:lnTo>
                          <a:pt x="467" y="171"/>
                        </a:lnTo>
                        <a:lnTo>
                          <a:pt x="470" y="171"/>
                        </a:lnTo>
                        <a:lnTo>
                          <a:pt x="470" y="162"/>
                        </a:lnTo>
                        <a:lnTo>
                          <a:pt x="473" y="162"/>
                        </a:lnTo>
                        <a:lnTo>
                          <a:pt x="473" y="153"/>
                        </a:lnTo>
                        <a:lnTo>
                          <a:pt x="476" y="153"/>
                        </a:lnTo>
                        <a:lnTo>
                          <a:pt x="476" y="145"/>
                        </a:lnTo>
                        <a:lnTo>
                          <a:pt x="478" y="145"/>
                        </a:lnTo>
                        <a:lnTo>
                          <a:pt x="478" y="136"/>
                        </a:lnTo>
                        <a:lnTo>
                          <a:pt x="481" y="136"/>
                        </a:lnTo>
                        <a:lnTo>
                          <a:pt x="481" y="130"/>
                        </a:lnTo>
                        <a:lnTo>
                          <a:pt x="484" y="130"/>
                        </a:lnTo>
                        <a:lnTo>
                          <a:pt x="484" y="122"/>
                        </a:lnTo>
                        <a:lnTo>
                          <a:pt x="487" y="122"/>
                        </a:lnTo>
                        <a:lnTo>
                          <a:pt x="487" y="116"/>
                        </a:lnTo>
                        <a:lnTo>
                          <a:pt x="490" y="116"/>
                        </a:lnTo>
                        <a:lnTo>
                          <a:pt x="490" y="110"/>
                        </a:lnTo>
                        <a:lnTo>
                          <a:pt x="493" y="110"/>
                        </a:lnTo>
                        <a:lnTo>
                          <a:pt x="493" y="104"/>
                        </a:lnTo>
                        <a:lnTo>
                          <a:pt x="496" y="104"/>
                        </a:lnTo>
                        <a:lnTo>
                          <a:pt x="496" y="101"/>
                        </a:lnTo>
                        <a:lnTo>
                          <a:pt x="499" y="101"/>
                        </a:lnTo>
                        <a:lnTo>
                          <a:pt x="499" y="99"/>
                        </a:lnTo>
                        <a:lnTo>
                          <a:pt x="501" y="99"/>
                        </a:lnTo>
                        <a:lnTo>
                          <a:pt x="507" y="99"/>
                        </a:lnTo>
                        <a:lnTo>
                          <a:pt x="510" y="99"/>
                        </a:lnTo>
                        <a:lnTo>
                          <a:pt x="510" y="101"/>
                        </a:lnTo>
                        <a:lnTo>
                          <a:pt x="513" y="101"/>
                        </a:lnTo>
                        <a:lnTo>
                          <a:pt x="513" y="107"/>
                        </a:lnTo>
                        <a:lnTo>
                          <a:pt x="516" y="107"/>
                        </a:lnTo>
                        <a:lnTo>
                          <a:pt x="516" y="110"/>
                        </a:lnTo>
                        <a:lnTo>
                          <a:pt x="519" y="110"/>
                        </a:lnTo>
                        <a:lnTo>
                          <a:pt x="519" y="119"/>
                        </a:lnTo>
                        <a:lnTo>
                          <a:pt x="522" y="119"/>
                        </a:lnTo>
                        <a:lnTo>
                          <a:pt x="522" y="125"/>
                        </a:lnTo>
                        <a:lnTo>
                          <a:pt x="525" y="125"/>
                        </a:lnTo>
                        <a:lnTo>
                          <a:pt x="525" y="130"/>
                        </a:lnTo>
                        <a:lnTo>
                          <a:pt x="527" y="130"/>
                        </a:lnTo>
                        <a:lnTo>
                          <a:pt x="527" y="139"/>
                        </a:lnTo>
                        <a:lnTo>
                          <a:pt x="530" y="139"/>
                        </a:lnTo>
                        <a:lnTo>
                          <a:pt x="530" y="148"/>
                        </a:lnTo>
                        <a:lnTo>
                          <a:pt x="533" y="148"/>
                        </a:lnTo>
                        <a:lnTo>
                          <a:pt x="533" y="153"/>
                        </a:lnTo>
                        <a:lnTo>
                          <a:pt x="536" y="153"/>
                        </a:lnTo>
                        <a:lnTo>
                          <a:pt x="536" y="162"/>
                        </a:lnTo>
                        <a:lnTo>
                          <a:pt x="539" y="162"/>
                        </a:lnTo>
                        <a:lnTo>
                          <a:pt x="539" y="168"/>
                        </a:lnTo>
                        <a:lnTo>
                          <a:pt x="542" y="168"/>
                        </a:lnTo>
                        <a:lnTo>
                          <a:pt x="542" y="177"/>
                        </a:lnTo>
                        <a:lnTo>
                          <a:pt x="545" y="177"/>
                        </a:lnTo>
                        <a:lnTo>
                          <a:pt x="545" y="182"/>
                        </a:lnTo>
                        <a:lnTo>
                          <a:pt x="548" y="182"/>
                        </a:lnTo>
                        <a:lnTo>
                          <a:pt x="548" y="191"/>
                        </a:lnTo>
                        <a:lnTo>
                          <a:pt x="550" y="191"/>
                        </a:lnTo>
                        <a:lnTo>
                          <a:pt x="550" y="197"/>
                        </a:lnTo>
                        <a:lnTo>
                          <a:pt x="553" y="197"/>
                        </a:lnTo>
                        <a:lnTo>
                          <a:pt x="553" y="203"/>
                        </a:lnTo>
                        <a:lnTo>
                          <a:pt x="556" y="203"/>
                        </a:lnTo>
                        <a:lnTo>
                          <a:pt x="556" y="205"/>
                        </a:lnTo>
                        <a:lnTo>
                          <a:pt x="559" y="205"/>
                        </a:lnTo>
                        <a:lnTo>
                          <a:pt x="559" y="211"/>
                        </a:lnTo>
                        <a:lnTo>
                          <a:pt x="562" y="211"/>
                        </a:lnTo>
                        <a:lnTo>
                          <a:pt x="562" y="214"/>
                        </a:lnTo>
                        <a:lnTo>
                          <a:pt x="565" y="214"/>
                        </a:lnTo>
                        <a:lnTo>
                          <a:pt x="565" y="214"/>
                        </a:lnTo>
                        <a:lnTo>
                          <a:pt x="568" y="214"/>
                        </a:lnTo>
                        <a:lnTo>
                          <a:pt x="568" y="217"/>
                        </a:lnTo>
                        <a:lnTo>
                          <a:pt x="571" y="217"/>
                        </a:lnTo>
                        <a:lnTo>
                          <a:pt x="571" y="217"/>
                        </a:lnTo>
                        <a:lnTo>
                          <a:pt x="574" y="217"/>
                        </a:lnTo>
                        <a:lnTo>
                          <a:pt x="574" y="214"/>
                        </a:lnTo>
                        <a:lnTo>
                          <a:pt x="576" y="214"/>
                        </a:lnTo>
                        <a:lnTo>
                          <a:pt x="576" y="211"/>
                        </a:lnTo>
                        <a:lnTo>
                          <a:pt x="579" y="211"/>
                        </a:lnTo>
                        <a:lnTo>
                          <a:pt x="579" y="208"/>
                        </a:lnTo>
                        <a:lnTo>
                          <a:pt x="582" y="208"/>
                        </a:lnTo>
                        <a:lnTo>
                          <a:pt x="582" y="205"/>
                        </a:lnTo>
                        <a:lnTo>
                          <a:pt x="585" y="205"/>
                        </a:lnTo>
                        <a:lnTo>
                          <a:pt x="585" y="200"/>
                        </a:lnTo>
                        <a:lnTo>
                          <a:pt x="588" y="200"/>
                        </a:lnTo>
                        <a:lnTo>
                          <a:pt x="588" y="194"/>
                        </a:lnTo>
                        <a:lnTo>
                          <a:pt x="591" y="194"/>
                        </a:lnTo>
                        <a:lnTo>
                          <a:pt x="591" y="185"/>
                        </a:lnTo>
                        <a:lnTo>
                          <a:pt x="594" y="185"/>
                        </a:lnTo>
                        <a:lnTo>
                          <a:pt x="594" y="179"/>
                        </a:lnTo>
                        <a:lnTo>
                          <a:pt x="597" y="179"/>
                        </a:lnTo>
                        <a:lnTo>
                          <a:pt x="597" y="174"/>
                        </a:lnTo>
                        <a:lnTo>
                          <a:pt x="600" y="174"/>
                        </a:lnTo>
                        <a:lnTo>
                          <a:pt x="600" y="168"/>
                        </a:lnTo>
                        <a:lnTo>
                          <a:pt x="602" y="168"/>
                        </a:lnTo>
                        <a:lnTo>
                          <a:pt x="602" y="162"/>
                        </a:lnTo>
                        <a:lnTo>
                          <a:pt x="605" y="162"/>
                        </a:lnTo>
                        <a:lnTo>
                          <a:pt x="605" y="159"/>
                        </a:lnTo>
                        <a:lnTo>
                          <a:pt x="608" y="159"/>
                        </a:lnTo>
                        <a:lnTo>
                          <a:pt x="608" y="153"/>
                        </a:lnTo>
                        <a:lnTo>
                          <a:pt x="611" y="153"/>
                        </a:lnTo>
                        <a:lnTo>
                          <a:pt x="611" y="153"/>
                        </a:lnTo>
                        <a:lnTo>
                          <a:pt x="614" y="153"/>
                        </a:lnTo>
                        <a:lnTo>
                          <a:pt x="614" y="151"/>
                        </a:lnTo>
                        <a:lnTo>
                          <a:pt x="617" y="151"/>
                        </a:lnTo>
                        <a:lnTo>
                          <a:pt x="617" y="148"/>
                        </a:lnTo>
                        <a:lnTo>
                          <a:pt x="620" y="148"/>
                        </a:lnTo>
                        <a:lnTo>
                          <a:pt x="625" y="148"/>
                        </a:lnTo>
                        <a:lnTo>
                          <a:pt x="628" y="148"/>
                        </a:lnTo>
                        <a:lnTo>
                          <a:pt x="628" y="145"/>
                        </a:lnTo>
                        <a:lnTo>
                          <a:pt x="631" y="145"/>
                        </a:lnTo>
                        <a:lnTo>
                          <a:pt x="634" y="145"/>
                        </a:lnTo>
                        <a:lnTo>
                          <a:pt x="637" y="145"/>
                        </a:lnTo>
                        <a:lnTo>
                          <a:pt x="637" y="142"/>
                        </a:lnTo>
                        <a:lnTo>
                          <a:pt x="640" y="142"/>
                        </a:lnTo>
                        <a:lnTo>
                          <a:pt x="640" y="139"/>
                        </a:lnTo>
                        <a:lnTo>
                          <a:pt x="643" y="139"/>
                        </a:lnTo>
                        <a:lnTo>
                          <a:pt x="643" y="139"/>
                        </a:lnTo>
                        <a:lnTo>
                          <a:pt x="646" y="139"/>
                        </a:lnTo>
                        <a:lnTo>
                          <a:pt x="646" y="136"/>
                        </a:lnTo>
                        <a:lnTo>
                          <a:pt x="649" y="136"/>
                        </a:lnTo>
                        <a:lnTo>
                          <a:pt x="649" y="133"/>
                        </a:lnTo>
                        <a:lnTo>
                          <a:pt x="651" y="133"/>
                        </a:lnTo>
                        <a:lnTo>
                          <a:pt x="651" y="130"/>
                        </a:lnTo>
                        <a:lnTo>
                          <a:pt x="654" y="130"/>
                        </a:lnTo>
                        <a:lnTo>
                          <a:pt x="654" y="127"/>
                        </a:lnTo>
                        <a:lnTo>
                          <a:pt x="657" y="127"/>
                        </a:lnTo>
                        <a:lnTo>
                          <a:pt x="657" y="127"/>
                        </a:lnTo>
                        <a:lnTo>
                          <a:pt x="660" y="127"/>
                        </a:lnTo>
                        <a:lnTo>
                          <a:pt x="660" y="125"/>
                        </a:lnTo>
                        <a:lnTo>
                          <a:pt x="663" y="125"/>
                        </a:lnTo>
                        <a:lnTo>
                          <a:pt x="674" y="125"/>
                        </a:lnTo>
                        <a:lnTo>
                          <a:pt x="677" y="125"/>
                        </a:lnTo>
                        <a:lnTo>
                          <a:pt x="677" y="127"/>
                        </a:lnTo>
                        <a:lnTo>
                          <a:pt x="680" y="127"/>
                        </a:lnTo>
                        <a:lnTo>
                          <a:pt x="680" y="127"/>
                        </a:lnTo>
                        <a:lnTo>
                          <a:pt x="683" y="127"/>
                        </a:lnTo>
                        <a:lnTo>
                          <a:pt x="683" y="130"/>
                        </a:lnTo>
                        <a:lnTo>
                          <a:pt x="686" y="130"/>
                        </a:lnTo>
                        <a:lnTo>
                          <a:pt x="686" y="130"/>
                        </a:lnTo>
                        <a:lnTo>
                          <a:pt x="689" y="130"/>
                        </a:lnTo>
                        <a:lnTo>
                          <a:pt x="689" y="133"/>
                        </a:lnTo>
                        <a:lnTo>
                          <a:pt x="692" y="133"/>
                        </a:lnTo>
                        <a:lnTo>
                          <a:pt x="692" y="136"/>
                        </a:lnTo>
                        <a:lnTo>
                          <a:pt x="695" y="136"/>
                        </a:lnTo>
                        <a:lnTo>
                          <a:pt x="695" y="139"/>
                        </a:lnTo>
                        <a:lnTo>
                          <a:pt x="698" y="139"/>
                        </a:lnTo>
                        <a:lnTo>
                          <a:pt x="698" y="145"/>
                        </a:lnTo>
                        <a:lnTo>
                          <a:pt x="700" y="145"/>
                        </a:lnTo>
                        <a:lnTo>
                          <a:pt x="700" y="148"/>
                        </a:lnTo>
                        <a:lnTo>
                          <a:pt x="703" y="148"/>
                        </a:lnTo>
                        <a:lnTo>
                          <a:pt x="703" y="153"/>
                        </a:lnTo>
                        <a:lnTo>
                          <a:pt x="706" y="153"/>
                        </a:lnTo>
                        <a:lnTo>
                          <a:pt x="706" y="156"/>
                        </a:lnTo>
                        <a:lnTo>
                          <a:pt x="709" y="156"/>
                        </a:lnTo>
                        <a:lnTo>
                          <a:pt x="709" y="162"/>
                        </a:lnTo>
                        <a:lnTo>
                          <a:pt x="712" y="162"/>
                        </a:lnTo>
                        <a:lnTo>
                          <a:pt x="712" y="165"/>
                        </a:lnTo>
                        <a:lnTo>
                          <a:pt x="715" y="165"/>
                        </a:lnTo>
                        <a:lnTo>
                          <a:pt x="715" y="168"/>
                        </a:lnTo>
                        <a:lnTo>
                          <a:pt x="718" y="168"/>
                        </a:lnTo>
                        <a:lnTo>
                          <a:pt x="718" y="171"/>
                        </a:lnTo>
                        <a:lnTo>
                          <a:pt x="721" y="171"/>
                        </a:lnTo>
                        <a:lnTo>
                          <a:pt x="721" y="174"/>
                        </a:lnTo>
                        <a:lnTo>
                          <a:pt x="724" y="174"/>
                        </a:lnTo>
                        <a:lnTo>
                          <a:pt x="726" y="174"/>
                        </a:lnTo>
                        <a:lnTo>
                          <a:pt x="729" y="174"/>
                        </a:lnTo>
                        <a:lnTo>
                          <a:pt x="729" y="171"/>
                        </a:lnTo>
                        <a:lnTo>
                          <a:pt x="732" y="171"/>
                        </a:lnTo>
                        <a:lnTo>
                          <a:pt x="732" y="168"/>
                        </a:lnTo>
                        <a:lnTo>
                          <a:pt x="735" y="168"/>
                        </a:lnTo>
                        <a:lnTo>
                          <a:pt x="735" y="165"/>
                        </a:lnTo>
                        <a:lnTo>
                          <a:pt x="738" y="165"/>
                        </a:lnTo>
                        <a:lnTo>
                          <a:pt x="738" y="159"/>
                        </a:lnTo>
                        <a:lnTo>
                          <a:pt x="741" y="159"/>
                        </a:lnTo>
                        <a:lnTo>
                          <a:pt x="741" y="153"/>
                        </a:lnTo>
                        <a:lnTo>
                          <a:pt x="744" y="153"/>
                        </a:lnTo>
                        <a:lnTo>
                          <a:pt x="744" y="148"/>
                        </a:lnTo>
                        <a:lnTo>
                          <a:pt x="747" y="148"/>
                        </a:lnTo>
                        <a:lnTo>
                          <a:pt x="747" y="142"/>
                        </a:lnTo>
                        <a:lnTo>
                          <a:pt x="749" y="142"/>
                        </a:lnTo>
                        <a:lnTo>
                          <a:pt x="749" y="136"/>
                        </a:lnTo>
                        <a:lnTo>
                          <a:pt x="752" y="136"/>
                        </a:lnTo>
                        <a:lnTo>
                          <a:pt x="752" y="130"/>
                        </a:lnTo>
                        <a:lnTo>
                          <a:pt x="755" y="130"/>
                        </a:lnTo>
                        <a:lnTo>
                          <a:pt x="755" y="125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4" name="Freeform 166">
                    <a:extLst>
                      <a:ext uri="{FF2B5EF4-FFF2-40B4-BE49-F238E27FC236}">
                        <a16:creationId xmlns:a16="http://schemas.microsoft.com/office/drawing/2014/main" id="{9CE3FC06-1D68-840F-46DB-87E8B6C40B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60" y="1369"/>
                    <a:ext cx="441" cy="281"/>
                  </a:xfrm>
                  <a:custGeom>
                    <a:avLst/>
                    <a:gdLst>
                      <a:gd name="T0" fmla="*/ 6 w 441"/>
                      <a:gd name="T1" fmla="*/ 90 h 281"/>
                      <a:gd name="T2" fmla="*/ 12 w 441"/>
                      <a:gd name="T3" fmla="*/ 84 h 281"/>
                      <a:gd name="T4" fmla="*/ 26 w 441"/>
                      <a:gd name="T5" fmla="*/ 81 h 281"/>
                      <a:gd name="T6" fmla="*/ 32 w 441"/>
                      <a:gd name="T7" fmla="*/ 87 h 281"/>
                      <a:gd name="T8" fmla="*/ 40 w 441"/>
                      <a:gd name="T9" fmla="*/ 96 h 281"/>
                      <a:gd name="T10" fmla="*/ 46 w 441"/>
                      <a:gd name="T11" fmla="*/ 110 h 281"/>
                      <a:gd name="T12" fmla="*/ 55 w 441"/>
                      <a:gd name="T13" fmla="*/ 122 h 281"/>
                      <a:gd name="T14" fmla="*/ 61 w 441"/>
                      <a:gd name="T15" fmla="*/ 133 h 281"/>
                      <a:gd name="T16" fmla="*/ 69 w 441"/>
                      <a:gd name="T17" fmla="*/ 136 h 281"/>
                      <a:gd name="T18" fmla="*/ 75 w 441"/>
                      <a:gd name="T19" fmla="*/ 142 h 281"/>
                      <a:gd name="T20" fmla="*/ 84 w 441"/>
                      <a:gd name="T21" fmla="*/ 148 h 281"/>
                      <a:gd name="T22" fmla="*/ 90 w 441"/>
                      <a:gd name="T23" fmla="*/ 162 h 281"/>
                      <a:gd name="T24" fmla="*/ 98 w 441"/>
                      <a:gd name="T25" fmla="*/ 179 h 281"/>
                      <a:gd name="T26" fmla="*/ 104 w 441"/>
                      <a:gd name="T27" fmla="*/ 214 h 281"/>
                      <a:gd name="T28" fmla="*/ 113 w 441"/>
                      <a:gd name="T29" fmla="*/ 232 h 281"/>
                      <a:gd name="T30" fmla="*/ 121 w 441"/>
                      <a:gd name="T31" fmla="*/ 243 h 281"/>
                      <a:gd name="T32" fmla="*/ 130 w 441"/>
                      <a:gd name="T33" fmla="*/ 232 h 281"/>
                      <a:gd name="T34" fmla="*/ 136 w 441"/>
                      <a:gd name="T35" fmla="*/ 203 h 281"/>
                      <a:gd name="T36" fmla="*/ 144 w 441"/>
                      <a:gd name="T37" fmla="*/ 179 h 281"/>
                      <a:gd name="T38" fmla="*/ 150 w 441"/>
                      <a:gd name="T39" fmla="*/ 153 h 281"/>
                      <a:gd name="T40" fmla="*/ 159 w 441"/>
                      <a:gd name="T41" fmla="*/ 151 h 281"/>
                      <a:gd name="T42" fmla="*/ 164 w 441"/>
                      <a:gd name="T43" fmla="*/ 165 h 281"/>
                      <a:gd name="T44" fmla="*/ 173 w 441"/>
                      <a:gd name="T45" fmla="*/ 185 h 281"/>
                      <a:gd name="T46" fmla="*/ 179 w 441"/>
                      <a:gd name="T47" fmla="*/ 229 h 281"/>
                      <a:gd name="T48" fmla="*/ 188 w 441"/>
                      <a:gd name="T49" fmla="*/ 255 h 281"/>
                      <a:gd name="T50" fmla="*/ 193 w 441"/>
                      <a:gd name="T51" fmla="*/ 278 h 281"/>
                      <a:gd name="T52" fmla="*/ 202 w 441"/>
                      <a:gd name="T53" fmla="*/ 278 h 281"/>
                      <a:gd name="T54" fmla="*/ 208 w 441"/>
                      <a:gd name="T55" fmla="*/ 255 h 281"/>
                      <a:gd name="T56" fmla="*/ 216 w 441"/>
                      <a:gd name="T57" fmla="*/ 232 h 281"/>
                      <a:gd name="T58" fmla="*/ 222 w 441"/>
                      <a:gd name="T59" fmla="*/ 200 h 281"/>
                      <a:gd name="T60" fmla="*/ 231 w 441"/>
                      <a:gd name="T61" fmla="*/ 191 h 281"/>
                      <a:gd name="T62" fmla="*/ 237 w 441"/>
                      <a:gd name="T63" fmla="*/ 185 h 281"/>
                      <a:gd name="T64" fmla="*/ 245 w 441"/>
                      <a:gd name="T65" fmla="*/ 188 h 281"/>
                      <a:gd name="T66" fmla="*/ 251 w 441"/>
                      <a:gd name="T67" fmla="*/ 197 h 281"/>
                      <a:gd name="T68" fmla="*/ 263 w 441"/>
                      <a:gd name="T69" fmla="*/ 194 h 281"/>
                      <a:gd name="T70" fmla="*/ 268 w 441"/>
                      <a:gd name="T71" fmla="*/ 174 h 281"/>
                      <a:gd name="T72" fmla="*/ 277 w 441"/>
                      <a:gd name="T73" fmla="*/ 151 h 281"/>
                      <a:gd name="T74" fmla="*/ 283 w 441"/>
                      <a:gd name="T75" fmla="*/ 104 h 281"/>
                      <a:gd name="T76" fmla="*/ 291 w 441"/>
                      <a:gd name="T77" fmla="*/ 70 h 281"/>
                      <a:gd name="T78" fmla="*/ 297 w 441"/>
                      <a:gd name="T79" fmla="*/ 23 h 281"/>
                      <a:gd name="T80" fmla="*/ 306 w 441"/>
                      <a:gd name="T81" fmla="*/ 9 h 281"/>
                      <a:gd name="T82" fmla="*/ 312 w 441"/>
                      <a:gd name="T83" fmla="*/ 9 h 281"/>
                      <a:gd name="T84" fmla="*/ 320 w 441"/>
                      <a:gd name="T85" fmla="*/ 23 h 281"/>
                      <a:gd name="T86" fmla="*/ 326 w 441"/>
                      <a:gd name="T87" fmla="*/ 67 h 281"/>
                      <a:gd name="T88" fmla="*/ 335 w 441"/>
                      <a:gd name="T89" fmla="*/ 101 h 281"/>
                      <a:gd name="T90" fmla="*/ 340 w 441"/>
                      <a:gd name="T91" fmla="*/ 145 h 281"/>
                      <a:gd name="T92" fmla="*/ 349 w 441"/>
                      <a:gd name="T93" fmla="*/ 165 h 281"/>
                      <a:gd name="T94" fmla="*/ 361 w 441"/>
                      <a:gd name="T95" fmla="*/ 179 h 281"/>
                      <a:gd name="T96" fmla="*/ 369 w 441"/>
                      <a:gd name="T97" fmla="*/ 168 h 281"/>
                      <a:gd name="T98" fmla="*/ 375 w 441"/>
                      <a:gd name="T99" fmla="*/ 142 h 281"/>
                      <a:gd name="T100" fmla="*/ 384 w 441"/>
                      <a:gd name="T101" fmla="*/ 119 h 281"/>
                      <a:gd name="T102" fmla="*/ 389 w 441"/>
                      <a:gd name="T103" fmla="*/ 78 h 281"/>
                      <a:gd name="T104" fmla="*/ 398 w 441"/>
                      <a:gd name="T105" fmla="*/ 52 h 281"/>
                      <a:gd name="T106" fmla="*/ 404 w 441"/>
                      <a:gd name="T107" fmla="*/ 26 h 281"/>
                      <a:gd name="T108" fmla="*/ 415 w 441"/>
                      <a:gd name="T109" fmla="*/ 21 h 281"/>
                      <a:gd name="T110" fmla="*/ 421 w 441"/>
                      <a:gd name="T111" fmla="*/ 38 h 281"/>
                      <a:gd name="T112" fmla="*/ 430 w 441"/>
                      <a:gd name="T113" fmla="*/ 58 h 281"/>
                      <a:gd name="T114" fmla="*/ 436 w 441"/>
                      <a:gd name="T115" fmla="*/ 96 h 2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41" h="281">
                        <a:moveTo>
                          <a:pt x="0" y="99"/>
                        </a:moveTo>
                        <a:lnTo>
                          <a:pt x="0" y="96"/>
                        </a:lnTo>
                        <a:lnTo>
                          <a:pt x="3" y="96"/>
                        </a:lnTo>
                        <a:lnTo>
                          <a:pt x="3" y="90"/>
                        </a:lnTo>
                        <a:lnTo>
                          <a:pt x="6" y="90"/>
                        </a:lnTo>
                        <a:lnTo>
                          <a:pt x="6" y="87"/>
                        </a:lnTo>
                        <a:lnTo>
                          <a:pt x="9" y="87"/>
                        </a:lnTo>
                        <a:lnTo>
                          <a:pt x="9" y="84"/>
                        </a:lnTo>
                        <a:lnTo>
                          <a:pt x="12" y="84"/>
                        </a:lnTo>
                        <a:lnTo>
                          <a:pt x="12" y="84"/>
                        </a:lnTo>
                        <a:lnTo>
                          <a:pt x="15" y="84"/>
                        </a:lnTo>
                        <a:lnTo>
                          <a:pt x="15" y="81"/>
                        </a:lnTo>
                        <a:lnTo>
                          <a:pt x="17" y="81"/>
                        </a:lnTo>
                        <a:lnTo>
                          <a:pt x="23" y="81"/>
                        </a:lnTo>
                        <a:lnTo>
                          <a:pt x="26" y="81"/>
                        </a:lnTo>
                        <a:lnTo>
                          <a:pt x="26" y="84"/>
                        </a:lnTo>
                        <a:lnTo>
                          <a:pt x="29" y="84"/>
                        </a:lnTo>
                        <a:lnTo>
                          <a:pt x="29" y="84"/>
                        </a:lnTo>
                        <a:lnTo>
                          <a:pt x="32" y="84"/>
                        </a:lnTo>
                        <a:lnTo>
                          <a:pt x="32" y="87"/>
                        </a:lnTo>
                        <a:lnTo>
                          <a:pt x="35" y="87"/>
                        </a:lnTo>
                        <a:lnTo>
                          <a:pt x="35" y="90"/>
                        </a:lnTo>
                        <a:lnTo>
                          <a:pt x="38" y="90"/>
                        </a:lnTo>
                        <a:lnTo>
                          <a:pt x="38" y="96"/>
                        </a:lnTo>
                        <a:lnTo>
                          <a:pt x="40" y="96"/>
                        </a:lnTo>
                        <a:lnTo>
                          <a:pt x="40" y="99"/>
                        </a:lnTo>
                        <a:lnTo>
                          <a:pt x="43" y="99"/>
                        </a:lnTo>
                        <a:lnTo>
                          <a:pt x="43" y="104"/>
                        </a:lnTo>
                        <a:lnTo>
                          <a:pt x="46" y="104"/>
                        </a:lnTo>
                        <a:lnTo>
                          <a:pt x="46" y="110"/>
                        </a:lnTo>
                        <a:lnTo>
                          <a:pt x="49" y="110"/>
                        </a:lnTo>
                        <a:lnTo>
                          <a:pt x="49" y="116"/>
                        </a:lnTo>
                        <a:lnTo>
                          <a:pt x="52" y="116"/>
                        </a:lnTo>
                        <a:lnTo>
                          <a:pt x="52" y="122"/>
                        </a:lnTo>
                        <a:lnTo>
                          <a:pt x="55" y="122"/>
                        </a:lnTo>
                        <a:lnTo>
                          <a:pt x="55" y="125"/>
                        </a:lnTo>
                        <a:lnTo>
                          <a:pt x="58" y="125"/>
                        </a:lnTo>
                        <a:lnTo>
                          <a:pt x="58" y="130"/>
                        </a:lnTo>
                        <a:lnTo>
                          <a:pt x="61" y="130"/>
                        </a:lnTo>
                        <a:lnTo>
                          <a:pt x="61" y="133"/>
                        </a:lnTo>
                        <a:lnTo>
                          <a:pt x="64" y="133"/>
                        </a:lnTo>
                        <a:lnTo>
                          <a:pt x="64" y="136"/>
                        </a:lnTo>
                        <a:lnTo>
                          <a:pt x="66" y="136"/>
                        </a:lnTo>
                        <a:lnTo>
                          <a:pt x="66" y="136"/>
                        </a:lnTo>
                        <a:lnTo>
                          <a:pt x="69" y="136"/>
                        </a:lnTo>
                        <a:lnTo>
                          <a:pt x="69" y="139"/>
                        </a:lnTo>
                        <a:lnTo>
                          <a:pt x="72" y="139"/>
                        </a:lnTo>
                        <a:lnTo>
                          <a:pt x="72" y="139"/>
                        </a:lnTo>
                        <a:lnTo>
                          <a:pt x="75" y="139"/>
                        </a:lnTo>
                        <a:lnTo>
                          <a:pt x="75" y="142"/>
                        </a:lnTo>
                        <a:lnTo>
                          <a:pt x="78" y="142"/>
                        </a:lnTo>
                        <a:lnTo>
                          <a:pt x="78" y="142"/>
                        </a:lnTo>
                        <a:lnTo>
                          <a:pt x="81" y="142"/>
                        </a:lnTo>
                        <a:lnTo>
                          <a:pt x="81" y="148"/>
                        </a:lnTo>
                        <a:lnTo>
                          <a:pt x="84" y="148"/>
                        </a:lnTo>
                        <a:lnTo>
                          <a:pt x="84" y="151"/>
                        </a:lnTo>
                        <a:lnTo>
                          <a:pt x="87" y="151"/>
                        </a:lnTo>
                        <a:lnTo>
                          <a:pt x="87" y="153"/>
                        </a:lnTo>
                        <a:lnTo>
                          <a:pt x="90" y="153"/>
                        </a:lnTo>
                        <a:lnTo>
                          <a:pt x="90" y="162"/>
                        </a:lnTo>
                        <a:lnTo>
                          <a:pt x="92" y="162"/>
                        </a:lnTo>
                        <a:lnTo>
                          <a:pt x="92" y="171"/>
                        </a:lnTo>
                        <a:lnTo>
                          <a:pt x="95" y="171"/>
                        </a:lnTo>
                        <a:lnTo>
                          <a:pt x="95" y="179"/>
                        </a:lnTo>
                        <a:lnTo>
                          <a:pt x="98" y="179"/>
                        </a:lnTo>
                        <a:lnTo>
                          <a:pt x="98" y="191"/>
                        </a:lnTo>
                        <a:lnTo>
                          <a:pt x="101" y="191"/>
                        </a:lnTo>
                        <a:lnTo>
                          <a:pt x="101" y="203"/>
                        </a:lnTo>
                        <a:lnTo>
                          <a:pt x="104" y="203"/>
                        </a:lnTo>
                        <a:lnTo>
                          <a:pt x="104" y="214"/>
                        </a:lnTo>
                        <a:lnTo>
                          <a:pt x="107" y="214"/>
                        </a:lnTo>
                        <a:lnTo>
                          <a:pt x="107" y="223"/>
                        </a:lnTo>
                        <a:lnTo>
                          <a:pt x="110" y="223"/>
                        </a:lnTo>
                        <a:lnTo>
                          <a:pt x="110" y="232"/>
                        </a:lnTo>
                        <a:lnTo>
                          <a:pt x="113" y="232"/>
                        </a:lnTo>
                        <a:lnTo>
                          <a:pt x="113" y="240"/>
                        </a:lnTo>
                        <a:lnTo>
                          <a:pt x="115" y="240"/>
                        </a:lnTo>
                        <a:lnTo>
                          <a:pt x="115" y="243"/>
                        </a:lnTo>
                        <a:lnTo>
                          <a:pt x="118" y="243"/>
                        </a:lnTo>
                        <a:lnTo>
                          <a:pt x="121" y="243"/>
                        </a:lnTo>
                        <a:lnTo>
                          <a:pt x="124" y="243"/>
                        </a:lnTo>
                        <a:lnTo>
                          <a:pt x="124" y="240"/>
                        </a:lnTo>
                        <a:lnTo>
                          <a:pt x="127" y="240"/>
                        </a:lnTo>
                        <a:lnTo>
                          <a:pt x="127" y="232"/>
                        </a:lnTo>
                        <a:lnTo>
                          <a:pt x="130" y="232"/>
                        </a:lnTo>
                        <a:lnTo>
                          <a:pt x="130" y="223"/>
                        </a:lnTo>
                        <a:lnTo>
                          <a:pt x="133" y="223"/>
                        </a:lnTo>
                        <a:lnTo>
                          <a:pt x="133" y="214"/>
                        </a:lnTo>
                        <a:lnTo>
                          <a:pt x="136" y="214"/>
                        </a:lnTo>
                        <a:lnTo>
                          <a:pt x="136" y="203"/>
                        </a:lnTo>
                        <a:lnTo>
                          <a:pt x="139" y="203"/>
                        </a:lnTo>
                        <a:lnTo>
                          <a:pt x="139" y="191"/>
                        </a:lnTo>
                        <a:lnTo>
                          <a:pt x="141" y="191"/>
                        </a:lnTo>
                        <a:lnTo>
                          <a:pt x="141" y="179"/>
                        </a:lnTo>
                        <a:lnTo>
                          <a:pt x="144" y="179"/>
                        </a:lnTo>
                        <a:lnTo>
                          <a:pt x="144" y="171"/>
                        </a:lnTo>
                        <a:lnTo>
                          <a:pt x="147" y="171"/>
                        </a:lnTo>
                        <a:lnTo>
                          <a:pt x="147" y="162"/>
                        </a:lnTo>
                        <a:lnTo>
                          <a:pt x="150" y="162"/>
                        </a:lnTo>
                        <a:lnTo>
                          <a:pt x="150" y="153"/>
                        </a:lnTo>
                        <a:lnTo>
                          <a:pt x="153" y="153"/>
                        </a:lnTo>
                        <a:lnTo>
                          <a:pt x="153" y="153"/>
                        </a:lnTo>
                        <a:lnTo>
                          <a:pt x="156" y="153"/>
                        </a:lnTo>
                        <a:lnTo>
                          <a:pt x="156" y="151"/>
                        </a:lnTo>
                        <a:lnTo>
                          <a:pt x="159" y="151"/>
                        </a:lnTo>
                        <a:lnTo>
                          <a:pt x="159" y="151"/>
                        </a:lnTo>
                        <a:lnTo>
                          <a:pt x="162" y="151"/>
                        </a:lnTo>
                        <a:lnTo>
                          <a:pt x="162" y="156"/>
                        </a:lnTo>
                        <a:lnTo>
                          <a:pt x="164" y="156"/>
                        </a:lnTo>
                        <a:lnTo>
                          <a:pt x="164" y="165"/>
                        </a:lnTo>
                        <a:lnTo>
                          <a:pt x="167" y="165"/>
                        </a:lnTo>
                        <a:lnTo>
                          <a:pt x="167" y="174"/>
                        </a:lnTo>
                        <a:lnTo>
                          <a:pt x="170" y="174"/>
                        </a:lnTo>
                        <a:lnTo>
                          <a:pt x="170" y="185"/>
                        </a:lnTo>
                        <a:lnTo>
                          <a:pt x="173" y="185"/>
                        </a:lnTo>
                        <a:lnTo>
                          <a:pt x="173" y="200"/>
                        </a:lnTo>
                        <a:lnTo>
                          <a:pt x="176" y="200"/>
                        </a:lnTo>
                        <a:lnTo>
                          <a:pt x="176" y="214"/>
                        </a:lnTo>
                        <a:lnTo>
                          <a:pt x="179" y="214"/>
                        </a:lnTo>
                        <a:lnTo>
                          <a:pt x="179" y="229"/>
                        </a:lnTo>
                        <a:lnTo>
                          <a:pt x="182" y="229"/>
                        </a:lnTo>
                        <a:lnTo>
                          <a:pt x="182" y="240"/>
                        </a:lnTo>
                        <a:lnTo>
                          <a:pt x="185" y="240"/>
                        </a:lnTo>
                        <a:lnTo>
                          <a:pt x="185" y="255"/>
                        </a:lnTo>
                        <a:lnTo>
                          <a:pt x="188" y="255"/>
                        </a:lnTo>
                        <a:lnTo>
                          <a:pt x="188" y="266"/>
                        </a:lnTo>
                        <a:lnTo>
                          <a:pt x="190" y="266"/>
                        </a:lnTo>
                        <a:lnTo>
                          <a:pt x="190" y="272"/>
                        </a:lnTo>
                        <a:lnTo>
                          <a:pt x="193" y="272"/>
                        </a:lnTo>
                        <a:lnTo>
                          <a:pt x="193" y="278"/>
                        </a:lnTo>
                        <a:lnTo>
                          <a:pt x="196" y="278"/>
                        </a:lnTo>
                        <a:lnTo>
                          <a:pt x="196" y="281"/>
                        </a:lnTo>
                        <a:lnTo>
                          <a:pt x="199" y="281"/>
                        </a:lnTo>
                        <a:lnTo>
                          <a:pt x="199" y="278"/>
                        </a:lnTo>
                        <a:lnTo>
                          <a:pt x="202" y="278"/>
                        </a:lnTo>
                        <a:lnTo>
                          <a:pt x="202" y="272"/>
                        </a:lnTo>
                        <a:lnTo>
                          <a:pt x="205" y="272"/>
                        </a:lnTo>
                        <a:lnTo>
                          <a:pt x="205" y="266"/>
                        </a:lnTo>
                        <a:lnTo>
                          <a:pt x="208" y="266"/>
                        </a:lnTo>
                        <a:lnTo>
                          <a:pt x="208" y="255"/>
                        </a:lnTo>
                        <a:lnTo>
                          <a:pt x="211" y="255"/>
                        </a:lnTo>
                        <a:lnTo>
                          <a:pt x="211" y="243"/>
                        </a:lnTo>
                        <a:lnTo>
                          <a:pt x="214" y="243"/>
                        </a:lnTo>
                        <a:lnTo>
                          <a:pt x="214" y="232"/>
                        </a:lnTo>
                        <a:lnTo>
                          <a:pt x="216" y="232"/>
                        </a:lnTo>
                        <a:lnTo>
                          <a:pt x="216" y="220"/>
                        </a:lnTo>
                        <a:lnTo>
                          <a:pt x="219" y="220"/>
                        </a:lnTo>
                        <a:lnTo>
                          <a:pt x="219" y="211"/>
                        </a:lnTo>
                        <a:lnTo>
                          <a:pt x="222" y="211"/>
                        </a:lnTo>
                        <a:lnTo>
                          <a:pt x="222" y="200"/>
                        </a:lnTo>
                        <a:lnTo>
                          <a:pt x="225" y="200"/>
                        </a:lnTo>
                        <a:lnTo>
                          <a:pt x="225" y="194"/>
                        </a:lnTo>
                        <a:lnTo>
                          <a:pt x="228" y="194"/>
                        </a:lnTo>
                        <a:lnTo>
                          <a:pt x="228" y="191"/>
                        </a:lnTo>
                        <a:lnTo>
                          <a:pt x="231" y="191"/>
                        </a:lnTo>
                        <a:lnTo>
                          <a:pt x="231" y="185"/>
                        </a:lnTo>
                        <a:lnTo>
                          <a:pt x="234" y="185"/>
                        </a:lnTo>
                        <a:lnTo>
                          <a:pt x="234" y="182"/>
                        </a:lnTo>
                        <a:lnTo>
                          <a:pt x="237" y="182"/>
                        </a:lnTo>
                        <a:lnTo>
                          <a:pt x="237" y="185"/>
                        </a:lnTo>
                        <a:lnTo>
                          <a:pt x="239" y="185"/>
                        </a:lnTo>
                        <a:lnTo>
                          <a:pt x="239" y="185"/>
                        </a:lnTo>
                        <a:lnTo>
                          <a:pt x="242" y="185"/>
                        </a:lnTo>
                        <a:lnTo>
                          <a:pt x="242" y="188"/>
                        </a:lnTo>
                        <a:lnTo>
                          <a:pt x="245" y="188"/>
                        </a:lnTo>
                        <a:lnTo>
                          <a:pt x="245" y="191"/>
                        </a:lnTo>
                        <a:lnTo>
                          <a:pt x="248" y="191"/>
                        </a:lnTo>
                        <a:lnTo>
                          <a:pt x="248" y="194"/>
                        </a:lnTo>
                        <a:lnTo>
                          <a:pt x="251" y="194"/>
                        </a:lnTo>
                        <a:lnTo>
                          <a:pt x="251" y="197"/>
                        </a:lnTo>
                        <a:lnTo>
                          <a:pt x="254" y="197"/>
                        </a:lnTo>
                        <a:lnTo>
                          <a:pt x="257" y="197"/>
                        </a:lnTo>
                        <a:lnTo>
                          <a:pt x="260" y="197"/>
                        </a:lnTo>
                        <a:lnTo>
                          <a:pt x="260" y="194"/>
                        </a:lnTo>
                        <a:lnTo>
                          <a:pt x="263" y="194"/>
                        </a:lnTo>
                        <a:lnTo>
                          <a:pt x="263" y="188"/>
                        </a:lnTo>
                        <a:lnTo>
                          <a:pt x="265" y="188"/>
                        </a:lnTo>
                        <a:lnTo>
                          <a:pt x="265" y="182"/>
                        </a:lnTo>
                        <a:lnTo>
                          <a:pt x="268" y="182"/>
                        </a:lnTo>
                        <a:lnTo>
                          <a:pt x="268" y="174"/>
                        </a:lnTo>
                        <a:lnTo>
                          <a:pt x="271" y="174"/>
                        </a:lnTo>
                        <a:lnTo>
                          <a:pt x="271" y="165"/>
                        </a:lnTo>
                        <a:lnTo>
                          <a:pt x="274" y="165"/>
                        </a:lnTo>
                        <a:lnTo>
                          <a:pt x="274" y="151"/>
                        </a:lnTo>
                        <a:lnTo>
                          <a:pt x="277" y="151"/>
                        </a:lnTo>
                        <a:lnTo>
                          <a:pt x="277" y="136"/>
                        </a:lnTo>
                        <a:lnTo>
                          <a:pt x="280" y="136"/>
                        </a:lnTo>
                        <a:lnTo>
                          <a:pt x="280" y="122"/>
                        </a:lnTo>
                        <a:lnTo>
                          <a:pt x="283" y="122"/>
                        </a:lnTo>
                        <a:lnTo>
                          <a:pt x="283" y="104"/>
                        </a:lnTo>
                        <a:lnTo>
                          <a:pt x="286" y="104"/>
                        </a:lnTo>
                        <a:lnTo>
                          <a:pt x="286" y="87"/>
                        </a:lnTo>
                        <a:lnTo>
                          <a:pt x="289" y="87"/>
                        </a:lnTo>
                        <a:lnTo>
                          <a:pt x="289" y="70"/>
                        </a:lnTo>
                        <a:lnTo>
                          <a:pt x="291" y="70"/>
                        </a:lnTo>
                        <a:lnTo>
                          <a:pt x="291" y="55"/>
                        </a:lnTo>
                        <a:lnTo>
                          <a:pt x="294" y="55"/>
                        </a:lnTo>
                        <a:lnTo>
                          <a:pt x="294" y="38"/>
                        </a:lnTo>
                        <a:lnTo>
                          <a:pt x="297" y="38"/>
                        </a:lnTo>
                        <a:lnTo>
                          <a:pt x="297" y="23"/>
                        </a:lnTo>
                        <a:lnTo>
                          <a:pt x="300" y="23"/>
                        </a:lnTo>
                        <a:lnTo>
                          <a:pt x="300" y="15"/>
                        </a:lnTo>
                        <a:lnTo>
                          <a:pt x="303" y="15"/>
                        </a:lnTo>
                        <a:lnTo>
                          <a:pt x="303" y="9"/>
                        </a:lnTo>
                        <a:lnTo>
                          <a:pt x="306" y="9"/>
                        </a:lnTo>
                        <a:lnTo>
                          <a:pt x="306" y="0"/>
                        </a:lnTo>
                        <a:lnTo>
                          <a:pt x="309" y="0"/>
                        </a:lnTo>
                        <a:lnTo>
                          <a:pt x="309" y="3"/>
                        </a:lnTo>
                        <a:lnTo>
                          <a:pt x="312" y="3"/>
                        </a:lnTo>
                        <a:lnTo>
                          <a:pt x="312" y="9"/>
                        </a:lnTo>
                        <a:lnTo>
                          <a:pt x="314" y="9"/>
                        </a:lnTo>
                        <a:lnTo>
                          <a:pt x="314" y="12"/>
                        </a:lnTo>
                        <a:lnTo>
                          <a:pt x="317" y="12"/>
                        </a:lnTo>
                        <a:lnTo>
                          <a:pt x="317" y="23"/>
                        </a:lnTo>
                        <a:lnTo>
                          <a:pt x="320" y="23"/>
                        </a:lnTo>
                        <a:lnTo>
                          <a:pt x="320" y="38"/>
                        </a:lnTo>
                        <a:lnTo>
                          <a:pt x="323" y="38"/>
                        </a:lnTo>
                        <a:lnTo>
                          <a:pt x="323" y="49"/>
                        </a:lnTo>
                        <a:lnTo>
                          <a:pt x="326" y="49"/>
                        </a:lnTo>
                        <a:lnTo>
                          <a:pt x="326" y="67"/>
                        </a:lnTo>
                        <a:lnTo>
                          <a:pt x="329" y="67"/>
                        </a:lnTo>
                        <a:lnTo>
                          <a:pt x="329" y="84"/>
                        </a:lnTo>
                        <a:lnTo>
                          <a:pt x="332" y="84"/>
                        </a:lnTo>
                        <a:lnTo>
                          <a:pt x="332" y="101"/>
                        </a:lnTo>
                        <a:lnTo>
                          <a:pt x="335" y="101"/>
                        </a:lnTo>
                        <a:lnTo>
                          <a:pt x="335" y="116"/>
                        </a:lnTo>
                        <a:lnTo>
                          <a:pt x="338" y="116"/>
                        </a:lnTo>
                        <a:lnTo>
                          <a:pt x="338" y="130"/>
                        </a:lnTo>
                        <a:lnTo>
                          <a:pt x="340" y="130"/>
                        </a:lnTo>
                        <a:lnTo>
                          <a:pt x="340" y="145"/>
                        </a:lnTo>
                        <a:lnTo>
                          <a:pt x="343" y="145"/>
                        </a:lnTo>
                        <a:lnTo>
                          <a:pt x="343" y="159"/>
                        </a:lnTo>
                        <a:lnTo>
                          <a:pt x="346" y="159"/>
                        </a:lnTo>
                        <a:lnTo>
                          <a:pt x="346" y="165"/>
                        </a:lnTo>
                        <a:lnTo>
                          <a:pt x="349" y="165"/>
                        </a:lnTo>
                        <a:lnTo>
                          <a:pt x="349" y="174"/>
                        </a:lnTo>
                        <a:lnTo>
                          <a:pt x="352" y="174"/>
                        </a:lnTo>
                        <a:lnTo>
                          <a:pt x="352" y="179"/>
                        </a:lnTo>
                        <a:lnTo>
                          <a:pt x="355" y="179"/>
                        </a:lnTo>
                        <a:lnTo>
                          <a:pt x="361" y="179"/>
                        </a:lnTo>
                        <a:lnTo>
                          <a:pt x="363" y="179"/>
                        </a:lnTo>
                        <a:lnTo>
                          <a:pt x="363" y="174"/>
                        </a:lnTo>
                        <a:lnTo>
                          <a:pt x="366" y="174"/>
                        </a:lnTo>
                        <a:lnTo>
                          <a:pt x="366" y="168"/>
                        </a:lnTo>
                        <a:lnTo>
                          <a:pt x="369" y="168"/>
                        </a:lnTo>
                        <a:lnTo>
                          <a:pt x="369" y="162"/>
                        </a:lnTo>
                        <a:lnTo>
                          <a:pt x="372" y="162"/>
                        </a:lnTo>
                        <a:lnTo>
                          <a:pt x="372" y="153"/>
                        </a:lnTo>
                        <a:lnTo>
                          <a:pt x="375" y="153"/>
                        </a:lnTo>
                        <a:lnTo>
                          <a:pt x="375" y="142"/>
                        </a:lnTo>
                        <a:lnTo>
                          <a:pt x="378" y="142"/>
                        </a:lnTo>
                        <a:lnTo>
                          <a:pt x="378" y="130"/>
                        </a:lnTo>
                        <a:lnTo>
                          <a:pt x="381" y="130"/>
                        </a:lnTo>
                        <a:lnTo>
                          <a:pt x="381" y="119"/>
                        </a:lnTo>
                        <a:lnTo>
                          <a:pt x="384" y="119"/>
                        </a:lnTo>
                        <a:lnTo>
                          <a:pt x="384" y="104"/>
                        </a:lnTo>
                        <a:lnTo>
                          <a:pt x="387" y="104"/>
                        </a:lnTo>
                        <a:lnTo>
                          <a:pt x="387" y="90"/>
                        </a:lnTo>
                        <a:lnTo>
                          <a:pt x="389" y="90"/>
                        </a:lnTo>
                        <a:lnTo>
                          <a:pt x="389" y="78"/>
                        </a:lnTo>
                        <a:lnTo>
                          <a:pt x="392" y="78"/>
                        </a:lnTo>
                        <a:lnTo>
                          <a:pt x="392" y="64"/>
                        </a:lnTo>
                        <a:lnTo>
                          <a:pt x="395" y="64"/>
                        </a:lnTo>
                        <a:lnTo>
                          <a:pt x="395" y="52"/>
                        </a:lnTo>
                        <a:lnTo>
                          <a:pt x="398" y="52"/>
                        </a:lnTo>
                        <a:lnTo>
                          <a:pt x="398" y="41"/>
                        </a:lnTo>
                        <a:lnTo>
                          <a:pt x="401" y="41"/>
                        </a:lnTo>
                        <a:lnTo>
                          <a:pt x="401" y="32"/>
                        </a:lnTo>
                        <a:lnTo>
                          <a:pt x="404" y="32"/>
                        </a:lnTo>
                        <a:lnTo>
                          <a:pt x="404" y="26"/>
                        </a:lnTo>
                        <a:lnTo>
                          <a:pt x="407" y="26"/>
                        </a:lnTo>
                        <a:lnTo>
                          <a:pt x="407" y="21"/>
                        </a:lnTo>
                        <a:lnTo>
                          <a:pt x="410" y="21"/>
                        </a:lnTo>
                        <a:lnTo>
                          <a:pt x="413" y="21"/>
                        </a:lnTo>
                        <a:lnTo>
                          <a:pt x="415" y="21"/>
                        </a:lnTo>
                        <a:lnTo>
                          <a:pt x="415" y="23"/>
                        </a:lnTo>
                        <a:lnTo>
                          <a:pt x="418" y="23"/>
                        </a:lnTo>
                        <a:lnTo>
                          <a:pt x="418" y="29"/>
                        </a:lnTo>
                        <a:lnTo>
                          <a:pt x="421" y="29"/>
                        </a:lnTo>
                        <a:lnTo>
                          <a:pt x="421" y="38"/>
                        </a:lnTo>
                        <a:lnTo>
                          <a:pt x="424" y="38"/>
                        </a:lnTo>
                        <a:lnTo>
                          <a:pt x="424" y="49"/>
                        </a:lnTo>
                        <a:lnTo>
                          <a:pt x="427" y="49"/>
                        </a:lnTo>
                        <a:lnTo>
                          <a:pt x="427" y="58"/>
                        </a:lnTo>
                        <a:lnTo>
                          <a:pt x="430" y="58"/>
                        </a:lnTo>
                        <a:lnTo>
                          <a:pt x="430" y="73"/>
                        </a:lnTo>
                        <a:lnTo>
                          <a:pt x="433" y="73"/>
                        </a:lnTo>
                        <a:lnTo>
                          <a:pt x="433" y="84"/>
                        </a:lnTo>
                        <a:lnTo>
                          <a:pt x="436" y="84"/>
                        </a:lnTo>
                        <a:lnTo>
                          <a:pt x="436" y="96"/>
                        </a:lnTo>
                        <a:lnTo>
                          <a:pt x="438" y="96"/>
                        </a:lnTo>
                        <a:lnTo>
                          <a:pt x="438" y="96"/>
                        </a:lnTo>
                        <a:lnTo>
                          <a:pt x="441" y="96"/>
                        </a:lnTo>
                        <a:lnTo>
                          <a:pt x="441" y="107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5" name="Line 167">
                    <a:extLst>
                      <a:ext uri="{FF2B5EF4-FFF2-40B4-BE49-F238E27FC236}">
                        <a16:creationId xmlns:a16="http://schemas.microsoft.com/office/drawing/2014/main" id="{1B68457F-C1FC-2901-BFD1-83F682BFE5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8" y="780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6" name="Line 168">
                    <a:extLst>
                      <a:ext uri="{FF2B5EF4-FFF2-40B4-BE49-F238E27FC236}">
                        <a16:creationId xmlns:a16="http://schemas.microsoft.com/office/drawing/2014/main" id="{730985DE-57CB-4B3B-6AE5-47BA1C3422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5" y="780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7" name="Line 169">
                    <a:extLst>
                      <a:ext uri="{FF2B5EF4-FFF2-40B4-BE49-F238E27FC236}">
                        <a16:creationId xmlns:a16="http://schemas.microsoft.com/office/drawing/2014/main" id="{1956CD9D-2E43-ABD9-18CA-9E5DA01400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2" y="780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8" name="Line 170">
                    <a:extLst>
                      <a:ext uri="{FF2B5EF4-FFF2-40B4-BE49-F238E27FC236}">
                        <a16:creationId xmlns:a16="http://schemas.microsoft.com/office/drawing/2014/main" id="{E9803CBE-0733-D6F2-AB07-B03524C7EE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41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9" name="Line 171">
                    <a:extLst>
                      <a:ext uri="{FF2B5EF4-FFF2-40B4-BE49-F238E27FC236}">
                        <a16:creationId xmlns:a16="http://schemas.microsoft.com/office/drawing/2014/main" id="{5BAF3827-1894-D3DB-AEC5-468C3072E0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2372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0" name="Rectangle 172">
                    <a:extLst>
                      <a:ext uri="{FF2B5EF4-FFF2-40B4-BE49-F238E27FC236}">
                        <a16:creationId xmlns:a16="http://schemas.microsoft.com/office/drawing/2014/main" id="{59C581C8-524D-CAE5-D214-49FE8F50D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3" y="2348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-0.006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1" name="Line 173">
                    <a:extLst>
                      <a:ext uri="{FF2B5EF4-FFF2-40B4-BE49-F238E27FC236}">
                        <a16:creationId xmlns:a16="http://schemas.microsoft.com/office/drawing/2014/main" id="{5B99A571-2E72-4625-8DA7-7F3D841856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33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2" name="Line 174">
                    <a:extLst>
                      <a:ext uri="{FF2B5EF4-FFF2-40B4-BE49-F238E27FC236}">
                        <a16:creationId xmlns:a16="http://schemas.microsoft.com/office/drawing/2014/main" id="{1557D3DF-00C5-77F6-4E03-E23BDFFF9F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30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3" name="Line 175">
                    <a:extLst>
                      <a:ext uri="{FF2B5EF4-FFF2-40B4-BE49-F238E27FC236}">
                        <a16:creationId xmlns:a16="http://schemas.microsoft.com/office/drawing/2014/main" id="{4D9B9C4B-0CD0-6F1A-577F-D058350E1E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26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4" name="Line 176">
                    <a:extLst>
                      <a:ext uri="{FF2B5EF4-FFF2-40B4-BE49-F238E27FC236}">
                        <a16:creationId xmlns:a16="http://schemas.microsoft.com/office/drawing/2014/main" id="{A2B54F25-4FB0-031B-2A28-5D85A35FC0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2231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5" name="Rectangle 177">
                    <a:extLst>
                      <a:ext uri="{FF2B5EF4-FFF2-40B4-BE49-F238E27FC236}">
                        <a16:creationId xmlns:a16="http://schemas.microsoft.com/office/drawing/2014/main" id="{08AC5B5B-272E-8F59-A50D-026BEDA86C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3" y="2207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-0.005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6" name="Line 178">
                    <a:extLst>
                      <a:ext uri="{FF2B5EF4-FFF2-40B4-BE49-F238E27FC236}">
                        <a16:creationId xmlns:a16="http://schemas.microsoft.com/office/drawing/2014/main" id="{5D5262E4-5C0A-595F-8E6F-F2F7E1EB57E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19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7" name="Line 179">
                    <a:extLst>
                      <a:ext uri="{FF2B5EF4-FFF2-40B4-BE49-F238E27FC236}">
                        <a16:creationId xmlns:a16="http://schemas.microsoft.com/office/drawing/2014/main" id="{2D3B48CF-F5FE-0DFE-413A-6756FF545B9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15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8" name="Line 180">
                    <a:extLst>
                      <a:ext uri="{FF2B5EF4-FFF2-40B4-BE49-F238E27FC236}">
                        <a16:creationId xmlns:a16="http://schemas.microsoft.com/office/drawing/2014/main" id="{5587A366-3DA5-0DF3-E415-7BC23419C66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12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9" name="Line 181">
                    <a:extLst>
                      <a:ext uri="{FF2B5EF4-FFF2-40B4-BE49-F238E27FC236}">
                        <a16:creationId xmlns:a16="http://schemas.microsoft.com/office/drawing/2014/main" id="{25DF2835-4CF8-C1CA-050A-29588F8DFE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2086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0" name="Rectangle 182">
                    <a:extLst>
                      <a:ext uri="{FF2B5EF4-FFF2-40B4-BE49-F238E27FC236}">
                        <a16:creationId xmlns:a16="http://schemas.microsoft.com/office/drawing/2014/main" id="{F782E413-5103-552B-F9A3-C97D96EA0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3" y="2062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-0.004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1" name="Line 183">
                    <a:extLst>
                      <a:ext uri="{FF2B5EF4-FFF2-40B4-BE49-F238E27FC236}">
                        <a16:creationId xmlns:a16="http://schemas.microsoft.com/office/drawing/2014/main" id="{7B2A53E0-D494-B258-940E-D1C35B2C91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04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2" name="Line 184">
                    <a:extLst>
                      <a:ext uri="{FF2B5EF4-FFF2-40B4-BE49-F238E27FC236}">
                        <a16:creationId xmlns:a16="http://schemas.microsoft.com/office/drawing/2014/main" id="{533EFD74-AFB8-43CA-29A9-454D4AD20E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201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3" name="Line 185">
                    <a:extLst>
                      <a:ext uri="{FF2B5EF4-FFF2-40B4-BE49-F238E27FC236}">
                        <a16:creationId xmlns:a16="http://schemas.microsoft.com/office/drawing/2014/main" id="{680F7D45-F22F-00A9-00E8-5CF1269A39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97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4" name="Line 186">
                    <a:extLst>
                      <a:ext uri="{FF2B5EF4-FFF2-40B4-BE49-F238E27FC236}">
                        <a16:creationId xmlns:a16="http://schemas.microsoft.com/office/drawing/2014/main" id="{1BF7CA4C-C55C-A712-8022-7D00BE56ED0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942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5" name="Rectangle 187">
                    <a:extLst>
                      <a:ext uri="{FF2B5EF4-FFF2-40B4-BE49-F238E27FC236}">
                        <a16:creationId xmlns:a16="http://schemas.microsoft.com/office/drawing/2014/main" id="{0A6A6EF3-500A-FD51-8F48-187B9AD36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3" y="1918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-0.003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6" name="Line 188">
                    <a:extLst>
                      <a:ext uri="{FF2B5EF4-FFF2-40B4-BE49-F238E27FC236}">
                        <a16:creationId xmlns:a16="http://schemas.microsoft.com/office/drawing/2014/main" id="{E8B6E916-825C-E2F6-681F-863AFD1D2B4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90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7" name="Line 189">
                    <a:extLst>
                      <a:ext uri="{FF2B5EF4-FFF2-40B4-BE49-F238E27FC236}">
                        <a16:creationId xmlns:a16="http://schemas.microsoft.com/office/drawing/2014/main" id="{498495F5-08AC-97DC-BB4F-C4FCF9A5F9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86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8" name="Line 190">
                    <a:extLst>
                      <a:ext uri="{FF2B5EF4-FFF2-40B4-BE49-F238E27FC236}">
                        <a16:creationId xmlns:a16="http://schemas.microsoft.com/office/drawing/2014/main" id="{53E801BC-CF2A-7778-7603-4E11E7F8D0E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83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9" name="Line 191">
                    <a:extLst>
                      <a:ext uri="{FF2B5EF4-FFF2-40B4-BE49-F238E27FC236}">
                        <a16:creationId xmlns:a16="http://schemas.microsoft.com/office/drawing/2014/main" id="{40B1555A-7812-5FF0-2694-AAC2EE47E4E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797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0" name="Rectangle 192">
                    <a:extLst>
                      <a:ext uri="{FF2B5EF4-FFF2-40B4-BE49-F238E27FC236}">
                        <a16:creationId xmlns:a16="http://schemas.microsoft.com/office/drawing/2014/main" id="{CE1DC4D5-764A-1DF7-670D-A466C1A87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3" y="1773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-0.002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1" name="Line 193">
                    <a:extLst>
                      <a:ext uri="{FF2B5EF4-FFF2-40B4-BE49-F238E27FC236}">
                        <a16:creationId xmlns:a16="http://schemas.microsoft.com/office/drawing/2014/main" id="{9BF3AA94-3C09-77B7-4ECF-88161E33DD0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76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2" name="Line 194">
                    <a:extLst>
                      <a:ext uri="{FF2B5EF4-FFF2-40B4-BE49-F238E27FC236}">
                        <a16:creationId xmlns:a16="http://schemas.microsoft.com/office/drawing/2014/main" id="{519B8405-AD31-A093-B5C9-80432DB3B5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72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3" name="Line 195">
                    <a:extLst>
                      <a:ext uri="{FF2B5EF4-FFF2-40B4-BE49-F238E27FC236}">
                        <a16:creationId xmlns:a16="http://schemas.microsoft.com/office/drawing/2014/main" id="{E2A65321-1234-1AA1-7043-D7939460BF1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69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4" name="Line 196">
                    <a:extLst>
                      <a:ext uri="{FF2B5EF4-FFF2-40B4-BE49-F238E27FC236}">
                        <a16:creationId xmlns:a16="http://schemas.microsoft.com/office/drawing/2014/main" id="{4C1CD1D7-B55F-178B-0AE5-06D700CDEDA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653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" name="Rectangle 197">
                    <a:extLst>
                      <a:ext uri="{FF2B5EF4-FFF2-40B4-BE49-F238E27FC236}">
                        <a16:creationId xmlns:a16="http://schemas.microsoft.com/office/drawing/2014/main" id="{E73739D3-F2FC-2BCF-05CD-E616916B1D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3" y="1629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-0.001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6" name="Line 198">
                    <a:extLst>
                      <a:ext uri="{FF2B5EF4-FFF2-40B4-BE49-F238E27FC236}">
                        <a16:creationId xmlns:a16="http://schemas.microsoft.com/office/drawing/2014/main" id="{BC1036B6-6DA1-5FDB-A5D2-B323C25097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61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7" name="Line 199">
                    <a:extLst>
                      <a:ext uri="{FF2B5EF4-FFF2-40B4-BE49-F238E27FC236}">
                        <a16:creationId xmlns:a16="http://schemas.microsoft.com/office/drawing/2014/main" id="{DA41C736-7B99-2BC4-09D2-0C43D45F3F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58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8" name="Line 200">
                    <a:extLst>
                      <a:ext uri="{FF2B5EF4-FFF2-40B4-BE49-F238E27FC236}">
                        <a16:creationId xmlns:a16="http://schemas.microsoft.com/office/drawing/2014/main" id="{9AD30EFC-03F1-58F7-F618-3898ECC594E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54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9" name="Line 201">
                    <a:extLst>
                      <a:ext uri="{FF2B5EF4-FFF2-40B4-BE49-F238E27FC236}">
                        <a16:creationId xmlns:a16="http://schemas.microsoft.com/office/drawing/2014/main" id="{618D8487-A6E5-B72D-7C00-10640F7C2C8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508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0" name="Rectangle 202">
                    <a:extLst>
                      <a:ext uri="{FF2B5EF4-FFF2-40B4-BE49-F238E27FC236}">
                        <a16:creationId xmlns:a16="http://schemas.microsoft.com/office/drawing/2014/main" id="{4D002565-A7B0-0796-E926-B7F424013E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6" y="1484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1" name="Line 203">
                    <a:extLst>
                      <a:ext uri="{FF2B5EF4-FFF2-40B4-BE49-F238E27FC236}">
                        <a16:creationId xmlns:a16="http://schemas.microsoft.com/office/drawing/2014/main" id="{56F04F5E-4238-8CA7-A2F3-FE4BCE609E7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47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2" name="Line 204">
                    <a:extLst>
                      <a:ext uri="{FF2B5EF4-FFF2-40B4-BE49-F238E27FC236}">
                        <a16:creationId xmlns:a16="http://schemas.microsoft.com/office/drawing/2014/main" id="{00AB9BD7-F8A3-3848-A886-421C8BFE04B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43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3" name="Line 205">
                    <a:extLst>
                      <a:ext uri="{FF2B5EF4-FFF2-40B4-BE49-F238E27FC236}">
                        <a16:creationId xmlns:a16="http://schemas.microsoft.com/office/drawing/2014/main" id="{B4AE370F-B9C2-219B-C135-90ECA547055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40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4" name="Line 206">
                    <a:extLst>
                      <a:ext uri="{FF2B5EF4-FFF2-40B4-BE49-F238E27FC236}">
                        <a16:creationId xmlns:a16="http://schemas.microsoft.com/office/drawing/2014/main" id="{61B3A634-0C93-2EBF-85D2-DBE1342500D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364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5" name="Rectangle 207">
                    <a:extLst>
                      <a:ext uri="{FF2B5EF4-FFF2-40B4-BE49-F238E27FC236}">
                        <a16:creationId xmlns:a16="http://schemas.microsoft.com/office/drawing/2014/main" id="{8B6BB58A-23D5-672F-FD48-ECD83B7C5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6" y="1340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0.001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6" name="Line 208">
                    <a:extLst>
                      <a:ext uri="{FF2B5EF4-FFF2-40B4-BE49-F238E27FC236}">
                        <a16:creationId xmlns:a16="http://schemas.microsoft.com/office/drawing/2014/main" id="{A4738653-03A0-C7E0-64D6-F43C153DA4D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32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7" name="Line 209">
                    <a:extLst>
                      <a:ext uri="{FF2B5EF4-FFF2-40B4-BE49-F238E27FC236}">
                        <a16:creationId xmlns:a16="http://schemas.microsoft.com/office/drawing/2014/main" id="{2B1D7507-D8BB-C8A7-277D-24BD84A38C5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29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8" name="Line 210">
                    <a:extLst>
                      <a:ext uri="{FF2B5EF4-FFF2-40B4-BE49-F238E27FC236}">
                        <a16:creationId xmlns:a16="http://schemas.microsoft.com/office/drawing/2014/main" id="{C9CAF1FB-C7DC-4B6B-355C-703E970911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257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9" name="Line 211">
                    <a:extLst>
                      <a:ext uri="{FF2B5EF4-FFF2-40B4-BE49-F238E27FC236}">
                        <a16:creationId xmlns:a16="http://schemas.microsoft.com/office/drawing/2014/main" id="{15C2D424-0CCB-0BC5-BA91-311F7DEFE5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222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0" name="Rectangle 212">
                    <a:extLst>
                      <a:ext uri="{FF2B5EF4-FFF2-40B4-BE49-F238E27FC236}">
                        <a16:creationId xmlns:a16="http://schemas.microsoft.com/office/drawing/2014/main" id="{D0E36623-5526-D1F4-F6C8-E7BB739CBC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6" y="1198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0.002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1" name="Line 213">
                    <a:extLst>
                      <a:ext uri="{FF2B5EF4-FFF2-40B4-BE49-F238E27FC236}">
                        <a16:creationId xmlns:a16="http://schemas.microsoft.com/office/drawing/2014/main" id="{8DCA9D84-3885-09CD-F595-A1139DD2EC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18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2" name="Line 214">
                    <a:extLst>
                      <a:ext uri="{FF2B5EF4-FFF2-40B4-BE49-F238E27FC236}">
                        <a16:creationId xmlns:a16="http://schemas.microsoft.com/office/drawing/2014/main" id="{F35CC989-72F5-4F89-01F2-36B3F55302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15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3" name="Line 215">
                    <a:extLst>
                      <a:ext uri="{FF2B5EF4-FFF2-40B4-BE49-F238E27FC236}">
                        <a16:creationId xmlns:a16="http://schemas.microsoft.com/office/drawing/2014/main" id="{A69FC6CA-9115-8ABA-22B0-D57339905C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11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4" name="Line 216">
                    <a:extLst>
                      <a:ext uri="{FF2B5EF4-FFF2-40B4-BE49-F238E27FC236}">
                        <a16:creationId xmlns:a16="http://schemas.microsoft.com/office/drawing/2014/main" id="{F0E2087F-AD15-3CDA-9312-02A600F711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1077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5" name="Rectangle 217">
                    <a:extLst>
                      <a:ext uri="{FF2B5EF4-FFF2-40B4-BE49-F238E27FC236}">
                        <a16:creationId xmlns:a16="http://schemas.microsoft.com/office/drawing/2014/main" id="{F68BD12F-9509-8FF6-0049-8F133E93F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6" y="1054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0.003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6" name="Line 218">
                    <a:extLst>
                      <a:ext uri="{FF2B5EF4-FFF2-40B4-BE49-F238E27FC236}">
                        <a16:creationId xmlns:a16="http://schemas.microsoft.com/office/drawing/2014/main" id="{F3FF4337-3087-8D2B-130A-11D2556788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04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7" name="Line 219">
                    <a:extLst>
                      <a:ext uri="{FF2B5EF4-FFF2-40B4-BE49-F238E27FC236}">
                        <a16:creationId xmlns:a16="http://schemas.microsoft.com/office/drawing/2014/main" id="{D086FEC8-4CE4-326E-3AD8-37E6B7B22F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100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8" name="Line 220">
                    <a:extLst>
                      <a:ext uri="{FF2B5EF4-FFF2-40B4-BE49-F238E27FC236}">
                        <a16:creationId xmlns:a16="http://schemas.microsoft.com/office/drawing/2014/main" id="{57962BBC-9D5A-06F5-7272-239EEFF0EEF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96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9" name="Line 221">
                    <a:extLst>
                      <a:ext uri="{FF2B5EF4-FFF2-40B4-BE49-F238E27FC236}">
                        <a16:creationId xmlns:a16="http://schemas.microsoft.com/office/drawing/2014/main" id="{66660F42-5D84-0933-EF35-385F487638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933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0" name="Rectangle 222">
                    <a:extLst>
                      <a:ext uri="{FF2B5EF4-FFF2-40B4-BE49-F238E27FC236}">
                        <a16:creationId xmlns:a16="http://schemas.microsoft.com/office/drawing/2014/main" id="{9F951D26-8344-EEA2-D289-245B65EBB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6" y="909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0.004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1" name="Line 223">
                    <a:extLst>
                      <a:ext uri="{FF2B5EF4-FFF2-40B4-BE49-F238E27FC236}">
                        <a16:creationId xmlns:a16="http://schemas.microsoft.com/office/drawing/2014/main" id="{90AE20C9-ADB6-4132-292D-187F07361A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89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2" name="Line 224">
                    <a:extLst>
                      <a:ext uri="{FF2B5EF4-FFF2-40B4-BE49-F238E27FC236}">
                        <a16:creationId xmlns:a16="http://schemas.microsoft.com/office/drawing/2014/main" id="{8196C028-D37D-6B40-6A02-CD176D8E55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86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3" name="Line 225">
                    <a:extLst>
                      <a:ext uri="{FF2B5EF4-FFF2-40B4-BE49-F238E27FC236}">
                        <a16:creationId xmlns:a16="http://schemas.microsoft.com/office/drawing/2014/main" id="{C73F4764-46A3-6C69-A31D-958964C097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25" y="82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4" name="Line 226">
                    <a:extLst>
                      <a:ext uri="{FF2B5EF4-FFF2-40B4-BE49-F238E27FC236}">
                        <a16:creationId xmlns:a16="http://schemas.microsoft.com/office/drawing/2014/main" id="{31CCACB7-0B2C-E25E-913E-5724EC11CDE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219" y="788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5" name="Rectangle 227">
                    <a:extLst>
                      <a:ext uri="{FF2B5EF4-FFF2-40B4-BE49-F238E27FC236}">
                        <a16:creationId xmlns:a16="http://schemas.microsoft.com/office/drawing/2014/main" id="{BA4F8866-711C-FA75-0A88-6E60C7B54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6" y="779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0.005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6" name="Rectangle 228">
                    <a:extLst>
                      <a:ext uri="{FF2B5EF4-FFF2-40B4-BE49-F238E27FC236}">
                        <a16:creationId xmlns:a16="http://schemas.microsoft.com/office/drawing/2014/main" id="{B9EE47B1-06F4-AA49-5053-5DD15AC441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3684" y="1577"/>
                    <a:ext cx="446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Arbitrary units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7" name="Line 229">
                    <a:extLst>
                      <a:ext uri="{FF2B5EF4-FFF2-40B4-BE49-F238E27FC236}">
                        <a16:creationId xmlns:a16="http://schemas.microsoft.com/office/drawing/2014/main" id="{BF34AA25-258C-C4F1-B14F-8F6203A6D3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2" y="2436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8" name="Line 230">
                    <a:extLst>
                      <a:ext uri="{FF2B5EF4-FFF2-40B4-BE49-F238E27FC236}">
                        <a16:creationId xmlns:a16="http://schemas.microsoft.com/office/drawing/2014/main" id="{2755E98D-E9E5-03BC-1006-16B132024B9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2" y="2439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9" name="Line 231">
                    <a:extLst>
                      <a:ext uri="{FF2B5EF4-FFF2-40B4-BE49-F238E27FC236}">
                        <a16:creationId xmlns:a16="http://schemas.microsoft.com/office/drawing/2014/main" id="{B7A921EF-0267-152A-BFE5-A339ED87FC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2" y="2442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0" name="Line 232">
                    <a:extLst>
                      <a:ext uri="{FF2B5EF4-FFF2-40B4-BE49-F238E27FC236}">
                        <a16:creationId xmlns:a16="http://schemas.microsoft.com/office/drawing/2014/main" id="{C09589AA-7A5A-3DE3-5E11-FE1E9E2029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823" y="2436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1" name="Rectangle 233">
                    <a:extLst>
                      <a:ext uri="{FF2B5EF4-FFF2-40B4-BE49-F238E27FC236}">
                        <a16:creationId xmlns:a16="http://schemas.microsoft.com/office/drawing/2014/main" id="{BF3B2A3F-C9C2-32A4-353F-353CED5A8F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737" y="2447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1200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2" name="Line 234">
                    <a:extLst>
                      <a:ext uri="{FF2B5EF4-FFF2-40B4-BE49-F238E27FC236}">
                        <a16:creationId xmlns:a16="http://schemas.microsoft.com/office/drawing/2014/main" id="{7DED22FA-B14C-B770-74BA-86F13ECAB0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8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3" name="Line 235">
                    <a:extLst>
                      <a:ext uri="{FF2B5EF4-FFF2-40B4-BE49-F238E27FC236}">
                        <a16:creationId xmlns:a16="http://schemas.microsoft.com/office/drawing/2014/main" id="{32E80867-CBFD-DCD2-FDA8-620416FD82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633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4" name="Line 236">
                    <a:extLst>
                      <a:ext uri="{FF2B5EF4-FFF2-40B4-BE49-F238E27FC236}">
                        <a16:creationId xmlns:a16="http://schemas.microsoft.com/office/drawing/2014/main" id="{984CF91B-7D04-FD25-A874-EB2B0A37D5B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541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5" name="Line 237">
                    <a:extLst>
                      <a:ext uri="{FF2B5EF4-FFF2-40B4-BE49-F238E27FC236}">
                        <a16:creationId xmlns:a16="http://schemas.microsoft.com/office/drawing/2014/main" id="{4E7E66F9-8092-2680-D681-5DA211A2CED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46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6" name="Line 238">
                    <a:extLst>
                      <a:ext uri="{FF2B5EF4-FFF2-40B4-BE49-F238E27FC236}">
                        <a16:creationId xmlns:a16="http://schemas.microsoft.com/office/drawing/2014/main" id="{9060317D-43B5-55CE-D3DA-88AE31E112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351" y="2436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7" name="Rectangle 239">
                    <a:extLst>
                      <a:ext uri="{FF2B5EF4-FFF2-40B4-BE49-F238E27FC236}">
                        <a16:creationId xmlns:a16="http://schemas.microsoft.com/office/drawing/2014/main" id="{B93ECA9D-7A81-D4B1-9EED-095A5250C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5" y="2447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1300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8" name="Line 240">
                    <a:extLst>
                      <a:ext uri="{FF2B5EF4-FFF2-40B4-BE49-F238E27FC236}">
                        <a16:creationId xmlns:a16="http://schemas.microsoft.com/office/drawing/2014/main" id="{840B59B7-812E-5827-D3E5-7DF9332124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255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9" name="Line 241">
                    <a:extLst>
                      <a:ext uri="{FF2B5EF4-FFF2-40B4-BE49-F238E27FC236}">
                        <a16:creationId xmlns:a16="http://schemas.microsoft.com/office/drawing/2014/main" id="{0B413272-2DF7-37BD-C807-58382D2BAD9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160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0" name="Line 242">
                    <a:extLst>
                      <a:ext uri="{FF2B5EF4-FFF2-40B4-BE49-F238E27FC236}">
                        <a16:creationId xmlns:a16="http://schemas.microsoft.com/office/drawing/2014/main" id="{7C18539F-0E8B-E061-C1E0-A53E70B07F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065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1" name="Line 243">
                    <a:extLst>
                      <a:ext uri="{FF2B5EF4-FFF2-40B4-BE49-F238E27FC236}">
                        <a16:creationId xmlns:a16="http://schemas.microsoft.com/office/drawing/2014/main" id="{F3D17323-41E5-C3C7-A702-1A66F7FD471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970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2" name="Line 244">
                    <a:extLst>
                      <a:ext uri="{FF2B5EF4-FFF2-40B4-BE49-F238E27FC236}">
                        <a16:creationId xmlns:a16="http://schemas.microsoft.com/office/drawing/2014/main" id="{ED620DE0-F004-E547-FF4C-9740F736E2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875" y="2436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3" name="Rectangle 245">
                    <a:extLst>
                      <a:ext uri="{FF2B5EF4-FFF2-40B4-BE49-F238E27FC236}">
                        <a16:creationId xmlns:a16="http://schemas.microsoft.com/office/drawing/2014/main" id="{CA94DBE2-1A64-8C21-E46E-B29E20AEDD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789" y="2447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1400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4" name="Line 246">
                    <a:extLst>
                      <a:ext uri="{FF2B5EF4-FFF2-40B4-BE49-F238E27FC236}">
                        <a16:creationId xmlns:a16="http://schemas.microsoft.com/office/drawing/2014/main" id="{7FD38C01-FB10-0ADD-8374-8628C86062F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780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5" name="Line 247">
                    <a:extLst>
                      <a:ext uri="{FF2B5EF4-FFF2-40B4-BE49-F238E27FC236}">
                        <a16:creationId xmlns:a16="http://schemas.microsoft.com/office/drawing/2014/main" id="{19D32DF1-6FE1-9A2B-5BD9-16DC428624A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84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6" name="Line 248">
                    <a:extLst>
                      <a:ext uri="{FF2B5EF4-FFF2-40B4-BE49-F238E27FC236}">
                        <a16:creationId xmlns:a16="http://schemas.microsoft.com/office/drawing/2014/main" id="{DFCAF73B-374B-827E-0FC8-8CAFA983C7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592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7" name="Line 249">
                    <a:extLst>
                      <a:ext uri="{FF2B5EF4-FFF2-40B4-BE49-F238E27FC236}">
                        <a16:creationId xmlns:a16="http://schemas.microsoft.com/office/drawing/2014/main" id="{CA57B8F8-FFA6-BA12-6EB1-830947839CE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97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8" name="Line 250">
                    <a:extLst>
                      <a:ext uri="{FF2B5EF4-FFF2-40B4-BE49-F238E27FC236}">
                        <a16:creationId xmlns:a16="http://schemas.microsoft.com/office/drawing/2014/main" id="{DCEE9FC1-5253-FC8A-F64D-6C21F585F6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02" y="2436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9" name="Rectangle 251">
                    <a:extLst>
                      <a:ext uri="{FF2B5EF4-FFF2-40B4-BE49-F238E27FC236}">
                        <a16:creationId xmlns:a16="http://schemas.microsoft.com/office/drawing/2014/main" id="{88088D46-13B5-78ED-7CD2-5EBC1CBF2B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16" y="2447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1500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0" name="Line 252">
                    <a:extLst>
                      <a:ext uri="{FF2B5EF4-FFF2-40B4-BE49-F238E27FC236}">
                        <a16:creationId xmlns:a16="http://schemas.microsoft.com/office/drawing/2014/main" id="{57F8707C-1689-E91B-5652-7768BBF69B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307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1" name="Line 253">
                    <a:extLst>
                      <a:ext uri="{FF2B5EF4-FFF2-40B4-BE49-F238E27FC236}">
                        <a16:creationId xmlns:a16="http://schemas.microsoft.com/office/drawing/2014/main" id="{FE8198B3-714A-D5E7-B657-253E377801B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211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2" name="Line 254">
                    <a:extLst>
                      <a:ext uri="{FF2B5EF4-FFF2-40B4-BE49-F238E27FC236}">
                        <a16:creationId xmlns:a16="http://schemas.microsoft.com/office/drawing/2014/main" id="{D2B76F28-CC71-A1A4-6432-1AD22AF878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16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Line 255">
                    <a:extLst>
                      <a:ext uri="{FF2B5EF4-FFF2-40B4-BE49-F238E27FC236}">
                        <a16:creationId xmlns:a16="http://schemas.microsoft.com/office/drawing/2014/main" id="{4D3083B4-48CB-1AB9-1EB7-CBAD4A9BAAE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21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4" name="Line 256">
                    <a:extLst>
                      <a:ext uri="{FF2B5EF4-FFF2-40B4-BE49-F238E27FC236}">
                        <a16:creationId xmlns:a16="http://schemas.microsoft.com/office/drawing/2014/main" id="{5D1509F7-854E-39AE-E7EB-9C4E5D57A4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26" y="2436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5" name="Rectangle 257">
                    <a:extLst>
                      <a:ext uri="{FF2B5EF4-FFF2-40B4-BE49-F238E27FC236}">
                        <a16:creationId xmlns:a16="http://schemas.microsoft.com/office/drawing/2014/main" id="{D3E55F56-E028-FBD6-B6C6-0C42EBABE3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0" y="2447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1600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6" name="Line 258">
                    <a:extLst>
                      <a:ext uri="{FF2B5EF4-FFF2-40B4-BE49-F238E27FC236}">
                        <a16:creationId xmlns:a16="http://schemas.microsoft.com/office/drawing/2014/main" id="{0D587952-2C60-4615-78B5-7D7A0155615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31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Line 259">
                    <a:extLst>
                      <a:ext uri="{FF2B5EF4-FFF2-40B4-BE49-F238E27FC236}">
                        <a16:creationId xmlns:a16="http://schemas.microsoft.com/office/drawing/2014/main" id="{7BEB800D-078A-A808-4D22-E557926A856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736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" name="Line 260">
                    <a:extLst>
                      <a:ext uri="{FF2B5EF4-FFF2-40B4-BE49-F238E27FC236}">
                        <a16:creationId xmlns:a16="http://schemas.microsoft.com/office/drawing/2014/main" id="{99359C6F-19FC-DFE4-2C2B-DB90AF5F2F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643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9" name="Line 261">
                    <a:extLst>
                      <a:ext uri="{FF2B5EF4-FFF2-40B4-BE49-F238E27FC236}">
                        <a16:creationId xmlns:a16="http://schemas.microsoft.com/office/drawing/2014/main" id="{DD3F81B7-47A2-BDD6-3003-FB69F33B66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48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0" name="Line 262">
                    <a:extLst>
                      <a:ext uri="{FF2B5EF4-FFF2-40B4-BE49-F238E27FC236}">
                        <a16:creationId xmlns:a16="http://schemas.microsoft.com/office/drawing/2014/main" id="{77783E3D-54DA-FA4D-FAFD-C1118986D9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53" y="2436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1" name="Rectangle 263">
                    <a:extLst>
                      <a:ext uri="{FF2B5EF4-FFF2-40B4-BE49-F238E27FC236}">
                        <a16:creationId xmlns:a16="http://schemas.microsoft.com/office/drawing/2014/main" id="{9191D064-A551-7137-3C58-0B89226ED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67" y="2447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1700  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2" name="Line 264">
                    <a:extLst>
                      <a:ext uri="{FF2B5EF4-FFF2-40B4-BE49-F238E27FC236}">
                        <a16:creationId xmlns:a16="http://schemas.microsoft.com/office/drawing/2014/main" id="{186FC879-972C-2B21-8AC1-9E1C4D1A8B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58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3" name="Line 265">
                    <a:extLst>
                      <a:ext uri="{FF2B5EF4-FFF2-40B4-BE49-F238E27FC236}">
                        <a16:creationId xmlns:a16="http://schemas.microsoft.com/office/drawing/2014/main" id="{581C150E-B1DD-29B6-5339-6747E36F5B9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63" y="2436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4" name="Rectangle 266">
                    <a:extLst>
                      <a:ext uri="{FF2B5EF4-FFF2-40B4-BE49-F238E27FC236}">
                        <a16:creationId xmlns:a16="http://schemas.microsoft.com/office/drawing/2014/main" id="{F0ACFC96-5082-5BC8-44DB-EE511B7FA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320" y="2548"/>
                    <a:ext cx="65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Wavenumbers (cm-1)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276" name="TextBox 275">
                <a:extLst>
                  <a:ext uri="{FF2B5EF4-FFF2-40B4-BE49-F238E27FC236}">
                    <a16:creationId xmlns:a16="http://schemas.microsoft.com/office/drawing/2014/main" id="{EB70F3AC-96B2-CCEB-C3AD-76A1C04E51BA}"/>
                  </a:ext>
                </a:extLst>
              </p:cNvPr>
              <p:cNvSpPr txBox="1"/>
              <p:nvPr/>
            </p:nvSpPr>
            <p:spPr>
              <a:xfrm>
                <a:off x="10415496" y="4562947"/>
                <a:ext cx="1647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-- Indigo</a:t>
                </a:r>
              </a:p>
              <a:p>
                <a:r>
                  <a:rPr lang="en-US" sz="1200" b="1" dirty="0">
                    <a:solidFill>
                      <a:srgbClr val="0000FF"/>
                    </a:solidFill>
                  </a:rPr>
                  <a:t>-- Residual blue</a:t>
                </a:r>
              </a:p>
            </p:txBody>
          </p:sp>
        </p:grp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1DC1FDF2-99A6-B76B-0D46-3E3275FCAD5B}"/>
                </a:ext>
              </a:extLst>
            </p:cNvPr>
            <p:cNvCxnSpPr>
              <a:cxnSpLocks/>
            </p:cNvCxnSpPr>
            <p:nvPr/>
          </p:nvCxnSpPr>
          <p:spPr>
            <a:xfrm>
              <a:off x="1892059" y="310846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A11F0061-0026-3101-8E9B-96D449D449CB}"/>
                </a:ext>
              </a:extLst>
            </p:cNvPr>
            <p:cNvCxnSpPr>
              <a:cxnSpLocks/>
            </p:cNvCxnSpPr>
            <p:nvPr/>
          </p:nvCxnSpPr>
          <p:spPr>
            <a:xfrm>
              <a:off x="2518912" y="2879757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7949E678-0B36-0A99-30EA-FED01543D8B7}"/>
                </a:ext>
              </a:extLst>
            </p:cNvPr>
            <p:cNvCxnSpPr>
              <a:cxnSpLocks/>
            </p:cNvCxnSpPr>
            <p:nvPr/>
          </p:nvCxnSpPr>
          <p:spPr>
            <a:xfrm>
              <a:off x="3683478" y="276053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B7FD0E4F-B17A-D17F-8AF0-8A408931C402}"/>
                </a:ext>
              </a:extLst>
            </p:cNvPr>
            <p:cNvCxnSpPr>
              <a:cxnSpLocks/>
            </p:cNvCxnSpPr>
            <p:nvPr/>
          </p:nvCxnSpPr>
          <p:spPr>
            <a:xfrm>
              <a:off x="3122761" y="320910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C0B52C11-533C-E861-820C-DD2D4CC34F5C}"/>
                </a:ext>
              </a:extLst>
            </p:cNvPr>
            <p:cNvCxnSpPr>
              <a:cxnSpLocks/>
            </p:cNvCxnSpPr>
            <p:nvPr/>
          </p:nvCxnSpPr>
          <p:spPr>
            <a:xfrm>
              <a:off x="4132051" y="233051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7A8C5AFA-6408-0EC4-A3C1-D818107963F9}"/>
                </a:ext>
              </a:extLst>
            </p:cNvPr>
            <p:cNvCxnSpPr>
              <a:cxnSpLocks/>
            </p:cNvCxnSpPr>
            <p:nvPr/>
          </p:nvCxnSpPr>
          <p:spPr>
            <a:xfrm>
              <a:off x="5020572" y="2211288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6D45670E-7284-AB37-5DBE-14EBF4D7E969}"/>
                </a:ext>
              </a:extLst>
            </p:cNvPr>
            <p:cNvCxnSpPr>
              <a:cxnSpLocks/>
            </p:cNvCxnSpPr>
            <p:nvPr/>
          </p:nvCxnSpPr>
          <p:spPr>
            <a:xfrm>
              <a:off x="9282021" y="2211288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389B4D1E-C824-905F-E713-5CCBFC446CEC}"/>
                </a:ext>
              </a:extLst>
            </p:cNvPr>
            <p:cNvCxnSpPr>
              <a:cxnSpLocks/>
            </p:cNvCxnSpPr>
            <p:nvPr/>
          </p:nvCxnSpPr>
          <p:spPr>
            <a:xfrm>
              <a:off x="8908210" y="127712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4967CC04-1905-A630-613E-35ABD735435E}"/>
                </a:ext>
              </a:extLst>
            </p:cNvPr>
            <p:cNvCxnSpPr>
              <a:cxnSpLocks/>
            </p:cNvCxnSpPr>
            <p:nvPr/>
          </p:nvCxnSpPr>
          <p:spPr>
            <a:xfrm>
              <a:off x="8741432" y="178127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34F0D4FE-FC69-5B6D-2C1D-ACA8FBAFDC63}"/>
                </a:ext>
              </a:extLst>
            </p:cNvPr>
            <p:cNvCxnSpPr>
              <a:cxnSpLocks/>
            </p:cNvCxnSpPr>
            <p:nvPr/>
          </p:nvCxnSpPr>
          <p:spPr>
            <a:xfrm>
              <a:off x="8591907" y="1710766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478C699D-5EDD-79CC-6284-B872C4852875}"/>
                </a:ext>
              </a:extLst>
            </p:cNvPr>
            <p:cNvCxnSpPr>
              <a:cxnSpLocks/>
            </p:cNvCxnSpPr>
            <p:nvPr/>
          </p:nvCxnSpPr>
          <p:spPr>
            <a:xfrm>
              <a:off x="8459636" y="176103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8ABBDA9A-392E-1953-694C-A70F4425F90E}"/>
                </a:ext>
              </a:extLst>
            </p:cNvPr>
            <p:cNvCxnSpPr>
              <a:cxnSpLocks/>
            </p:cNvCxnSpPr>
            <p:nvPr/>
          </p:nvCxnSpPr>
          <p:spPr>
            <a:xfrm>
              <a:off x="8154836" y="135271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6009A39A-54A8-528C-AB3D-12DAC6204F68}"/>
                </a:ext>
              </a:extLst>
            </p:cNvPr>
            <p:cNvCxnSpPr>
              <a:cxnSpLocks/>
            </p:cNvCxnSpPr>
            <p:nvPr/>
          </p:nvCxnSpPr>
          <p:spPr>
            <a:xfrm>
              <a:off x="7643002" y="151813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94880E35-678F-CCA5-C15D-4AAAAAF89786}"/>
                </a:ext>
              </a:extLst>
            </p:cNvPr>
            <p:cNvCxnSpPr>
              <a:cxnSpLocks/>
            </p:cNvCxnSpPr>
            <p:nvPr/>
          </p:nvCxnSpPr>
          <p:spPr>
            <a:xfrm>
              <a:off x="7484851" y="159581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4285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 258">
            <a:extLst>
              <a:ext uri="{FF2B5EF4-FFF2-40B4-BE49-F238E27FC236}">
                <a16:creationId xmlns:a16="http://schemas.microsoft.com/office/drawing/2014/main" id="{9AC76C84-8E9E-7559-E9C0-617AA8C98F0C}"/>
              </a:ext>
            </a:extLst>
          </p:cNvPr>
          <p:cNvGrpSpPr/>
          <p:nvPr/>
        </p:nvGrpSpPr>
        <p:grpSpPr>
          <a:xfrm>
            <a:off x="229247" y="1277120"/>
            <a:ext cx="11850615" cy="3945296"/>
            <a:chOff x="229247" y="1277120"/>
            <a:chExt cx="11850615" cy="3945296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BFC65A71-115A-1B05-10A8-4774FD0FE412}"/>
                </a:ext>
              </a:extLst>
            </p:cNvPr>
            <p:cNvGrpSpPr/>
            <p:nvPr/>
          </p:nvGrpSpPr>
          <p:grpSpPr>
            <a:xfrm>
              <a:off x="229247" y="1742535"/>
              <a:ext cx="11850615" cy="3479881"/>
              <a:chOff x="229247" y="1742535"/>
              <a:chExt cx="11850615" cy="3479881"/>
            </a:xfrm>
          </p:grpSpPr>
          <p:grpSp>
            <p:nvGrpSpPr>
              <p:cNvPr id="3" name="Group 4">
                <a:extLst>
                  <a:ext uri="{FF2B5EF4-FFF2-40B4-BE49-F238E27FC236}">
                    <a16:creationId xmlns:a16="http://schemas.microsoft.com/office/drawing/2014/main" id="{D6C3A36B-3DB6-DC9A-12CA-89122F1317C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29247" y="2273138"/>
                <a:ext cx="4902200" cy="2944813"/>
                <a:chOff x="85" y="783"/>
                <a:chExt cx="3088" cy="1855"/>
              </a:xfrm>
            </p:grpSpPr>
            <p:sp>
              <p:nvSpPr>
                <p:cNvPr id="7" name="Line 5">
                  <a:extLst>
                    <a:ext uri="{FF2B5EF4-FFF2-40B4-BE49-F238E27FC236}">
                      <a16:creationId xmlns:a16="http://schemas.microsoft.com/office/drawing/2014/main" id="{9002EF16-A787-A8A2-C022-BB7444CCB9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9" y="783"/>
                  <a:ext cx="2884" cy="0"/>
                </a:xfrm>
                <a:prstGeom prst="line">
                  <a:avLst/>
                </a:prstGeom>
                <a:noFill/>
                <a:ln w="476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 14">
                  <a:extLst>
                    <a:ext uri="{FF2B5EF4-FFF2-40B4-BE49-F238E27FC236}">
                      <a16:creationId xmlns:a16="http://schemas.microsoft.com/office/drawing/2014/main" id="{AF252568-4C41-679E-F1AA-0DD24F19E3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" y="1300"/>
                  <a:ext cx="767" cy="550"/>
                </a:xfrm>
                <a:custGeom>
                  <a:avLst/>
                  <a:gdLst>
                    <a:gd name="T0" fmla="*/ 9 w 767"/>
                    <a:gd name="T1" fmla="*/ 151 h 550"/>
                    <a:gd name="T2" fmla="*/ 23 w 767"/>
                    <a:gd name="T3" fmla="*/ 159 h 550"/>
                    <a:gd name="T4" fmla="*/ 35 w 767"/>
                    <a:gd name="T5" fmla="*/ 177 h 550"/>
                    <a:gd name="T6" fmla="*/ 46 w 767"/>
                    <a:gd name="T7" fmla="*/ 211 h 550"/>
                    <a:gd name="T8" fmla="*/ 58 w 767"/>
                    <a:gd name="T9" fmla="*/ 255 h 550"/>
                    <a:gd name="T10" fmla="*/ 69 w 767"/>
                    <a:gd name="T11" fmla="*/ 304 h 550"/>
                    <a:gd name="T12" fmla="*/ 81 w 767"/>
                    <a:gd name="T13" fmla="*/ 347 h 550"/>
                    <a:gd name="T14" fmla="*/ 92 w 767"/>
                    <a:gd name="T15" fmla="*/ 376 h 550"/>
                    <a:gd name="T16" fmla="*/ 104 w 767"/>
                    <a:gd name="T17" fmla="*/ 393 h 550"/>
                    <a:gd name="T18" fmla="*/ 115 w 767"/>
                    <a:gd name="T19" fmla="*/ 379 h 550"/>
                    <a:gd name="T20" fmla="*/ 127 w 767"/>
                    <a:gd name="T21" fmla="*/ 350 h 550"/>
                    <a:gd name="T22" fmla="*/ 138 w 767"/>
                    <a:gd name="T23" fmla="*/ 304 h 550"/>
                    <a:gd name="T24" fmla="*/ 150 w 767"/>
                    <a:gd name="T25" fmla="*/ 249 h 550"/>
                    <a:gd name="T26" fmla="*/ 162 w 767"/>
                    <a:gd name="T27" fmla="*/ 191 h 550"/>
                    <a:gd name="T28" fmla="*/ 173 w 767"/>
                    <a:gd name="T29" fmla="*/ 148 h 550"/>
                    <a:gd name="T30" fmla="*/ 185 w 767"/>
                    <a:gd name="T31" fmla="*/ 113 h 550"/>
                    <a:gd name="T32" fmla="*/ 196 w 767"/>
                    <a:gd name="T33" fmla="*/ 90 h 550"/>
                    <a:gd name="T34" fmla="*/ 211 w 767"/>
                    <a:gd name="T35" fmla="*/ 84 h 550"/>
                    <a:gd name="T36" fmla="*/ 236 w 767"/>
                    <a:gd name="T37" fmla="*/ 84 h 550"/>
                    <a:gd name="T38" fmla="*/ 254 w 767"/>
                    <a:gd name="T39" fmla="*/ 78 h 550"/>
                    <a:gd name="T40" fmla="*/ 265 w 767"/>
                    <a:gd name="T41" fmla="*/ 73 h 550"/>
                    <a:gd name="T42" fmla="*/ 280 w 767"/>
                    <a:gd name="T43" fmla="*/ 67 h 550"/>
                    <a:gd name="T44" fmla="*/ 294 w 767"/>
                    <a:gd name="T45" fmla="*/ 67 h 550"/>
                    <a:gd name="T46" fmla="*/ 306 w 767"/>
                    <a:gd name="T47" fmla="*/ 76 h 550"/>
                    <a:gd name="T48" fmla="*/ 317 w 767"/>
                    <a:gd name="T49" fmla="*/ 99 h 550"/>
                    <a:gd name="T50" fmla="*/ 329 w 767"/>
                    <a:gd name="T51" fmla="*/ 122 h 550"/>
                    <a:gd name="T52" fmla="*/ 340 w 767"/>
                    <a:gd name="T53" fmla="*/ 151 h 550"/>
                    <a:gd name="T54" fmla="*/ 352 w 767"/>
                    <a:gd name="T55" fmla="*/ 174 h 550"/>
                    <a:gd name="T56" fmla="*/ 366 w 767"/>
                    <a:gd name="T57" fmla="*/ 191 h 550"/>
                    <a:gd name="T58" fmla="*/ 381 w 767"/>
                    <a:gd name="T59" fmla="*/ 194 h 550"/>
                    <a:gd name="T60" fmla="*/ 392 w 767"/>
                    <a:gd name="T61" fmla="*/ 177 h 550"/>
                    <a:gd name="T62" fmla="*/ 404 w 767"/>
                    <a:gd name="T63" fmla="*/ 154 h 550"/>
                    <a:gd name="T64" fmla="*/ 415 w 767"/>
                    <a:gd name="T65" fmla="*/ 122 h 550"/>
                    <a:gd name="T66" fmla="*/ 427 w 767"/>
                    <a:gd name="T67" fmla="*/ 90 h 550"/>
                    <a:gd name="T68" fmla="*/ 438 w 767"/>
                    <a:gd name="T69" fmla="*/ 61 h 550"/>
                    <a:gd name="T70" fmla="*/ 450 w 767"/>
                    <a:gd name="T71" fmla="*/ 35 h 550"/>
                    <a:gd name="T72" fmla="*/ 461 w 767"/>
                    <a:gd name="T73" fmla="*/ 18 h 550"/>
                    <a:gd name="T74" fmla="*/ 473 w 767"/>
                    <a:gd name="T75" fmla="*/ 6 h 550"/>
                    <a:gd name="T76" fmla="*/ 499 w 767"/>
                    <a:gd name="T77" fmla="*/ 0 h 550"/>
                    <a:gd name="T78" fmla="*/ 513 w 767"/>
                    <a:gd name="T79" fmla="*/ 9 h 550"/>
                    <a:gd name="T80" fmla="*/ 525 w 767"/>
                    <a:gd name="T81" fmla="*/ 18 h 550"/>
                    <a:gd name="T82" fmla="*/ 536 w 767"/>
                    <a:gd name="T83" fmla="*/ 32 h 550"/>
                    <a:gd name="T84" fmla="*/ 548 w 767"/>
                    <a:gd name="T85" fmla="*/ 52 h 550"/>
                    <a:gd name="T86" fmla="*/ 559 w 767"/>
                    <a:gd name="T87" fmla="*/ 76 h 550"/>
                    <a:gd name="T88" fmla="*/ 571 w 767"/>
                    <a:gd name="T89" fmla="*/ 110 h 550"/>
                    <a:gd name="T90" fmla="*/ 583 w 767"/>
                    <a:gd name="T91" fmla="*/ 148 h 550"/>
                    <a:gd name="T92" fmla="*/ 594 w 767"/>
                    <a:gd name="T93" fmla="*/ 200 h 550"/>
                    <a:gd name="T94" fmla="*/ 606 w 767"/>
                    <a:gd name="T95" fmla="*/ 260 h 550"/>
                    <a:gd name="T96" fmla="*/ 617 w 767"/>
                    <a:gd name="T97" fmla="*/ 324 h 550"/>
                    <a:gd name="T98" fmla="*/ 629 w 767"/>
                    <a:gd name="T99" fmla="*/ 393 h 550"/>
                    <a:gd name="T100" fmla="*/ 640 w 767"/>
                    <a:gd name="T101" fmla="*/ 454 h 550"/>
                    <a:gd name="T102" fmla="*/ 652 w 767"/>
                    <a:gd name="T103" fmla="*/ 509 h 550"/>
                    <a:gd name="T104" fmla="*/ 663 w 767"/>
                    <a:gd name="T105" fmla="*/ 535 h 550"/>
                    <a:gd name="T106" fmla="*/ 675 w 767"/>
                    <a:gd name="T107" fmla="*/ 544 h 550"/>
                    <a:gd name="T108" fmla="*/ 686 w 767"/>
                    <a:gd name="T109" fmla="*/ 521 h 550"/>
                    <a:gd name="T110" fmla="*/ 698 w 767"/>
                    <a:gd name="T111" fmla="*/ 471 h 550"/>
                    <a:gd name="T112" fmla="*/ 709 w 767"/>
                    <a:gd name="T113" fmla="*/ 414 h 550"/>
                    <a:gd name="T114" fmla="*/ 721 w 767"/>
                    <a:gd name="T115" fmla="*/ 344 h 550"/>
                    <a:gd name="T116" fmla="*/ 733 w 767"/>
                    <a:gd name="T117" fmla="*/ 289 h 550"/>
                    <a:gd name="T118" fmla="*/ 744 w 767"/>
                    <a:gd name="T119" fmla="*/ 243 h 550"/>
                    <a:gd name="T120" fmla="*/ 756 w 767"/>
                    <a:gd name="T121" fmla="*/ 229 h 550"/>
                    <a:gd name="T122" fmla="*/ 767 w 767"/>
                    <a:gd name="T123" fmla="*/ 229 h 5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67" h="550">
                      <a:moveTo>
                        <a:pt x="0" y="156"/>
                      </a:moveTo>
                      <a:lnTo>
                        <a:pt x="0" y="156"/>
                      </a:lnTo>
                      <a:lnTo>
                        <a:pt x="3" y="156"/>
                      </a:lnTo>
                      <a:lnTo>
                        <a:pt x="3" y="154"/>
                      </a:lnTo>
                      <a:lnTo>
                        <a:pt x="6" y="154"/>
                      </a:lnTo>
                      <a:lnTo>
                        <a:pt x="6" y="154"/>
                      </a:lnTo>
                      <a:lnTo>
                        <a:pt x="9" y="154"/>
                      </a:lnTo>
                      <a:lnTo>
                        <a:pt x="9" y="151"/>
                      </a:lnTo>
                      <a:lnTo>
                        <a:pt x="12" y="151"/>
                      </a:lnTo>
                      <a:lnTo>
                        <a:pt x="14" y="151"/>
                      </a:lnTo>
                      <a:lnTo>
                        <a:pt x="17" y="151"/>
                      </a:lnTo>
                      <a:lnTo>
                        <a:pt x="17" y="154"/>
                      </a:lnTo>
                      <a:lnTo>
                        <a:pt x="20" y="154"/>
                      </a:lnTo>
                      <a:lnTo>
                        <a:pt x="20" y="156"/>
                      </a:lnTo>
                      <a:lnTo>
                        <a:pt x="23" y="156"/>
                      </a:lnTo>
                      <a:lnTo>
                        <a:pt x="23" y="159"/>
                      </a:lnTo>
                      <a:lnTo>
                        <a:pt x="26" y="159"/>
                      </a:lnTo>
                      <a:lnTo>
                        <a:pt x="26" y="162"/>
                      </a:lnTo>
                      <a:lnTo>
                        <a:pt x="29" y="162"/>
                      </a:lnTo>
                      <a:lnTo>
                        <a:pt x="29" y="165"/>
                      </a:lnTo>
                      <a:lnTo>
                        <a:pt x="32" y="165"/>
                      </a:lnTo>
                      <a:lnTo>
                        <a:pt x="32" y="168"/>
                      </a:lnTo>
                      <a:lnTo>
                        <a:pt x="35" y="168"/>
                      </a:lnTo>
                      <a:lnTo>
                        <a:pt x="35" y="177"/>
                      </a:lnTo>
                      <a:lnTo>
                        <a:pt x="38" y="177"/>
                      </a:lnTo>
                      <a:lnTo>
                        <a:pt x="38" y="185"/>
                      </a:lnTo>
                      <a:lnTo>
                        <a:pt x="40" y="185"/>
                      </a:lnTo>
                      <a:lnTo>
                        <a:pt x="40" y="194"/>
                      </a:lnTo>
                      <a:lnTo>
                        <a:pt x="43" y="194"/>
                      </a:lnTo>
                      <a:lnTo>
                        <a:pt x="43" y="203"/>
                      </a:lnTo>
                      <a:lnTo>
                        <a:pt x="46" y="203"/>
                      </a:lnTo>
                      <a:lnTo>
                        <a:pt x="46" y="211"/>
                      </a:lnTo>
                      <a:lnTo>
                        <a:pt x="49" y="211"/>
                      </a:lnTo>
                      <a:lnTo>
                        <a:pt x="49" y="220"/>
                      </a:lnTo>
                      <a:lnTo>
                        <a:pt x="52" y="220"/>
                      </a:lnTo>
                      <a:lnTo>
                        <a:pt x="52" y="229"/>
                      </a:lnTo>
                      <a:lnTo>
                        <a:pt x="55" y="229"/>
                      </a:lnTo>
                      <a:lnTo>
                        <a:pt x="55" y="243"/>
                      </a:lnTo>
                      <a:lnTo>
                        <a:pt x="58" y="243"/>
                      </a:lnTo>
                      <a:lnTo>
                        <a:pt x="58" y="255"/>
                      </a:lnTo>
                      <a:lnTo>
                        <a:pt x="61" y="255"/>
                      </a:lnTo>
                      <a:lnTo>
                        <a:pt x="61" y="266"/>
                      </a:lnTo>
                      <a:lnTo>
                        <a:pt x="63" y="266"/>
                      </a:lnTo>
                      <a:lnTo>
                        <a:pt x="63" y="278"/>
                      </a:lnTo>
                      <a:lnTo>
                        <a:pt x="66" y="278"/>
                      </a:lnTo>
                      <a:lnTo>
                        <a:pt x="66" y="292"/>
                      </a:lnTo>
                      <a:lnTo>
                        <a:pt x="69" y="292"/>
                      </a:lnTo>
                      <a:lnTo>
                        <a:pt x="69" y="304"/>
                      </a:lnTo>
                      <a:lnTo>
                        <a:pt x="72" y="304"/>
                      </a:lnTo>
                      <a:lnTo>
                        <a:pt x="72" y="313"/>
                      </a:lnTo>
                      <a:lnTo>
                        <a:pt x="75" y="313"/>
                      </a:lnTo>
                      <a:lnTo>
                        <a:pt x="75" y="324"/>
                      </a:lnTo>
                      <a:lnTo>
                        <a:pt x="78" y="324"/>
                      </a:lnTo>
                      <a:lnTo>
                        <a:pt x="78" y="336"/>
                      </a:lnTo>
                      <a:lnTo>
                        <a:pt x="81" y="336"/>
                      </a:lnTo>
                      <a:lnTo>
                        <a:pt x="81" y="347"/>
                      </a:lnTo>
                      <a:lnTo>
                        <a:pt x="84" y="347"/>
                      </a:lnTo>
                      <a:lnTo>
                        <a:pt x="84" y="356"/>
                      </a:lnTo>
                      <a:lnTo>
                        <a:pt x="87" y="356"/>
                      </a:lnTo>
                      <a:lnTo>
                        <a:pt x="87" y="367"/>
                      </a:lnTo>
                      <a:lnTo>
                        <a:pt x="89" y="367"/>
                      </a:lnTo>
                      <a:lnTo>
                        <a:pt x="89" y="373"/>
                      </a:lnTo>
                      <a:lnTo>
                        <a:pt x="92" y="373"/>
                      </a:lnTo>
                      <a:lnTo>
                        <a:pt x="92" y="376"/>
                      </a:lnTo>
                      <a:lnTo>
                        <a:pt x="95" y="376"/>
                      </a:lnTo>
                      <a:lnTo>
                        <a:pt x="95" y="382"/>
                      </a:lnTo>
                      <a:lnTo>
                        <a:pt x="98" y="382"/>
                      </a:lnTo>
                      <a:lnTo>
                        <a:pt x="98" y="385"/>
                      </a:lnTo>
                      <a:lnTo>
                        <a:pt x="101" y="385"/>
                      </a:lnTo>
                      <a:lnTo>
                        <a:pt x="101" y="388"/>
                      </a:lnTo>
                      <a:lnTo>
                        <a:pt x="104" y="388"/>
                      </a:lnTo>
                      <a:lnTo>
                        <a:pt x="104" y="393"/>
                      </a:lnTo>
                      <a:lnTo>
                        <a:pt x="107" y="393"/>
                      </a:lnTo>
                      <a:lnTo>
                        <a:pt x="107" y="393"/>
                      </a:lnTo>
                      <a:lnTo>
                        <a:pt x="110" y="393"/>
                      </a:lnTo>
                      <a:lnTo>
                        <a:pt x="110" y="388"/>
                      </a:lnTo>
                      <a:lnTo>
                        <a:pt x="112" y="388"/>
                      </a:lnTo>
                      <a:lnTo>
                        <a:pt x="112" y="382"/>
                      </a:lnTo>
                      <a:lnTo>
                        <a:pt x="115" y="382"/>
                      </a:lnTo>
                      <a:lnTo>
                        <a:pt x="115" y="379"/>
                      </a:lnTo>
                      <a:lnTo>
                        <a:pt x="118" y="379"/>
                      </a:lnTo>
                      <a:lnTo>
                        <a:pt x="118" y="373"/>
                      </a:lnTo>
                      <a:lnTo>
                        <a:pt x="121" y="373"/>
                      </a:lnTo>
                      <a:lnTo>
                        <a:pt x="121" y="367"/>
                      </a:lnTo>
                      <a:lnTo>
                        <a:pt x="124" y="367"/>
                      </a:lnTo>
                      <a:lnTo>
                        <a:pt x="124" y="362"/>
                      </a:lnTo>
                      <a:lnTo>
                        <a:pt x="127" y="362"/>
                      </a:lnTo>
                      <a:lnTo>
                        <a:pt x="127" y="350"/>
                      </a:lnTo>
                      <a:lnTo>
                        <a:pt x="130" y="350"/>
                      </a:lnTo>
                      <a:lnTo>
                        <a:pt x="130" y="339"/>
                      </a:lnTo>
                      <a:lnTo>
                        <a:pt x="133" y="339"/>
                      </a:lnTo>
                      <a:lnTo>
                        <a:pt x="133" y="327"/>
                      </a:lnTo>
                      <a:lnTo>
                        <a:pt x="136" y="327"/>
                      </a:lnTo>
                      <a:lnTo>
                        <a:pt x="136" y="315"/>
                      </a:lnTo>
                      <a:lnTo>
                        <a:pt x="138" y="315"/>
                      </a:lnTo>
                      <a:lnTo>
                        <a:pt x="138" y="304"/>
                      </a:lnTo>
                      <a:lnTo>
                        <a:pt x="141" y="304"/>
                      </a:lnTo>
                      <a:lnTo>
                        <a:pt x="141" y="289"/>
                      </a:lnTo>
                      <a:lnTo>
                        <a:pt x="144" y="289"/>
                      </a:lnTo>
                      <a:lnTo>
                        <a:pt x="144" y="278"/>
                      </a:lnTo>
                      <a:lnTo>
                        <a:pt x="147" y="278"/>
                      </a:lnTo>
                      <a:lnTo>
                        <a:pt x="147" y="263"/>
                      </a:lnTo>
                      <a:lnTo>
                        <a:pt x="150" y="263"/>
                      </a:lnTo>
                      <a:lnTo>
                        <a:pt x="150" y="249"/>
                      </a:lnTo>
                      <a:lnTo>
                        <a:pt x="153" y="249"/>
                      </a:lnTo>
                      <a:lnTo>
                        <a:pt x="153" y="234"/>
                      </a:lnTo>
                      <a:lnTo>
                        <a:pt x="156" y="234"/>
                      </a:lnTo>
                      <a:lnTo>
                        <a:pt x="156" y="220"/>
                      </a:lnTo>
                      <a:lnTo>
                        <a:pt x="159" y="220"/>
                      </a:lnTo>
                      <a:lnTo>
                        <a:pt x="159" y="206"/>
                      </a:lnTo>
                      <a:lnTo>
                        <a:pt x="162" y="206"/>
                      </a:lnTo>
                      <a:lnTo>
                        <a:pt x="162" y="191"/>
                      </a:lnTo>
                      <a:lnTo>
                        <a:pt x="164" y="191"/>
                      </a:lnTo>
                      <a:lnTo>
                        <a:pt x="164" y="180"/>
                      </a:lnTo>
                      <a:lnTo>
                        <a:pt x="167" y="180"/>
                      </a:lnTo>
                      <a:lnTo>
                        <a:pt x="167" y="168"/>
                      </a:lnTo>
                      <a:lnTo>
                        <a:pt x="170" y="168"/>
                      </a:lnTo>
                      <a:lnTo>
                        <a:pt x="170" y="159"/>
                      </a:lnTo>
                      <a:lnTo>
                        <a:pt x="173" y="159"/>
                      </a:lnTo>
                      <a:lnTo>
                        <a:pt x="173" y="148"/>
                      </a:lnTo>
                      <a:lnTo>
                        <a:pt x="176" y="148"/>
                      </a:lnTo>
                      <a:lnTo>
                        <a:pt x="176" y="136"/>
                      </a:lnTo>
                      <a:lnTo>
                        <a:pt x="179" y="136"/>
                      </a:lnTo>
                      <a:lnTo>
                        <a:pt x="179" y="125"/>
                      </a:lnTo>
                      <a:lnTo>
                        <a:pt x="182" y="125"/>
                      </a:lnTo>
                      <a:lnTo>
                        <a:pt x="182" y="119"/>
                      </a:lnTo>
                      <a:lnTo>
                        <a:pt x="185" y="119"/>
                      </a:lnTo>
                      <a:lnTo>
                        <a:pt x="185" y="113"/>
                      </a:lnTo>
                      <a:lnTo>
                        <a:pt x="187" y="113"/>
                      </a:lnTo>
                      <a:lnTo>
                        <a:pt x="187" y="107"/>
                      </a:lnTo>
                      <a:lnTo>
                        <a:pt x="190" y="107"/>
                      </a:lnTo>
                      <a:lnTo>
                        <a:pt x="190" y="102"/>
                      </a:lnTo>
                      <a:lnTo>
                        <a:pt x="193" y="102"/>
                      </a:lnTo>
                      <a:lnTo>
                        <a:pt x="193" y="96"/>
                      </a:lnTo>
                      <a:lnTo>
                        <a:pt x="196" y="96"/>
                      </a:lnTo>
                      <a:lnTo>
                        <a:pt x="196" y="90"/>
                      </a:lnTo>
                      <a:lnTo>
                        <a:pt x="199" y="90"/>
                      </a:lnTo>
                      <a:lnTo>
                        <a:pt x="199" y="90"/>
                      </a:lnTo>
                      <a:lnTo>
                        <a:pt x="202" y="90"/>
                      </a:lnTo>
                      <a:lnTo>
                        <a:pt x="202" y="87"/>
                      </a:lnTo>
                      <a:lnTo>
                        <a:pt x="205" y="87"/>
                      </a:lnTo>
                      <a:lnTo>
                        <a:pt x="208" y="87"/>
                      </a:lnTo>
                      <a:lnTo>
                        <a:pt x="211" y="87"/>
                      </a:lnTo>
                      <a:lnTo>
                        <a:pt x="211" y="84"/>
                      </a:lnTo>
                      <a:lnTo>
                        <a:pt x="213" y="84"/>
                      </a:lnTo>
                      <a:lnTo>
                        <a:pt x="228" y="84"/>
                      </a:lnTo>
                      <a:lnTo>
                        <a:pt x="231" y="84"/>
                      </a:lnTo>
                      <a:lnTo>
                        <a:pt x="231" y="87"/>
                      </a:lnTo>
                      <a:lnTo>
                        <a:pt x="234" y="87"/>
                      </a:lnTo>
                      <a:lnTo>
                        <a:pt x="234" y="87"/>
                      </a:lnTo>
                      <a:lnTo>
                        <a:pt x="236" y="87"/>
                      </a:lnTo>
                      <a:lnTo>
                        <a:pt x="236" y="84"/>
                      </a:lnTo>
                      <a:lnTo>
                        <a:pt x="239" y="84"/>
                      </a:lnTo>
                      <a:lnTo>
                        <a:pt x="245" y="84"/>
                      </a:lnTo>
                      <a:lnTo>
                        <a:pt x="248" y="84"/>
                      </a:lnTo>
                      <a:lnTo>
                        <a:pt x="248" y="81"/>
                      </a:lnTo>
                      <a:lnTo>
                        <a:pt x="251" y="81"/>
                      </a:lnTo>
                      <a:lnTo>
                        <a:pt x="251" y="81"/>
                      </a:lnTo>
                      <a:lnTo>
                        <a:pt x="254" y="81"/>
                      </a:lnTo>
                      <a:lnTo>
                        <a:pt x="254" y="78"/>
                      </a:lnTo>
                      <a:lnTo>
                        <a:pt x="257" y="78"/>
                      </a:lnTo>
                      <a:lnTo>
                        <a:pt x="257" y="78"/>
                      </a:lnTo>
                      <a:lnTo>
                        <a:pt x="260" y="78"/>
                      </a:lnTo>
                      <a:lnTo>
                        <a:pt x="260" y="76"/>
                      </a:lnTo>
                      <a:lnTo>
                        <a:pt x="262" y="76"/>
                      </a:lnTo>
                      <a:lnTo>
                        <a:pt x="262" y="76"/>
                      </a:lnTo>
                      <a:lnTo>
                        <a:pt x="265" y="76"/>
                      </a:lnTo>
                      <a:lnTo>
                        <a:pt x="265" y="73"/>
                      </a:lnTo>
                      <a:lnTo>
                        <a:pt x="268" y="73"/>
                      </a:lnTo>
                      <a:lnTo>
                        <a:pt x="268" y="70"/>
                      </a:lnTo>
                      <a:lnTo>
                        <a:pt x="271" y="70"/>
                      </a:lnTo>
                      <a:lnTo>
                        <a:pt x="271" y="70"/>
                      </a:lnTo>
                      <a:lnTo>
                        <a:pt x="274" y="70"/>
                      </a:lnTo>
                      <a:lnTo>
                        <a:pt x="274" y="67"/>
                      </a:lnTo>
                      <a:lnTo>
                        <a:pt x="277" y="67"/>
                      </a:lnTo>
                      <a:lnTo>
                        <a:pt x="280" y="67"/>
                      </a:lnTo>
                      <a:lnTo>
                        <a:pt x="283" y="67"/>
                      </a:lnTo>
                      <a:lnTo>
                        <a:pt x="283" y="64"/>
                      </a:lnTo>
                      <a:lnTo>
                        <a:pt x="286" y="64"/>
                      </a:lnTo>
                      <a:lnTo>
                        <a:pt x="288" y="64"/>
                      </a:lnTo>
                      <a:lnTo>
                        <a:pt x="291" y="64"/>
                      </a:lnTo>
                      <a:lnTo>
                        <a:pt x="291" y="67"/>
                      </a:lnTo>
                      <a:lnTo>
                        <a:pt x="294" y="67"/>
                      </a:lnTo>
                      <a:lnTo>
                        <a:pt x="294" y="67"/>
                      </a:lnTo>
                      <a:lnTo>
                        <a:pt x="297" y="67"/>
                      </a:lnTo>
                      <a:lnTo>
                        <a:pt x="297" y="70"/>
                      </a:lnTo>
                      <a:lnTo>
                        <a:pt x="300" y="70"/>
                      </a:lnTo>
                      <a:lnTo>
                        <a:pt x="300" y="73"/>
                      </a:lnTo>
                      <a:lnTo>
                        <a:pt x="303" y="73"/>
                      </a:lnTo>
                      <a:lnTo>
                        <a:pt x="303" y="73"/>
                      </a:lnTo>
                      <a:lnTo>
                        <a:pt x="306" y="73"/>
                      </a:lnTo>
                      <a:lnTo>
                        <a:pt x="306" y="76"/>
                      </a:lnTo>
                      <a:lnTo>
                        <a:pt x="309" y="76"/>
                      </a:lnTo>
                      <a:lnTo>
                        <a:pt x="309" y="81"/>
                      </a:lnTo>
                      <a:lnTo>
                        <a:pt x="311" y="81"/>
                      </a:lnTo>
                      <a:lnTo>
                        <a:pt x="311" y="87"/>
                      </a:lnTo>
                      <a:lnTo>
                        <a:pt x="314" y="87"/>
                      </a:lnTo>
                      <a:lnTo>
                        <a:pt x="314" y="93"/>
                      </a:lnTo>
                      <a:lnTo>
                        <a:pt x="317" y="93"/>
                      </a:lnTo>
                      <a:lnTo>
                        <a:pt x="317" y="99"/>
                      </a:lnTo>
                      <a:lnTo>
                        <a:pt x="320" y="99"/>
                      </a:lnTo>
                      <a:lnTo>
                        <a:pt x="320" y="104"/>
                      </a:lnTo>
                      <a:lnTo>
                        <a:pt x="323" y="104"/>
                      </a:lnTo>
                      <a:lnTo>
                        <a:pt x="323" y="110"/>
                      </a:lnTo>
                      <a:lnTo>
                        <a:pt x="326" y="110"/>
                      </a:lnTo>
                      <a:lnTo>
                        <a:pt x="326" y="116"/>
                      </a:lnTo>
                      <a:lnTo>
                        <a:pt x="329" y="116"/>
                      </a:lnTo>
                      <a:lnTo>
                        <a:pt x="329" y="122"/>
                      </a:lnTo>
                      <a:lnTo>
                        <a:pt x="332" y="122"/>
                      </a:lnTo>
                      <a:lnTo>
                        <a:pt x="332" y="130"/>
                      </a:lnTo>
                      <a:lnTo>
                        <a:pt x="335" y="130"/>
                      </a:lnTo>
                      <a:lnTo>
                        <a:pt x="335" y="136"/>
                      </a:lnTo>
                      <a:lnTo>
                        <a:pt x="337" y="136"/>
                      </a:lnTo>
                      <a:lnTo>
                        <a:pt x="337" y="145"/>
                      </a:lnTo>
                      <a:lnTo>
                        <a:pt x="340" y="145"/>
                      </a:lnTo>
                      <a:lnTo>
                        <a:pt x="340" y="151"/>
                      </a:lnTo>
                      <a:lnTo>
                        <a:pt x="343" y="151"/>
                      </a:lnTo>
                      <a:lnTo>
                        <a:pt x="343" y="159"/>
                      </a:lnTo>
                      <a:lnTo>
                        <a:pt x="346" y="159"/>
                      </a:lnTo>
                      <a:lnTo>
                        <a:pt x="346" y="162"/>
                      </a:lnTo>
                      <a:lnTo>
                        <a:pt x="349" y="162"/>
                      </a:lnTo>
                      <a:lnTo>
                        <a:pt x="349" y="168"/>
                      </a:lnTo>
                      <a:lnTo>
                        <a:pt x="352" y="168"/>
                      </a:lnTo>
                      <a:lnTo>
                        <a:pt x="352" y="174"/>
                      </a:lnTo>
                      <a:lnTo>
                        <a:pt x="355" y="174"/>
                      </a:lnTo>
                      <a:lnTo>
                        <a:pt x="355" y="180"/>
                      </a:lnTo>
                      <a:lnTo>
                        <a:pt x="358" y="180"/>
                      </a:lnTo>
                      <a:lnTo>
                        <a:pt x="358" y="185"/>
                      </a:lnTo>
                      <a:lnTo>
                        <a:pt x="360" y="185"/>
                      </a:lnTo>
                      <a:lnTo>
                        <a:pt x="360" y="191"/>
                      </a:lnTo>
                      <a:lnTo>
                        <a:pt x="363" y="191"/>
                      </a:lnTo>
                      <a:lnTo>
                        <a:pt x="366" y="191"/>
                      </a:lnTo>
                      <a:lnTo>
                        <a:pt x="369" y="191"/>
                      </a:lnTo>
                      <a:lnTo>
                        <a:pt x="369" y="194"/>
                      </a:lnTo>
                      <a:lnTo>
                        <a:pt x="372" y="194"/>
                      </a:lnTo>
                      <a:lnTo>
                        <a:pt x="375" y="194"/>
                      </a:lnTo>
                      <a:lnTo>
                        <a:pt x="378" y="194"/>
                      </a:lnTo>
                      <a:lnTo>
                        <a:pt x="378" y="197"/>
                      </a:lnTo>
                      <a:lnTo>
                        <a:pt x="381" y="197"/>
                      </a:lnTo>
                      <a:lnTo>
                        <a:pt x="381" y="194"/>
                      </a:lnTo>
                      <a:lnTo>
                        <a:pt x="384" y="194"/>
                      </a:lnTo>
                      <a:lnTo>
                        <a:pt x="384" y="191"/>
                      </a:lnTo>
                      <a:lnTo>
                        <a:pt x="386" y="191"/>
                      </a:lnTo>
                      <a:lnTo>
                        <a:pt x="386" y="185"/>
                      </a:lnTo>
                      <a:lnTo>
                        <a:pt x="389" y="185"/>
                      </a:lnTo>
                      <a:lnTo>
                        <a:pt x="389" y="182"/>
                      </a:lnTo>
                      <a:lnTo>
                        <a:pt x="392" y="182"/>
                      </a:lnTo>
                      <a:lnTo>
                        <a:pt x="392" y="177"/>
                      </a:lnTo>
                      <a:lnTo>
                        <a:pt x="395" y="177"/>
                      </a:lnTo>
                      <a:lnTo>
                        <a:pt x="395" y="174"/>
                      </a:lnTo>
                      <a:lnTo>
                        <a:pt x="398" y="174"/>
                      </a:lnTo>
                      <a:lnTo>
                        <a:pt x="398" y="168"/>
                      </a:lnTo>
                      <a:lnTo>
                        <a:pt x="401" y="168"/>
                      </a:lnTo>
                      <a:lnTo>
                        <a:pt x="401" y="159"/>
                      </a:lnTo>
                      <a:lnTo>
                        <a:pt x="404" y="159"/>
                      </a:lnTo>
                      <a:lnTo>
                        <a:pt x="404" y="154"/>
                      </a:lnTo>
                      <a:lnTo>
                        <a:pt x="407" y="154"/>
                      </a:lnTo>
                      <a:lnTo>
                        <a:pt x="407" y="145"/>
                      </a:lnTo>
                      <a:lnTo>
                        <a:pt x="410" y="145"/>
                      </a:lnTo>
                      <a:lnTo>
                        <a:pt x="410" y="136"/>
                      </a:lnTo>
                      <a:lnTo>
                        <a:pt x="412" y="136"/>
                      </a:lnTo>
                      <a:lnTo>
                        <a:pt x="412" y="130"/>
                      </a:lnTo>
                      <a:lnTo>
                        <a:pt x="415" y="130"/>
                      </a:lnTo>
                      <a:lnTo>
                        <a:pt x="415" y="122"/>
                      </a:lnTo>
                      <a:lnTo>
                        <a:pt x="418" y="122"/>
                      </a:lnTo>
                      <a:lnTo>
                        <a:pt x="418" y="113"/>
                      </a:lnTo>
                      <a:lnTo>
                        <a:pt x="421" y="113"/>
                      </a:lnTo>
                      <a:lnTo>
                        <a:pt x="421" y="107"/>
                      </a:lnTo>
                      <a:lnTo>
                        <a:pt x="424" y="107"/>
                      </a:lnTo>
                      <a:lnTo>
                        <a:pt x="424" y="99"/>
                      </a:lnTo>
                      <a:lnTo>
                        <a:pt x="427" y="99"/>
                      </a:lnTo>
                      <a:lnTo>
                        <a:pt x="427" y="90"/>
                      </a:lnTo>
                      <a:lnTo>
                        <a:pt x="430" y="90"/>
                      </a:lnTo>
                      <a:lnTo>
                        <a:pt x="430" y="81"/>
                      </a:lnTo>
                      <a:lnTo>
                        <a:pt x="433" y="81"/>
                      </a:lnTo>
                      <a:lnTo>
                        <a:pt x="433" y="73"/>
                      </a:lnTo>
                      <a:lnTo>
                        <a:pt x="435" y="73"/>
                      </a:lnTo>
                      <a:lnTo>
                        <a:pt x="435" y="67"/>
                      </a:lnTo>
                      <a:lnTo>
                        <a:pt x="438" y="67"/>
                      </a:lnTo>
                      <a:lnTo>
                        <a:pt x="438" y="61"/>
                      </a:lnTo>
                      <a:lnTo>
                        <a:pt x="441" y="61"/>
                      </a:lnTo>
                      <a:lnTo>
                        <a:pt x="441" y="52"/>
                      </a:lnTo>
                      <a:lnTo>
                        <a:pt x="444" y="52"/>
                      </a:lnTo>
                      <a:lnTo>
                        <a:pt x="444" y="47"/>
                      </a:lnTo>
                      <a:lnTo>
                        <a:pt x="447" y="47"/>
                      </a:lnTo>
                      <a:lnTo>
                        <a:pt x="447" y="41"/>
                      </a:lnTo>
                      <a:lnTo>
                        <a:pt x="450" y="41"/>
                      </a:lnTo>
                      <a:lnTo>
                        <a:pt x="450" y="35"/>
                      </a:lnTo>
                      <a:lnTo>
                        <a:pt x="453" y="35"/>
                      </a:lnTo>
                      <a:lnTo>
                        <a:pt x="453" y="29"/>
                      </a:lnTo>
                      <a:lnTo>
                        <a:pt x="456" y="29"/>
                      </a:lnTo>
                      <a:lnTo>
                        <a:pt x="456" y="26"/>
                      </a:lnTo>
                      <a:lnTo>
                        <a:pt x="459" y="26"/>
                      </a:lnTo>
                      <a:lnTo>
                        <a:pt x="459" y="21"/>
                      </a:lnTo>
                      <a:lnTo>
                        <a:pt x="461" y="21"/>
                      </a:lnTo>
                      <a:lnTo>
                        <a:pt x="461" y="18"/>
                      </a:lnTo>
                      <a:lnTo>
                        <a:pt x="464" y="18"/>
                      </a:lnTo>
                      <a:lnTo>
                        <a:pt x="464" y="15"/>
                      </a:lnTo>
                      <a:lnTo>
                        <a:pt x="467" y="15"/>
                      </a:lnTo>
                      <a:lnTo>
                        <a:pt x="467" y="12"/>
                      </a:lnTo>
                      <a:lnTo>
                        <a:pt x="470" y="12"/>
                      </a:lnTo>
                      <a:lnTo>
                        <a:pt x="470" y="6"/>
                      </a:lnTo>
                      <a:lnTo>
                        <a:pt x="473" y="6"/>
                      </a:lnTo>
                      <a:lnTo>
                        <a:pt x="473" y="6"/>
                      </a:lnTo>
                      <a:lnTo>
                        <a:pt x="476" y="6"/>
                      </a:lnTo>
                      <a:lnTo>
                        <a:pt x="476" y="3"/>
                      </a:lnTo>
                      <a:lnTo>
                        <a:pt x="479" y="3"/>
                      </a:lnTo>
                      <a:lnTo>
                        <a:pt x="482" y="3"/>
                      </a:lnTo>
                      <a:lnTo>
                        <a:pt x="485" y="3"/>
                      </a:lnTo>
                      <a:lnTo>
                        <a:pt x="485" y="0"/>
                      </a:lnTo>
                      <a:lnTo>
                        <a:pt x="487" y="0"/>
                      </a:lnTo>
                      <a:lnTo>
                        <a:pt x="499" y="0"/>
                      </a:lnTo>
                      <a:lnTo>
                        <a:pt x="502" y="0"/>
                      </a:lnTo>
                      <a:lnTo>
                        <a:pt x="502" y="3"/>
                      </a:lnTo>
                      <a:lnTo>
                        <a:pt x="505" y="3"/>
                      </a:lnTo>
                      <a:lnTo>
                        <a:pt x="508" y="3"/>
                      </a:lnTo>
                      <a:lnTo>
                        <a:pt x="510" y="3"/>
                      </a:lnTo>
                      <a:lnTo>
                        <a:pt x="510" y="6"/>
                      </a:lnTo>
                      <a:lnTo>
                        <a:pt x="513" y="6"/>
                      </a:lnTo>
                      <a:lnTo>
                        <a:pt x="513" y="9"/>
                      </a:lnTo>
                      <a:lnTo>
                        <a:pt x="516" y="9"/>
                      </a:lnTo>
                      <a:lnTo>
                        <a:pt x="516" y="9"/>
                      </a:lnTo>
                      <a:lnTo>
                        <a:pt x="519" y="9"/>
                      </a:lnTo>
                      <a:lnTo>
                        <a:pt x="519" y="12"/>
                      </a:lnTo>
                      <a:lnTo>
                        <a:pt x="522" y="12"/>
                      </a:lnTo>
                      <a:lnTo>
                        <a:pt x="522" y="15"/>
                      </a:lnTo>
                      <a:lnTo>
                        <a:pt x="525" y="15"/>
                      </a:lnTo>
                      <a:lnTo>
                        <a:pt x="525" y="18"/>
                      </a:lnTo>
                      <a:lnTo>
                        <a:pt x="528" y="18"/>
                      </a:lnTo>
                      <a:lnTo>
                        <a:pt x="528" y="21"/>
                      </a:lnTo>
                      <a:lnTo>
                        <a:pt x="531" y="21"/>
                      </a:lnTo>
                      <a:lnTo>
                        <a:pt x="531" y="23"/>
                      </a:lnTo>
                      <a:lnTo>
                        <a:pt x="534" y="23"/>
                      </a:lnTo>
                      <a:lnTo>
                        <a:pt x="534" y="29"/>
                      </a:lnTo>
                      <a:lnTo>
                        <a:pt x="536" y="29"/>
                      </a:lnTo>
                      <a:lnTo>
                        <a:pt x="536" y="32"/>
                      </a:lnTo>
                      <a:lnTo>
                        <a:pt x="539" y="32"/>
                      </a:lnTo>
                      <a:lnTo>
                        <a:pt x="539" y="38"/>
                      </a:lnTo>
                      <a:lnTo>
                        <a:pt x="542" y="38"/>
                      </a:lnTo>
                      <a:lnTo>
                        <a:pt x="542" y="41"/>
                      </a:lnTo>
                      <a:lnTo>
                        <a:pt x="545" y="41"/>
                      </a:lnTo>
                      <a:lnTo>
                        <a:pt x="545" y="47"/>
                      </a:lnTo>
                      <a:lnTo>
                        <a:pt x="548" y="47"/>
                      </a:lnTo>
                      <a:lnTo>
                        <a:pt x="548" y="52"/>
                      </a:lnTo>
                      <a:lnTo>
                        <a:pt x="551" y="52"/>
                      </a:lnTo>
                      <a:lnTo>
                        <a:pt x="551" y="58"/>
                      </a:lnTo>
                      <a:lnTo>
                        <a:pt x="554" y="58"/>
                      </a:lnTo>
                      <a:lnTo>
                        <a:pt x="554" y="64"/>
                      </a:lnTo>
                      <a:lnTo>
                        <a:pt x="557" y="64"/>
                      </a:lnTo>
                      <a:lnTo>
                        <a:pt x="557" y="70"/>
                      </a:lnTo>
                      <a:lnTo>
                        <a:pt x="559" y="70"/>
                      </a:lnTo>
                      <a:lnTo>
                        <a:pt x="559" y="76"/>
                      </a:lnTo>
                      <a:lnTo>
                        <a:pt x="562" y="76"/>
                      </a:lnTo>
                      <a:lnTo>
                        <a:pt x="562" y="81"/>
                      </a:lnTo>
                      <a:lnTo>
                        <a:pt x="565" y="81"/>
                      </a:lnTo>
                      <a:lnTo>
                        <a:pt x="565" y="93"/>
                      </a:lnTo>
                      <a:lnTo>
                        <a:pt x="568" y="93"/>
                      </a:lnTo>
                      <a:lnTo>
                        <a:pt x="568" y="102"/>
                      </a:lnTo>
                      <a:lnTo>
                        <a:pt x="571" y="102"/>
                      </a:lnTo>
                      <a:lnTo>
                        <a:pt x="571" y="110"/>
                      </a:lnTo>
                      <a:lnTo>
                        <a:pt x="574" y="110"/>
                      </a:lnTo>
                      <a:lnTo>
                        <a:pt x="574" y="119"/>
                      </a:lnTo>
                      <a:lnTo>
                        <a:pt x="577" y="119"/>
                      </a:lnTo>
                      <a:lnTo>
                        <a:pt x="577" y="128"/>
                      </a:lnTo>
                      <a:lnTo>
                        <a:pt x="580" y="128"/>
                      </a:lnTo>
                      <a:lnTo>
                        <a:pt x="580" y="136"/>
                      </a:lnTo>
                      <a:lnTo>
                        <a:pt x="583" y="136"/>
                      </a:lnTo>
                      <a:lnTo>
                        <a:pt x="583" y="148"/>
                      </a:lnTo>
                      <a:lnTo>
                        <a:pt x="585" y="148"/>
                      </a:lnTo>
                      <a:lnTo>
                        <a:pt x="585" y="162"/>
                      </a:lnTo>
                      <a:lnTo>
                        <a:pt x="588" y="162"/>
                      </a:lnTo>
                      <a:lnTo>
                        <a:pt x="588" y="174"/>
                      </a:lnTo>
                      <a:lnTo>
                        <a:pt x="591" y="174"/>
                      </a:lnTo>
                      <a:lnTo>
                        <a:pt x="591" y="188"/>
                      </a:lnTo>
                      <a:lnTo>
                        <a:pt x="594" y="188"/>
                      </a:lnTo>
                      <a:lnTo>
                        <a:pt x="594" y="200"/>
                      </a:lnTo>
                      <a:lnTo>
                        <a:pt x="597" y="200"/>
                      </a:lnTo>
                      <a:lnTo>
                        <a:pt x="597" y="214"/>
                      </a:lnTo>
                      <a:lnTo>
                        <a:pt x="600" y="214"/>
                      </a:lnTo>
                      <a:lnTo>
                        <a:pt x="600" y="226"/>
                      </a:lnTo>
                      <a:lnTo>
                        <a:pt x="603" y="226"/>
                      </a:lnTo>
                      <a:lnTo>
                        <a:pt x="603" y="243"/>
                      </a:lnTo>
                      <a:lnTo>
                        <a:pt x="606" y="243"/>
                      </a:lnTo>
                      <a:lnTo>
                        <a:pt x="606" y="260"/>
                      </a:lnTo>
                      <a:lnTo>
                        <a:pt x="609" y="260"/>
                      </a:lnTo>
                      <a:lnTo>
                        <a:pt x="609" y="275"/>
                      </a:lnTo>
                      <a:lnTo>
                        <a:pt x="611" y="275"/>
                      </a:lnTo>
                      <a:lnTo>
                        <a:pt x="611" y="292"/>
                      </a:lnTo>
                      <a:lnTo>
                        <a:pt x="614" y="292"/>
                      </a:lnTo>
                      <a:lnTo>
                        <a:pt x="614" y="307"/>
                      </a:lnTo>
                      <a:lnTo>
                        <a:pt x="617" y="307"/>
                      </a:lnTo>
                      <a:lnTo>
                        <a:pt x="617" y="324"/>
                      </a:lnTo>
                      <a:lnTo>
                        <a:pt x="620" y="324"/>
                      </a:lnTo>
                      <a:lnTo>
                        <a:pt x="620" y="341"/>
                      </a:lnTo>
                      <a:lnTo>
                        <a:pt x="623" y="341"/>
                      </a:lnTo>
                      <a:lnTo>
                        <a:pt x="623" y="359"/>
                      </a:lnTo>
                      <a:lnTo>
                        <a:pt x="626" y="359"/>
                      </a:lnTo>
                      <a:lnTo>
                        <a:pt x="626" y="376"/>
                      </a:lnTo>
                      <a:lnTo>
                        <a:pt x="629" y="376"/>
                      </a:lnTo>
                      <a:lnTo>
                        <a:pt x="629" y="393"/>
                      </a:lnTo>
                      <a:lnTo>
                        <a:pt x="632" y="393"/>
                      </a:lnTo>
                      <a:lnTo>
                        <a:pt x="632" y="411"/>
                      </a:lnTo>
                      <a:lnTo>
                        <a:pt x="634" y="411"/>
                      </a:lnTo>
                      <a:lnTo>
                        <a:pt x="634" y="428"/>
                      </a:lnTo>
                      <a:lnTo>
                        <a:pt x="637" y="428"/>
                      </a:lnTo>
                      <a:lnTo>
                        <a:pt x="637" y="443"/>
                      </a:lnTo>
                      <a:lnTo>
                        <a:pt x="640" y="443"/>
                      </a:lnTo>
                      <a:lnTo>
                        <a:pt x="640" y="454"/>
                      </a:lnTo>
                      <a:lnTo>
                        <a:pt x="643" y="454"/>
                      </a:lnTo>
                      <a:lnTo>
                        <a:pt x="643" y="469"/>
                      </a:lnTo>
                      <a:lnTo>
                        <a:pt x="646" y="469"/>
                      </a:lnTo>
                      <a:lnTo>
                        <a:pt x="646" y="483"/>
                      </a:lnTo>
                      <a:lnTo>
                        <a:pt x="649" y="483"/>
                      </a:lnTo>
                      <a:lnTo>
                        <a:pt x="649" y="495"/>
                      </a:lnTo>
                      <a:lnTo>
                        <a:pt x="652" y="495"/>
                      </a:lnTo>
                      <a:lnTo>
                        <a:pt x="652" y="509"/>
                      </a:lnTo>
                      <a:lnTo>
                        <a:pt x="655" y="509"/>
                      </a:lnTo>
                      <a:lnTo>
                        <a:pt x="655" y="521"/>
                      </a:lnTo>
                      <a:lnTo>
                        <a:pt x="658" y="521"/>
                      </a:lnTo>
                      <a:lnTo>
                        <a:pt x="658" y="523"/>
                      </a:lnTo>
                      <a:lnTo>
                        <a:pt x="660" y="523"/>
                      </a:lnTo>
                      <a:lnTo>
                        <a:pt x="660" y="529"/>
                      </a:lnTo>
                      <a:lnTo>
                        <a:pt x="663" y="529"/>
                      </a:lnTo>
                      <a:lnTo>
                        <a:pt x="663" y="535"/>
                      </a:lnTo>
                      <a:lnTo>
                        <a:pt x="666" y="535"/>
                      </a:lnTo>
                      <a:lnTo>
                        <a:pt x="666" y="541"/>
                      </a:lnTo>
                      <a:lnTo>
                        <a:pt x="669" y="541"/>
                      </a:lnTo>
                      <a:lnTo>
                        <a:pt x="669" y="544"/>
                      </a:lnTo>
                      <a:lnTo>
                        <a:pt x="672" y="544"/>
                      </a:lnTo>
                      <a:lnTo>
                        <a:pt x="672" y="550"/>
                      </a:lnTo>
                      <a:lnTo>
                        <a:pt x="675" y="550"/>
                      </a:lnTo>
                      <a:lnTo>
                        <a:pt x="675" y="544"/>
                      </a:lnTo>
                      <a:lnTo>
                        <a:pt x="678" y="544"/>
                      </a:lnTo>
                      <a:lnTo>
                        <a:pt x="678" y="538"/>
                      </a:lnTo>
                      <a:lnTo>
                        <a:pt x="681" y="538"/>
                      </a:lnTo>
                      <a:lnTo>
                        <a:pt x="681" y="532"/>
                      </a:lnTo>
                      <a:lnTo>
                        <a:pt x="683" y="532"/>
                      </a:lnTo>
                      <a:lnTo>
                        <a:pt x="683" y="526"/>
                      </a:lnTo>
                      <a:lnTo>
                        <a:pt x="686" y="526"/>
                      </a:lnTo>
                      <a:lnTo>
                        <a:pt x="686" y="521"/>
                      </a:lnTo>
                      <a:lnTo>
                        <a:pt x="689" y="521"/>
                      </a:lnTo>
                      <a:lnTo>
                        <a:pt x="689" y="515"/>
                      </a:lnTo>
                      <a:lnTo>
                        <a:pt x="692" y="515"/>
                      </a:lnTo>
                      <a:lnTo>
                        <a:pt x="692" y="500"/>
                      </a:lnTo>
                      <a:lnTo>
                        <a:pt x="695" y="500"/>
                      </a:lnTo>
                      <a:lnTo>
                        <a:pt x="695" y="486"/>
                      </a:lnTo>
                      <a:lnTo>
                        <a:pt x="698" y="486"/>
                      </a:lnTo>
                      <a:lnTo>
                        <a:pt x="698" y="471"/>
                      </a:lnTo>
                      <a:lnTo>
                        <a:pt x="701" y="471"/>
                      </a:lnTo>
                      <a:lnTo>
                        <a:pt x="701" y="457"/>
                      </a:lnTo>
                      <a:lnTo>
                        <a:pt x="704" y="457"/>
                      </a:lnTo>
                      <a:lnTo>
                        <a:pt x="704" y="443"/>
                      </a:lnTo>
                      <a:lnTo>
                        <a:pt x="707" y="443"/>
                      </a:lnTo>
                      <a:lnTo>
                        <a:pt x="707" y="428"/>
                      </a:lnTo>
                      <a:lnTo>
                        <a:pt x="709" y="428"/>
                      </a:lnTo>
                      <a:lnTo>
                        <a:pt x="709" y="414"/>
                      </a:lnTo>
                      <a:lnTo>
                        <a:pt x="712" y="414"/>
                      </a:lnTo>
                      <a:lnTo>
                        <a:pt x="712" y="396"/>
                      </a:lnTo>
                      <a:lnTo>
                        <a:pt x="715" y="396"/>
                      </a:lnTo>
                      <a:lnTo>
                        <a:pt x="715" y="379"/>
                      </a:lnTo>
                      <a:lnTo>
                        <a:pt x="718" y="379"/>
                      </a:lnTo>
                      <a:lnTo>
                        <a:pt x="718" y="362"/>
                      </a:lnTo>
                      <a:lnTo>
                        <a:pt x="721" y="362"/>
                      </a:lnTo>
                      <a:lnTo>
                        <a:pt x="721" y="344"/>
                      </a:lnTo>
                      <a:lnTo>
                        <a:pt x="724" y="344"/>
                      </a:lnTo>
                      <a:lnTo>
                        <a:pt x="724" y="330"/>
                      </a:lnTo>
                      <a:lnTo>
                        <a:pt x="727" y="330"/>
                      </a:lnTo>
                      <a:lnTo>
                        <a:pt x="727" y="313"/>
                      </a:lnTo>
                      <a:lnTo>
                        <a:pt x="730" y="313"/>
                      </a:lnTo>
                      <a:lnTo>
                        <a:pt x="730" y="301"/>
                      </a:lnTo>
                      <a:lnTo>
                        <a:pt x="733" y="301"/>
                      </a:lnTo>
                      <a:lnTo>
                        <a:pt x="733" y="289"/>
                      </a:lnTo>
                      <a:lnTo>
                        <a:pt x="735" y="289"/>
                      </a:lnTo>
                      <a:lnTo>
                        <a:pt x="735" y="278"/>
                      </a:lnTo>
                      <a:lnTo>
                        <a:pt x="738" y="278"/>
                      </a:lnTo>
                      <a:lnTo>
                        <a:pt x="738" y="266"/>
                      </a:lnTo>
                      <a:lnTo>
                        <a:pt x="741" y="266"/>
                      </a:lnTo>
                      <a:lnTo>
                        <a:pt x="741" y="255"/>
                      </a:lnTo>
                      <a:lnTo>
                        <a:pt x="744" y="255"/>
                      </a:lnTo>
                      <a:lnTo>
                        <a:pt x="744" y="243"/>
                      </a:lnTo>
                      <a:lnTo>
                        <a:pt x="747" y="243"/>
                      </a:lnTo>
                      <a:lnTo>
                        <a:pt x="747" y="237"/>
                      </a:lnTo>
                      <a:lnTo>
                        <a:pt x="750" y="237"/>
                      </a:lnTo>
                      <a:lnTo>
                        <a:pt x="750" y="234"/>
                      </a:lnTo>
                      <a:lnTo>
                        <a:pt x="753" y="234"/>
                      </a:lnTo>
                      <a:lnTo>
                        <a:pt x="753" y="232"/>
                      </a:lnTo>
                      <a:lnTo>
                        <a:pt x="756" y="232"/>
                      </a:lnTo>
                      <a:lnTo>
                        <a:pt x="756" y="229"/>
                      </a:lnTo>
                      <a:lnTo>
                        <a:pt x="758" y="229"/>
                      </a:lnTo>
                      <a:lnTo>
                        <a:pt x="758" y="226"/>
                      </a:lnTo>
                      <a:lnTo>
                        <a:pt x="761" y="226"/>
                      </a:lnTo>
                      <a:lnTo>
                        <a:pt x="761" y="223"/>
                      </a:lnTo>
                      <a:lnTo>
                        <a:pt x="764" y="223"/>
                      </a:lnTo>
                      <a:lnTo>
                        <a:pt x="764" y="223"/>
                      </a:lnTo>
                      <a:lnTo>
                        <a:pt x="767" y="223"/>
                      </a:lnTo>
                      <a:lnTo>
                        <a:pt x="767" y="229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 15">
                  <a:extLst>
                    <a:ext uri="{FF2B5EF4-FFF2-40B4-BE49-F238E27FC236}">
                      <a16:creationId xmlns:a16="http://schemas.microsoft.com/office/drawing/2014/main" id="{ABC542F8-DAA7-B216-C284-824CD66983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58" y="795"/>
                  <a:ext cx="744" cy="1647"/>
                </a:xfrm>
                <a:custGeom>
                  <a:avLst/>
                  <a:gdLst>
                    <a:gd name="T0" fmla="*/ 9 w 744"/>
                    <a:gd name="T1" fmla="*/ 751 h 1647"/>
                    <a:gd name="T2" fmla="*/ 20 w 744"/>
                    <a:gd name="T3" fmla="*/ 768 h 1647"/>
                    <a:gd name="T4" fmla="*/ 46 w 744"/>
                    <a:gd name="T5" fmla="*/ 783 h 1647"/>
                    <a:gd name="T6" fmla="*/ 58 w 744"/>
                    <a:gd name="T7" fmla="*/ 765 h 1647"/>
                    <a:gd name="T8" fmla="*/ 69 w 744"/>
                    <a:gd name="T9" fmla="*/ 742 h 1647"/>
                    <a:gd name="T10" fmla="*/ 81 w 744"/>
                    <a:gd name="T11" fmla="*/ 716 h 1647"/>
                    <a:gd name="T12" fmla="*/ 107 w 744"/>
                    <a:gd name="T13" fmla="*/ 725 h 1647"/>
                    <a:gd name="T14" fmla="*/ 118 w 744"/>
                    <a:gd name="T15" fmla="*/ 760 h 1647"/>
                    <a:gd name="T16" fmla="*/ 130 w 744"/>
                    <a:gd name="T17" fmla="*/ 809 h 1647"/>
                    <a:gd name="T18" fmla="*/ 141 w 744"/>
                    <a:gd name="T19" fmla="*/ 858 h 1647"/>
                    <a:gd name="T20" fmla="*/ 153 w 744"/>
                    <a:gd name="T21" fmla="*/ 893 h 1647"/>
                    <a:gd name="T22" fmla="*/ 164 w 744"/>
                    <a:gd name="T23" fmla="*/ 898 h 1647"/>
                    <a:gd name="T24" fmla="*/ 176 w 744"/>
                    <a:gd name="T25" fmla="*/ 887 h 1647"/>
                    <a:gd name="T26" fmla="*/ 187 w 744"/>
                    <a:gd name="T27" fmla="*/ 826 h 1647"/>
                    <a:gd name="T28" fmla="*/ 199 w 744"/>
                    <a:gd name="T29" fmla="*/ 763 h 1647"/>
                    <a:gd name="T30" fmla="*/ 211 w 744"/>
                    <a:gd name="T31" fmla="*/ 690 h 1647"/>
                    <a:gd name="T32" fmla="*/ 222 w 744"/>
                    <a:gd name="T33" fmla="*/ 644 h 1647"/>
                    <a:gd name="T34" fmla="*/ 234 w 744"/>
                    <a:gd name="T35" fmla="*/ 624 h 1647"/>
                    <a:gd name="T36" fmla="*/ 245 w 744"/>
                    <a:gd name="T37" fmla="*/ 650 h 1647"/>
                    <a:gd name="T38" fmla="*/ 257 w 744"/>
                    <a:gd name="T39" fmla="*/ 725 h 1647"/>
                    <a:gd name="T40" fmla="*/ 268 w 744"/>
                    <a:gd name="T41" fmla="*/ 829 h 1647"/>
                    <a:gd name="T42" fmla="*/ 280 w 744"/>
                    <a:gd name="T43" fmla="*/ 979 h 1647"/>
                    <a:gd name="T44" fmla="*/ 291 w 744"/>
                    <a:gd name="T45" fmla="*/ 1133 h 1647"/>
                    <a:gd name="T46" fmla="*/ 303 w 744"/>
                    <a:gd name="T47" fmla="*/ 1294 h 1647"/>
                    <a:gd name="T48" fmla="*/ 314 w 744"/>
                    <a:gd name="T49" fmla="*/ 1433 h 1647"/>
                    <a:gd name="T50" fmla="*/ 326 w 744"/>
                    <a:gd name="T51" fmla="*/ 1552 h 1647"/>
                    <a:gd name="T52" fmla="*/ 337 w 744"/>
                    <a:gd name="T53" fmla="*/ 1630 h 1647"/>
                    <a:gd name="T54" fmla="*/ 349 w 744"/>
                    <a:gd name="T55" fmla="*/ 1644 h 1647"/>
                    <a:gd name="T56" fmla="*/ 360 w 744"/>
                    <a:gd name="T57" fmla="*/ 1621 h 1647"/>
                    <a:gd name="T58" fmla="*/ 372 w 744"/>
                    <a:gd name="T59" fmla="*/ 1517 h 1647"/>
                    <a:gd name="T60" fmla="*/ 384 w 744"/>
                    <a:gd name="T61" fmla="*/ 1364 h 1647"/>
                    <a:gd name="T62" fmla="*/ 395 w 744"/>
                    <a:gd name="T63" fmla="*/ 1170 h 1647"/>
                    <a:gd name="T64" fmla="*/ 407 w 744"/>
                    <a:gd name="T65" fmla="*/ 924 h 1647"/>
                    <a:gd name="T66" fmla="*/ 418 w 744"/>
                    <a:gd name="T67" fmla="*/ 679 h 1647"/>
                    <a:gd name="T68" fmla="*/ 430 w 744"/>
                    <a:gd name="T69" fmla="*/ 433 h 1647"/>
                    <a:gd name="T70" fmla="*/ 441 w 744"/>
                    <a:gd name="T71" fmla="*/ 245 h 1647"/>
                    <a:gd name="T72" fmla="*/ 453 w 744"/>
                    <a:gd name="T73" fmla="*/ 92 h 1647"/>
                    <a:gd name="T74" fmla="*/ 464 w 744"/>
                    <a:gd name="T75" fmla="*/ 20 h 1647"/>
                    <a:gd name="T76" fmla="*/ 476 w 744"/>
                    <a:gd name="T77" fmla="*/ 17 h 1647"/>
                    <a:gd name="T78" fmla="*/ 487 w 744"/>
                    <a:gd name="T79" fmla="*/ 57 h 1647"/>
                    <a:gd name="T80" fmla="*/ 499 w 744"/>
                    <a:gd name="T81" fmla="*/ 159 h 1647"/>
                    <a:gd name="T82" fmla="*/ 510 w 744"/>
                    <a:gd name="T83" fmla="*/ 268 h 1647"/>
                    <a:gd name="T84" fmla="*/ 522 w 744"/>
                    <a:gd name="T85" fmla="*/ 381 h 1647"/>
                    <a:gd name="T86" fmla="*/ 534 w 744"/>
                    <a:gd name="T87" fmla="*/ 468 h 1647"/>
                    <a:gd name="T88" fmla="*/ 545 w 744"/>
                    <a:gd name="T89" fmla="*/ 534 h 1647"/>
                    <a:gd name="T90" fmla="*/ 557 w 744"/>
                    <a:gd name="T91" fmla="*/ 560 h 1647"/>
                    <a:gd name="T92" fmla="*/ 568 w 744"/>
                    <a:gd name="T93" fmla="*/ 555 h 1647"/>
                    <a:gd name="T94" fmla="*/ 580 w 744"/>
                    <a:gd name="T95" fmla="*/ 531 h 1647"/>
                    <a:gd name="T96" fmla="*/ 591 w 744"/>
                    <a:gd name="T97" fmla="*/ 491 h 1647"/>
                    <a:gd name="T98" fmla="*/ 603 w 744"/>
                    <a:gd name="T99" fmla="*/ 456 h 1647"/>
                    <a:gd name="T100" fmla="*/ 614 w 744"/>
                    <a:gd name="T101" fmla="*/ 424 h 1647"/>
                    <a:gd name="T102" fmla="*/ 629 w 744"/>
                    <a:gd name="T103" fmla="*/ 419 h 1647"/>
                    <a:gd name="T104" fmla="*/ 640 w 744"/>
                    <a:gd name="T105" fmla="*/ 433 h 1647"/>
                    <a:gd name="T106" fmla="*/ 652 w 744"/>
                    <a:gd name="T107" fmla="*/ 462 h 1647"/>
                    <a:gd name="T108" fmla="*/ 663 w 744"/>
                    <a:gd name="T109" fmla="*/ 511 h 1647"/>
                    <a:gd name="T110" fmla="*/ 675 w 744"/>
                    <a:gd name="T111" fmla="*/ 557 h 1647"/>
                    <a:gd name="T112" fmla="*/ 686 w 744"/>
                    <a:gd name="T113" fmla="*/ 607 h 1647"/>
                    <a:gd name="T114" fmla="*/ 698 w 744"/>
                    <a:gd name="T115" fmla="*/ 644 h 1647"/>
                    <a:gd name="T116" fmla="*/ 709 w 744"/>
                    <a:gd name="T117" fmla="*/ 673 h 1647"/>
                    <a:gd name="T118" fmla="*/ 721 w 744"/>
                    <a:gd name="T119" fmla="*/ 690 h 1647"/>
                    <a:gd name="T120" fmla="*/ 733 w 744"/>
                    <a:gd name="T121" fmla="*/ 702 h 1647"/>
                    <a:gd name="T122" fmla="*/ 744 w 744"/>
                    <a:gd name="T123" fmla="*/ 711 h 16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44" h="1647">
                      <a:moveTo>
                        <a:pt x="0" y="734"/>
                      </a:moveTo>
                      <a:lnTo>
                        <a:pt x="0" y="737"/>
                      </a:lnTo>
                      <a:lnTo>
                        <a:pt x="3" y="737"/>
                      </a:lnTo>
                      <a:lnTo>
                        <a:pt x="3" y="742"/>
                      </a:lnTo>
                      <a:lnTo>
                        <a:pt x="6" y="742"/>
                      </a:lnTo>
                      <a:lnTo>
                        <a:pt x="6" y="745"/>
                      </a:lnTo>
                      <a:lnTo>
                        <a:pt x="9" y="745"/>
                      </a:lnTo>
                      <a:lnTo>
                        <a:pt x="9" y="751"/>
                      </a:lnTo>
                      <a:lnTo>
                        <a:pt x="12" y="751"/>
                      </a:lnTo>
                      <a:lnTo>
                        <a:pt x="12" y="754"/>
                      </a:lnTo>
                      <a:lnTo>
                        <a:pt x="14" y="754"/>
                      </a:lnTo>
                      <a:lnTo>
                        <a:pt x="14" y="760"/>
                      </a:lnTo>
                      <a:lnTo>
                        <a:pt x="17" y="760"/>
                      </a:lnTo>
                      <a:lnTo>
                        <a:pt x="17" y="763"/>
                      </a:lnTo>
                      <a:lnTo>
                        <a:pt x="20" y="763"/>
                      </a:lnTo>
                      <a:lnTo>
                        <a:pt x="20" y="768"/>
                      </a:lnTo>
                      <a:lnTo>
                        <a:pt x="23" y="768"/>
                      </a:lnTo>
                      <a:lnTo>
                        <a:pt x="23" y="774"/>
                      </a:lnTo>
                      <a:lnTo>
                        <a:pt x="26" y="774"/>
                      </a:lnTo>
                      <a:lnTo>
                        <a:pt x="26" y="777"/>
                      </a:lnTo>
                      <a:lnTo>
                        <a:pt x="29" y="777"/>
                      </a:lnTo>
                      <a:lnTo>
                        <a:pt x="29" y="783"/>
                      </a:lnTo>
                      <a:lnTo>
                        <a:pt x="32" y="783"/>
                      </a:lnTo>
                      <a:lnTo>
                        <a:pt x="46" y="783"/>
                      </a:lnTo>
                      <a:lnTo>
                        <a:pt x="49" y="783"/>
                      </a:lnTo>
                      <a:lnTo>
                        <a:pt x="49" y="780"/>
                      </a:lnTo>
                      <a:lnTo>
                        <a:pt x="52" y="780"/>
                      </a:lnTo>
                      <a:lnTo>
                        <a:pt x="52" y="777"/>
                      </a:lnTo>
                      <a:lnTo>
                        <a:pt x="55" y="777"/>
                      </a:lnTo>
                      <a:lnTo>
                        <a:pt x="55" y="771"/>
                      </a:lnTo>
                      <a:lnTo>
                        <a:pt x="58" y="771"/>
                      </a:lnTo>
                      <a:lnTo>
                        <a:pt x="58" y="765"/>
                      </a:lnTo>
                      <a:lnTo>
                        <a:pt x="61" y="765"/>
                      </a:lnTo>
                      <a:lnTo>
                        <a:pt x="61" y="760"/>
                      </a:lnTo>
                      <a:lnTo>
                        <a:pt x="63" y="760"/>
                      </a:lnTo>
                      <a:lnTo>
                        <a:pt x="63" y="754"/>
                      </a:lnTo>
                      <a:lnTo>
                        <a:pt x="66" y="754"/>
                      </a:lnTo>
                      <a:lnTo>
                        <a:pt x="66" y="748"/>
                      </a:lnTo>
                      <a:lnTo>
                        <a:pt x="69" y="748"/>
                      </a:lnTo>
                      <a:lnTo>
                        <a:pt x="69" y="742"/>
                      </a:lnTo>
                      <a:lnTo>
                        <a:pt x="72" y="742"/>
                      </a:lnTo>
                      <a:lnTo>
                        <a:pt x="72" y="737"/>
                      </a:lnTo>
                      <a:lnTo>
                        <a:pt x="75" y="737"/>
                      </a:lnTo>
                      <a:lnTo>
                        <a:pt x="75" y="731"/>
                      </a:lnTo>
                      <a:lnTo>
                        <a:pt x="78" y="731"/>
                      </a:lnTo>
                      <a:lnTo>
                        <a:pt x="78" y="722"/>
                      </a:lnTo>
                      <a:lnTo>
                        <a:pt x="81" y="722"/>
                      </a:lnTo>
                      <a:lnTo>
                        <a:pt x="81" y="716"/>
                      </a:lnTo>
                      <a:lnTo>
                        <a:pt x="84" y="716"/>
                      </a:lnTo>
                      <a:lnTo>
                        <a:pt x="84" y="711"/>
                      </a:lnTo>
                      <a:lnTo>
                        <a:pt x="87" y="711"/>
                      </a:lnTo>
                      <a:lnTo>
                        <a:pt x="101" y="711"/>
                      </a:lnTo>
                      <a:lnTo>
                        <a:pt x="104" y="711"/>
                      </a:lnTo>
                      <a:lnTo>
                        <a:pt x="104" y="713"/>
                      </a:lnTo>
                      <a:lnTo>
                        <a:pt x="107" y="713"/>
                      </a:lnTo>
                      <a:lnTo>
                        <a:pt x="107" y="725"/>
                      </a:lnTo>
                      <a:lnTo>
                        <a:pt x="110" y="725"/>
                      </a:lnTo>
                      <a:lnTo>
                        <a:pt x="110" y="734"/>
                      </a:lnTo>
                      <a:lnTo>
                        <a:pt x="112" y="734"/>
                      </a:lnTo>
                      <a:lnTo>
                        <a:pt x="112" y="742"/>
                      </a:lnTo>
                      <a:lnTo>
                        <a:pt x="115" y="742"/>
                      </a:lnTo>
                      <a:lnTo>
                        <a:pt x="115" y="751"/>
                      </a:lnTo>
                      <a:lnTo>
                        <a:pt x="118" y="751"/>
                      </a:lnTo>
                      <a:lnTo>
                        <a:pt x="118" y="760"/>
                      </a:lnTo>
                      <a:lnTo>
                        <a:pt x="121" y="760"/>
                      </a:lnTo>
                      <a:lnTo>
                        <a:pt x="121" y="768"/>
                      </a:lnTo>
                      <a:lnTo>
                        <a:pt x="124" y="768"/>
                      </a:lnTo>
                      <a:lnTo>
                        <a:pt x="124" y="783"/>
                      </a:lnTo>
                      <a:lnTo>
                        <a:pt x="127" y="783"/>
                      </a:lnTo>
                      <a:lnTo>
                        <a:pt x="127" y="797"/>
                      </a:lnTo>
                      <a:lnTo>
                        <a:pt x="130" y="797"/>
                      </a:lnTo>
                      <a:lnTo>
                        <a:pt x="130" y="809"/>
                      </a:lnTo>
                      <a:lnTo>
                        <a:pt x="133" y="809"/>
                      </a:lnTo>
                      <a:lnTo>
                        <a:pt x="133" y="823"/>
                      </a:lnTo>
                      <a:lnTo>
                        <a:pt x="136" y="823"/>
                      </a:lnTo>
                      <a:lnTo>
                        <a:pt x="136" y="835"/>
                      </a:lnTo>
                      <a:lnTo>
                        <a:pt x="138" y="835"/>
                      </a:lnTo>
                      <a:lnTo>
                        <a:pt x="138" y="849"/>
                      </a:lnTo>
                      <a:lnTo>
                        <a:pt x="141" y="849"/>
                      </a:lnTo>
                      <a:lnTo>
                        <a:pt x="141" y="858"/>
                      </a:lnTo>
                      <a:lnTo>
                        <a:pt x="144" y="858"/>
                      </a:lnTo>
                      <a:lnTo>
                        <a:pt x="144" y="867"/>
                      </a:lnTo>
                      <a:lnTo>
                        <a:pt x="147" y="867"/>
                      </a:lnTo>
                      <a:lnTo>
                        <a:pt x="147" y="875"/>
                      </a:lnTo>
                      <a:lnTo>
                        <a:pt x="150" y="875"/>
                      </a:lnTo>
                      <a:lnTo>
                        <a:pt x="150" y="884"/>
                      </a:lnTo>
                      <a:lnTo>
                        <a:pt x="153" y="884"/>
                      </a:lnTo>
                      <a:lnTo>
                        <a:pt x="153" y="893"/>
                      </a:lnTo>
                      <a:lnTo>
                        <a:pt x="156" y="893"/>
                      </a:lnTo>
                      <a:lnTo>
                        <a:pt x="156" y="901"/>
                      </a:lnTo>
                      <a:lnTo>
                        <a:pt x="159" y="901"/>
                      </a:lnTo>
                      <a:lnTo>
                        <a:pt x="159" y="907"/>
                      </a:lnTo>
                      <a:lnTo>
                        <a:pt x="162" y="907"/>
                      </a:lnTo>
                      <a:lnTo>
                        <a:pt x="162" y="904"/>
                      </a:lnTo>
                      <a:lnTo>
                        <a:pt x="164" y="904"/>
                      </a:lnTo>
                      <a:lnTo>
                        <a:pt x="164" y="898"/>
                      </a:lnTo>
                      <a:lnTo>
                        <a:pt x="167" y="898"/>
                      </a:lnTo>
                      <a:lnTo>
                        <a:pt x="167" y="896"/>
                      </a:lnTo>
                      <a:lnTo>
                        <a:pt x="170" y="896"/>
                      </a:lnTo>
                      <a:lnTo>
                        <a:pt x="170" y="893"/>
                      </a:lnTo>
                      <a:lnTo>
                        <a:pt x="173" y="893"/>
                      </a:lnTo>
                      <a:lnTo>
                        <a:pt x="173" y="890"/>
                      </a:lnTo>
                      <a:lnTo>
                        <a:pt x="176" y="890"/>
                      </a:lnTo>
                      <a:lnTo>
                        <a:pt x="176" y="887"/>
                      </a:lnTo>
                      <a:lnTo>
                        <a:pt x="179" y="887"/>
                      </a:lnTo>
                      <a:lnTo>
                        <a:pt x="179" y="872"/>
                      </a:lnTo>
                      <a:lnTo>
                        <a:pt x="182" y="872"/>
                      </a:lnTo>
                      <a:lnTo>
                        <a:pt x="182" y="855"/>
                      </a:lnTo>
                      <a:lnTo>
                        <a:pt x="185" y="855"/>
                      </a:lnTo>
                      <a:lnTo>
                        <a:pt x="185" y="841"/>
                      </a:lnTo>
                      <a:lnTo>
                        <a:pt x="187" y="841"/>
                      </a:lnTo>
                      <a:lnTo>
                        <a:pt x="187" y="826"/>
                      </a:lnTo>
                      <a:lnTo>
                        <a:pt x="190" y="826"/>
                      </a:lnTo>
                      <a:lnTo>
                        <a:pt x="190" y="812"/>
                      </a:lnTo>
                      <a:lnTo>
                        <a:pt x="193" y="812"/>
                      </a:lnTo>
                      <a:lnTo>
                        <a:pt x="193" y="797"/>
                      </a:lnTo>
                      <a:lnTo>
                        <a:pt x="196" y="797"/>
                      </a:lnTo>
                      <a:lnTo>
                        <a:pt x="196" y="780"/>
                      </a:lnTo>
                      <a:lnTo>
                        <a:pt x="199" y="780"/>
                      </a:lnTo>
                      <a:lnTo>
                        <a:pt x="199" y="763"/>
                      </a:lnTo>
                      <a:lnTo>
                        <a:pt x="202" y="763"/>
                      </a:lnTo>
                      <a:lnTo>
                        <a:pt x="202" y="742"/>
                      </a:lnTo>
                      <a:lnTo>
                        <a:pt x="205" y="742"/>
                      </a:lnTo>
                      <a:lnTo>
                        <a:pt x="205" y="725"/>
                      </a:lnTo>
                      <a:lnTo>
                        <a:pt x="208" y="725"/>
                      </a:lnTo>
                      <a:lnTo>
                        <a:pt x="208" y="708"/>
                      </a:lnTo>
                      <a:lnTo>
                        <a:pt x="211" y="708"/>
                      </a:lnTo>
                      <a:lnTo>
                        <a:pt x="211" y="690"/>
                      </a:lnTo>
                      <a:lnTo>
                        <a:pt x="213" y="690"/>
                      </a:lnTo>
                      <a:lnTo>
                        <a:pt x="213" y="673"/>
                      </a:lnTo>
                      <a:lnTo>
                        <a:pt x="216" y="673"/>
                      </a:lnTo>
                      <a:lnTo>
                        <a:pt x="216" y="664"/>
                      </a:lnTo>
                      <a:lnTo>
                        <a:pt x="219" y="664"/>
                      </a:lnTo>
                      <a:lnTo>
                        <a:pt x="219" y="656"/>
                      </a:lnTo>
                      <a:lnTo>
                        <a:pt x="222" y="656"/>
                      </a:lnTo>
                      <a:lnTo>
                        <a:pt x="222" y="644"/>
                      </a:lnTo>
                      <a:lnTo>
                        <a:pt x="225" y="644"/>
                      </a:lnTo>
                      <a:lnTo>
                        <a:pt x="225" y="635"/>
                      </a:lnTo>
                      <a:lnTo>
                        <a:pt x="228" y="635"/>
                      </a:lnTo>
                      <a:lnTo>
                        <a:pt x="228" y="627"/>
                      </a:lnTo>
                      <a:lnTo>
                        <a:pt x="231" y="627"/>
                      </a:lnTo>
                      <a:lnTo>
                        <a:pt x="231" y="615"/>
                      </a:lnTo>
                      <a:lnTo>
                        <a:pt x="234" y="615"/>
                      </a:lnTo>
                      <a:lnTo>
                        <a:pt x="234" y="624"/>
                      </a:lnTo>
                      <a:lnTo>
                        <a:pt x="236" y="624"/>
                      </a:lnTo>
                      <a:lnTo>
                        <a:pt x="236" y="630"/>
                      </a:lnTo>
                      <a:lnTo>
                        <a:pt x="239" y="630"/>
                      </a:lnTo>
                      <a:lnTo>
                        <a:pt x="239" y="638"/>
                      </a:lnTo>
                      <a:lnTo>
                        <a:pt x="242" y="638"/>
                      </a:lnTo>
                      <a:lnTo>
                        <a:pt x="242" y="644"/>
                      </a:lnTo>
                      <a:lnTo>
                        <a:pt x="245" y="644"/>
                      </a:lnTo>
                      <a:lnTo>
                        <a:pt x="245" y="650"/>
                      </a:lnTo>
                      <a:lnTo>
                        <a:pt x="248" y="650"/>
                      </a:lnTo>
                      <a:lnTo>
                        <a:pt x="248" y="659"/>
                      </a:lnTo>
                      <a:lnTo>
                        <a:pt x="251" y="659"/>
                      </a:lnTo>
                      <a:lnTo>
                        <a:pt x="251" y="676"/>
                      </a:lnTo>
                      <a:lnTo>
                        <a:pt x="254" y="676"/>
                      </a:lnTo>
                      <a:lnTo>
                        <a:pt x="254" y="702"/>
                      </a:lnTo>
                      <a:lnTo>
                        <a:pt x="257" y="702"/>
                      </a:lnTo>
                      <a:lnTo>
                        <a:pt x="257" y="725"/>
                      </a:lnTo>
                      <a:lnTo>
                        <a:pt x="260" y="725"/>
                      </a:lnTo>
                      <a:lnTo>
                        <a:pt x="260" y="751"/>
                      </a:lnTo>
                      <a:lnTo>
                        <a:pt x="262" y="751"/>
                      </a:lnTo>
                      <a:lnTo>
                        <a:pt x="262" y="777"/>
                      </a:lnTo>
                      <a:lnTo>
                        <a:pt x="265" y="777"/>
                      </a:lnTo>
                      <a:lnTo>
                        <a:pt x="265" y="800"/>
                      </a:lnTo>
                      <a:lnTo>
                        <a:pt x="268" y="800"/>
                      </a:lnTo>
                      <a:lnTo>
                        <a:pt x="268" y="829"/>
                      </a:lnTo>
                      <a:lnTo>
                        <a:pt x="271" y="829"/>
                      </a:lnTo>
                      <a:lnTo>
                        <a:pt x="271" y="867"/>
                      </a:lnTo>
                      <a:lnTo>
                        <a:pt x="274" y="867"/>
                      </a:lnTo>
                      <a:lnTo>
                        <a:pt x="274" y="904"/>
                      </a:lnTo>
                      <a:lnTo>
                        <a:pt x="277" y="904"/>
                      </a:lnTo>
                      <a:lnTo>
                        <a:pt x="277" y="942"/>
                      </a:lnTo>
                      <a:lnTo>
                        <a:pt x="280" y="942"/>
                      </a:lnTo>
                      <a:lnTo>
                        <a:pt x="280" y="979"/>
                      </a:lnTo>
                      <a:lnTo>
                        <a:pt x="283" y="979"/>
                      </a:lnTo>
                      <a:lnTo>
                        <a:pt x="283" y="1017"/>
                      </a:lnTo>
                      <a:lnTo>
                        <a:pt x="286" y="1017"/>
                      </a:lnTo>
                      <a:lnTo>
                        <a:pt x="286" y="1052"/>
                      </a:lnTo>
                      <a:lnTo>
                        <a:pt x="288" y="1052"/>
                      </a:lnTo>
                      <a:lnTo>
                        <a:pt x="288" y="1092"/>
                      </a:lnTo>
                      <a:lnTo>
                        <a:pt x="291" y="1092"/>
                      </a:lnTo>
                      <a:lnTo>
                        <a:pt x="291" y="1133"/>
                      </a:lnTo>
                      <a:lnTo>
                        <a:pt x="294" y="1133"/>
                      </a:lnTo>
                      <a:lnTo>
                        <a:pt x="294" y="1173"/>
                      </a:lnTo>
                      <a:lnTo>
                        <a:pt x="297" y="1173"/>
                      </a:lnTo>
                      <a:lnTo>
                        <a:pt x="297" y="1213"/>
                      </a:lnTo>
                      <a:lnTo>
                        <a:pt x="300" y="1213"/>
                      </a:lnTo>
                      <a:lnTo>
                        <a:pt x="300" y="1254"/>
                      </a:lnTo>
                      <a:lnTo>
                        <a:pt x="303" y="1254"/>
                      </a:lnTo>
                      <a:lnTo>
                        <a:pt x="303" y="1294"/>
                      </a:lnTo>
                      <a:lnTo>
                        <a:pt x="306" y="1294"/>
                      </a:lnTo>
                      <a:lnTo>
                        <a:pt x="306" y="1332"/>
                      </a:lnTo>
                      <a:lnTo>
                        <a:pt x="309" y="1332"/>
                      </a:lnTo>
                      <a:lnTo>
                        <a:pt x="309" y="1367"/>
                      </a:lnTo>
                      <a:lnTo>
                        <a:pt x="311" y="1367"/>
                      </a:lnTo>
                      <a:lnTo>
                        <a:pt x="311" y="1401"/>
                      </a:lnTo>
                      <a:lnTo>
                        <a:pt x="314" y="1401"/>
                      </a:lnTo>
                      <a:lnTo>
                        <a:pt x="314" y="1433"/>
                      </a:lnTo>
                      <a:lnTo>
                        <a:pt x="317" y="1433"/>
                      </a:lnTo>
                      <a:lnTo>
                        <a:pt x="317" y="1468"/>
                      </a:lnTo>
                      <a:lnTo>
                        <a:pt x="320" y="1468"/>
                      </a:lnTo>
                      <a:lnTo>
                        <a:pt x="320" y="1502"/>
                      </a:lnTo>
                      <a:lnTo>
                        <a:pt x="323" y="1502"/>
                      </a:lnTo>
                      <a:lnTo>
                        <a:pt x="323" y="1531"/>
                      </a:lnTo>
                      <a:lnTo>
                        <a:pt x="326" y="1531"/>
                      </a:lnTo>
                      <a:lnTo>
                        <a:pt x="326" y="1552"/>
                      </a:lnTo>
                      <a:lnTo>
                        <a:pt x="329" y="1552"/>
                      </a:lnTo>
                      <a:lnTo>
                        <a:pt x="329" y="1572"/>
                      </a:lnTo>
                      <a:lnTo>
                        <a:pt x="332" y="1572"/>
                      </a:lnTo>
                      <a:lnTo>
                        <a:pt x="332" y="1589"/>
                      </a:lnTo>
                      <a:lnTo>
                        <a:pt x="335" y="1589"/>
                      </a:lnTo>
                      <a:lnTo>
                        <a:pt x="335" y="1609"/>
                      </a:lnTo>
                      <a:lnTo>
                        <a:pt x="337" y="1609"/>
                      </a:lnTo>
                      <a:lnTo>
                        <a:pt x="337" y="1630"/>
                      </a:lnTo>
                      <a:lnTo>
                        <a:pt x="340" y="1630"/>
                      </a:lnTo>
                      <a:lnTo>
                        <a:pt x="340" y="1647"/>
                      </a:lnTo>
                      <a:lnTo>
                        <a:pt x="343" y="1647"/>
                      </a:lnTo>
                      <a:lnTo>
                        <a:pt x="343" y="1647"/>
                      </a:lnTo>
                      <a:lnTo>
                        <a:pt x="346" y="1647"/>
                      </a:lnTo>
                      <a:lnTo>
                        <a:pt x="346" y="1644"/>
                      </a:lnTo>
                      <a:lnTo>
                        <a:pt x="349" y="1644"/>
                      </a:lnTo>
                      <a:lnTo>
                        <a:pt x="349" y="1644"/>
                      </a:lnTo>
                      <a:lnTo>
                        <a:pt x="352" y="1644"/>
                      </a:lnTo>
                      <a:lnTo>
                        <a:pt x="352" y="1641"/>
                      </a:lnTo>
                      <a:lnTo>
                        <a:pt x="355" y="1641"/>
                      </a:lnTo>
                      <a:lnTo>
                        <a:pt x="355" y="1641"/>
                      </a:lnTo>
                      <a:lnTo>
                        <a:pt x="358" y="1641"/>
                      </a:lnTo>
                      <a:lnTo>
                        <a:pt x="358" y="1638"/>
                      </a:lnTo>
                      <a:lnTo>
                        <a:pt x="360" y="1638"/>
                      </a:lnTo>
                      <a:lnTo>
                        <a:pt x="360" y="1621"/>
                      </a:lnTo>
                      <a:lnTo>
                        <a:pt x="363" y="1621"/>
                      </a:lnTo>
                      <a:lnTo>
                        <a:pt x="363" y="1595"/>
                      </a:lnTo>
                      <a:lnTo>
                        <a:pt x="366" y="1595"/>
                      </a:lnTo>
                      <a:lnTo>
                        <a:pt x="366" y="1569"/>
                      </a:lnTo>
                      <a:lnTo>
                        <a:pt x="369" y="1569"/>
                      </a:lnTo>
                      <a:lnTo>
                        <a:pt x="369" y="1543"/>
                      </a:lnTo>
                      <a:lnTo>
                        <a:pt x="372" y="1543"/>
                      </a:lnTo>
                      <a:lnTo>
                        <a:pt x="372" y="1517"/>
                      </a:lnTo>
                      <a:lnTo>
                        <a:pt x="375" y="1517"/>
                      </a:lnTo>
                      <a:lnTo>
                        <a:pt x="375" y="1494"/>
                      </a:lnTo>
                      <a:lnTo>
                        <a:pt x="378" y="1494"/>
                      </a:lnTo>
                      <a:lnTo>
                        <a:pt x="378" y="1459"/>
                      </a:lnTo>
                      <a:lnTo>
                        <a:pt x="381" y="1459"/>
                      </a:lnTo>
                      <a:lnTo>
                        <a:pt x="381" y="1413"/>
                      </a:lnTo>
                      <a:lnTo>
                        <a:pt x="384" y="1413"/>
                      </a:lnTo>
                      <a:lnTo>
                        <a:pt x="384" y="1364"/>
                      </a:lnTo>
                      <a:lnTo>
                        <a:pt x="386" y="1364"/>
                      </a:lnTo>
                      <a:lnTo>
                        <a:pt x="386" y="1315"/>
                      </a:lnTo>
                      <a:lnTo>
                        <a:pt x="389" y="1315"/>
                      </a:lnTo>
                      <a:lnTo>
                        <a:pt x="389" y="1268"/>
                      </a:lnTo>
                      <a:lnTo>
                        <a:pt x="392" y="1268"/>
                      </a:lnTo>
                      <a:lnTo>
                        <a:pt x="392" y="1219"/>
                      </a:lnTo>
                      <a:lnTo>
                        <a:pt x="395" y="1219"/>
                      </a:lnTo>
                      <a:lnTo>
                        <a:pt x="395" y="1170"/>
                      </a:lnTo>
                      <a:lnTo>
                        <a:pt x="398" y="1170"/>
                      </a:lnTo>
                      <a:lnTo>
                        <a:pt x="398" y="1109"/>
                      </a:lnTo>
                      <a:lnTo>
                        <a:pt x="401" y="1109"/>
                      </a:lnTo>
                      <a:lnTo>
                        <a:pt x="401" y="1049"/>
                      </a:lnTo>
                      <a:lnTo>
                        <a:pt x="404" y="1049"/>
                      </a:lnTo>
                      <a:lnTo>
                        <a:pt x="404" y="985"/>
                      </a:lnTo>
                      <a:lnTo>
                        <a:pt x="407" y="985"/>
                      </a:lnTo>
                      <a:lnTo>
                        <a:pt x="407" y="924"/>
                      </a:lnTo>
                      <a:lnTo>
                        <a:pt x="410" y="924"/>
                      </a:lnTo>
                      <a:lnTo>
                        <a:pt x="410" y="861"/>
                      </a:lnTo>
                      <a:lnTo>
                        <a:pt x="412" y="861"/>
                      </a:lnTo>
                      <a:lnTo>
                        <a:pt x="412" y="800"/>
                      </a:lnTo>
                      <a:lnTo>
                        <a:pt x="415" y="800"/>
                      </a:lnTo>
                      <a:lnTo>
                        <a:pt x="415" y="739"/>
                      </a:lnTo>
                      <a:lnTo>
                        <a:pt x="418" y="739"/>
                      </a:lnTo>
                      <a:lnTo>
                        <a:pt x="418" y="679"/>
                      </a:lnTo>
                      <a:lnTo>
                        <a:pt x="421" y="679"/>
                      </a:lnTo>
                      <a:lnTo>
                        <a:pt x="421" y="618"/>
                      </a:lnTo>
                      <a:lnTo>
                        <a:pt x="424" y="618"/>
                      </a:lnTo>
                      <a:lnTo>
                        <a:pt x="424" y="557"/>
                      </a:lnTo>
                      <a:lnTo>
                        <a:pt x="427" y="557"/>
                      </a:lnTo>
                      <a:lnTo>
                        <a:pt x="427" y="497"/>
                      </a:lnTo>
                      <a:lnTo>
                        <a:pt x="430" y="497"/>
                      </a:lnTo>
                      <a:lnTo>
                        <a:pt x="430" y="433"/>
                      </a:lnTo>
                      <a:lnTo>
                        <a:pt x="433" y="433"/>
                      </a:lnTo>
                      <a:lnTo>
                        <a:pt x="433" y="378"/>
                      </a:lnTo>
                      <a:lnTo>
                        <a:pt x="435" y="378"/>
                      </a:lnTo>
                      <a:lnTo>
                        <a:pt x="435" y="332"/>
                      </a:lnTo>
                      <a:lnTo>
                        <a:pt x="438" y="332"/>
                      </a:lnTo>
                      <a:lnTo>
                        <a:pt x="438" y="289"/>
                      </a:lnTo>
                      <a:lnTo>
                        <a:pt x="441" y="289"/>
                      </a:lnTo>
                      <a:lnTo>
                        <a:pt x="441" y="245"/>
                      </a:lnTo>
                      <a:lnTo>
                        <a:pt x="444" y="245"/>
                      </a:lnTo>
                      <a:lnTo>
                        <a:pt x="444" y="199"/>
                      </a:lnTo>
                      <a:lnTo>
                        <a:pt x="447" y="199"/>
                      </a:lnTo>
                      <a:lnTo>
                        <a:pt x="447" y="156"/>
                      </a:lnTo>
                      <a:lnTo>
                        <a:pt x="450" y="156"/>
                      </a:lnTo>
                      <a:lnTo>
                        <a:pt x="450" y="112"/>
                      </a:lnTo>
                      <a:lnTo>
                        <a:pt x="453" y="112"/>
                      </a:lnTo>
                      <a:lnTo>
                        <a:pt x="453" y="92"/>
                      </a:lnTo>
                      <a:lnTo>
                        <a:pt x="456" y="92"/>
                      </a:lnTo>
                      <a:lnTo>
                        <a:pt x="456" y="75"/>
                      </a:lnTo>
                      <a:lnTo>
                        <a:pt x="459" y="75"/>
                      </a:lnTo>
                      <a:lnTo>
                        <a:pt x="459" y="57"/>
                      </a:lnTo>
                      <a:lnTo>
                        <a:pt x="461" y="57"/>
                      </a:lnTo>
                      <a:lnTo>
                        <a:pt x="461" y="37"/>
                      </a:lnTo>
                      <a:lnTo>
                        <a:pt x="464" y="37"/>
                      </a:lnTo>
                      <a:lnTo>
                        <a:pt x="464" y="20"/>
                      </a:lnTo>
                      <a:lnTo>
                        <a:pt x="467" y="20"/>
                      </a:lnTo>
                      <a:lnTo>
                        <a:pt x="467" y="2"/>
                      </a:lnTo>
                      <a:lnTo>
                        <a:pt x="470" y="2"/>
                      </a:lnTo>
                      <a:lnTo>
                        <a:pt x="470" y="0"/>
                      </a:lnTo>
                      <a:lnTo>
                        <a:pt x="473" y="0"/>
                      </a:lnTo>
                      <a:lnTo>
                        <a:pt x="473" y="8"/>
                      </a:lnTo>
                      <a:lnTo>
                        <a:pt x="476" y="8"/>
                      </a:lnTo>
                      <a:lnTo>
                        <a:pt x="476" y="17"/>
                      </a:lnTo>
                      <a:lnTo>
                        <a:pt x="479" y="17"/>
                      </a:lnTo>
                      <a:lnTo>
                        <a:pt x="479" y="26"/>
                      </a:lnTo>
                      <a:lnTo>
                        <a:pt x="482" y="26"/>
                      </a:lnTo>
                      <a:lnTo>
                        <a:pt x="482" y="34"/>
                      </a:lnTo>
                      <a:lnTo>
                        <a:pt x="484" y="34"/>
                      </a:lnTo>
                      <a:lnTo>
                        <a:pt x="484" y="43"/>
                      </a:lnTo>
                      <a:lnTo>
                        <a:pt x="487" y="43"/>
                      </a:lnTo>
                      <a:lnTo>
                        <a:pt x="487" y="57"/>
                      </a:lnTo>
                      <a:lnTo>
                        <a:pt x="490" y="57"/>
                      </a:lnTo>
                      <a:lnTo>
                        <a:pt x="490" y="81"/>
                      </a:lnTo>
                      <a:lnTo>
                        <a:pt x="493" y="81"/>
                      </a:lnTo>
                      <a:lnTo>
                        <a:pt x="493" y="107"/>
                      </a:lnTo>
                      <a:lnTo>
                        <a:pt x="496" y="107"/>
                      </a:lnTo>
                      <a:lnTo>
                        <a:pt x="496" y="133"/>
                      </a:lnTo>
                      <a:lnTo>
                        <a:pt x="499" y="133"/>
                      </a:lnTo>
                      <a:lnTo>
                        <a:pt x="499" y="159"/>
                      </a:lnTo>
                      <a:lnTo>
                        <a:pt x="502" y="159"/>
                      </a:lnTo>
                      <a:lnTo>
                        <a:pt x="502" y="185"/>
                      </a:lnTo>
                      <a:lnTo>
                        <a:pt x="505" y="185"/>
                      </a:lnTo>
                      <a:lnTo>
                        <a:pt x="505" y="211"/>
                      </a:lnTo>
                      <a:lnTo>
                        <a:pt x="508" y="211"/>
                      </a:lnTo>
                      <a:lnTo>
                        <a:pt x="508" y="239"/>
                      </a:lnTo>
                      <a:lnTo>
                        <a:pt x="510" y="239"/>
                      </a:lnTo>
                      <a:lnTo>
                        <a:pt x="510" y="268"/>
                      </a:lnTo>
                      <a:lnTo>
                        <a:pt x="513" y="268"/>
                      </a:lnTo>
                      <a:lnTo>
                        <a:pt x="513" y="297"/>
                      </a:lnTo>
                      <a:lnTo>
                        <a:pt x="516" y="297"/>
                      </a:lnTo>
                      <a:lnTo>
                        <a:pt x="516" y="326"/>
                      </a:lnTo>
                      <a:lnTo>
                        <a:pt x="519" y="326"/>
                      </a:lnTo>
                      <a:lnTo>
                        <a:pt x="519" y="355"/>
                      </a:lnTo>
                      <a:lnTo>
                        <a:pt x="522" y="355"/>
                      </a:lnTo>
                      <a:lnTo>
                        <a:pt x="522" y="381"/>
                      </a:lnTo>
                      <a:lnTo>
                        <a:pt x="525" y="381"/>
                      </a:lnTo>
                      <a:lnTo>
                        <a:pt x="525" y="407"/>
                      </a:lnTo>
                      <a:lnTo>
                        <a:pt x="528" y="407"/>
                      </a:lnTo>
                      <a:lnTo>
                        <a:pt x="528" y="427"/>
                      </a:lnTo>
                      <a:lnTo>
                        <a:pt x="531" y="427"/>
                      </a:lnTo>
                      <a:lnTo>
                        <a:pt x="531" y="448"/>
                      </a:lnTo>
                      <a:lnTo>
                        <a:pt x="534" y="448"/>
                      </a:lnTo>
                      <a:lnTo>
                        <a:pt x="534" y="468"/>
                      </a:lnTo>
                      <a:lnTo>
                        <a:pt x="536" y="468"/>
                      </a:lnTo>
                      <a:lnTo>
                        <a:pt x="536" y="488"/>
                      </a:lnTo>
                      <a:lnTo>
                        <a:pt x="539" y="488"/>
                      </a:lnTo>
                      <a:lnTo>
                        <a:pt x="539" y="508"/>
                      </a:lnTo>
                      <a:lnTo>
                        <a:pt x="542" y="508"/>
                      </a:lnTo>
                      <a:lnTo>
                        <a:pt x="542" y="526"/>
                      </a:lnTo>
                      <a:lnTo>
                        <a:pt x="545" y="526"/>
                      </a:lnTo>
                      <a:lnTo>
                        <a:pt x="545" y="534"/>
                      </a:lnTo>
                      <a:lnTo>
                        <a:pt x="548" y="534"/>
                      </a:lnTo>
                      <a:lnTo>
                        <a:pt x="548" y="540"/>
                      </a:lnTo>
                      <a:lnTo>
                        <a:pt x="551" y="540"/>
                      </a:lnTo>
                      <a:lnTo>
                        <a:pt x="551" y="546"/>
                      </a:lnTo>
                      <a:lnTo>
                        <a:pt x="554" y="546"/>
                      </a:lnTo>
                      <a:lnTo>
                        <a:pt x="554" y="555"/>
                      </a:lnTo>
                      <a:lnTo>
                        <a:pt x="557" y="555"/>
                      </a:lnTo>
                      <a:lnTo>
                        <a:pt x="557" y="560"/>
                      </a:lnTo>
                      <a:lnTo>
                        <a:pt x="559" y="560"/>
                      </a:lnTo>
                      <a:lnTo>
                        <a:pt x="559" y="566"/>
                      </a:lnTo>
                      <a:lnTo>
                        <a:pt x="562" y="566"/>
                      </a:lnTo>
                      <a:lnTo>
                        <a:pt x="562" y="563"/>
                      </a:lnTo>
                      <a:lnTo>
                        <a:pt x="565" y="563"/>
                      </a:lnTo>
                      <a:lnTo>
                        <a:pt x="565" y="557"/>
                      </a:lnTo>
                      <a:lnTo>
                        <a:pt x="568" y="557"/>
                      </a:lnTo>
                      <a:lnTo>
                        <a:pt x="568" y="555"/>
                      </a:lnTo>
                      <a:lnTo>
                        <a:pt x="571" y="555"/>
                      </a:lnTo>
                      <a:lnTo>
                        <a:pt x="571" y="549"/>
                      </a:lnTo>
                      <a:lnTo>
                        <a:pt x="574" y="549"/>
                      </a:lnTo>
                      <a:lnTo>
                        <a:pt x="574" y="543"/>
                      </a:lnTo>
                      <a:lnTo>
                        <a:pt x="577" y="543"/>
                      </a:lnTo>
                      <a:lnTo>
                        <a:pt x="577" y="540"/>
                      </a:lnTo>
                      <a:lnTo>
                        <a:pt x="580" y="540"/>
                      </a:lnTo>
                      <a:lnTo>
                        <a:pt x="580" y="531"/>
                      </a:lnTo>
                      <a:lnTo>
                        <a:pt x="583" y="531"/>
                      </a:lnTo>
                      <a:lnTo>
                        <a:pt x="583" y="520"/>
                      </a:lnTo>
                      <a:lnTo>
                        <a:pt x="585" y="520"/>
                      </a:lnTo>
                      <a:lnTo>
                        <a:pt x="585" y="511"/>
                      </a:lnTo>
                      <a:lnTo>
                        <a:pt x="588" y="511"/>
                      </a:lnTo>
                      <a:lnTo>
                        <a:pt x="588" y="500"/>
                      </a:lnTo>
                      <a:lnTo>
                        <a:pt x="591" y="500"/>
                      </a:lnTo>
                      <a:lnTo>
                        <a:pt x="591" y="491"/>
                      </a:lnTo>
                      <a:lnTo>
                        <a:pt x="594" y="491"/>
                      </a:lnTo>
                      <a:lnTo>
                        <a:pt x="594" y="479"/>
                      </a:lnTo>
                      <a:lnTo>
                        <a:pt x="597" y="479"/>
                      </a:lnTo>
                      <a:lnTo>
                        <a:pt x="597" y="471"/>
                      </a:lnTo>
                      <a:lnTo>
                        <a:pt x="600" y="471"/>
                      </a:lnTo>
                      <a:lnTo>
                        <a:pt x="600" y="462"/>
                      </a:lnTo>
                      <a:lnTo>
                        <a:pt x="603" y="462"/>
                      </a:lnTo>
                      <a:lnTo>
                        <a:pt x="603" y="456"/>
                      </a:lnTo>
                      <a:lnTo>
                        <a:pt x="606" y="456"/>
                      </a:lnTo>
                      <a:lnTo>
                        <a:pt x="606" y="448"/>
                      </a:lnTo>
                      <a:lnTo>
                        <a:pt x="608" y="448"/>
                      </a:lnTo>
                      <a:lnTo>
                        <a:pt x="608" y="439"/>
                      </a:lnTo>
                      <a:lnTo>
                        <a:pt x="611" y="439"/>
                      </a:lnTo>
                      <a:lnTo>
                        <a:pt x="611" y="430"/>
                      </a:lnTo>
                      <a:lnTo>
                        <a:pt x="614" y="430"/>
                      </a:lnTo>
                      <a:lnTo>
                        <a:pt x="614" y="424"/>
                      </a:lnTo>
                      <a:lnTo>
                        <a:pt x="617" y="424"/>
                      </a:lnTo>
                      <a:lnTo>
                        <a:pt x="617" y="422"/>
                      </a:lnTo>
                      <a:lnTo>
                        <a:pt x="620" y="422"/>
                      </a:lnTo>
                      <a:lnTo>
                        <a:pt x="620" y="422"/>
                      </a:lnTo>
                      <a:lnTo>
                        <a:pt x="623" y="422"/>
                      </a:lnTo>
                      <a:lnTo>
                        <a:pt x="623" y="419"/>
                      </a:lnTo>
                      <a:lnTo>
                        <a:pt x="626" y="419"/>
                      </a:lnTo>
                      <a:lnTo>
                        <a:pt x="629" y="419"/>
                      </a:lnTo>
                      <a:lnTo>
                        <a:pt x="632" y="419"/>
                      </a:lnTo>
                      <a:lnTo>
                        <a:pt x="632" y="416"/>
                      </a:lnTo>
                      <a:lnTo>
                        <a:pt x="634" y="416"/>
                      </a:lnTo>
                      <a:lnTo>
                        <a:pt x="634" y="422"/>
                      </a:lnTo>
                      <a:lnTo>
                        <a:pt x="637" y="422"/>
                      </a:lnTo>
                      <a:lnTo>
                        <a:pt x="637" y="427"/>
                      </a:lnTo>
                      <a:lnTo>
                        <a:pt x="640" y="427"/>
                      </a:lnTo>
                      <a:lnTo>
                        <a:pt x="640" y="433"/>
                      </a:lnTo>
                      <a:lnTo>
                        <a:pt x="643" y="433"/>
                      </a:lnTo>
                      <a:lnTo>
                        <a:pt x="643" y="442"/>
                      </a:lnTo>
                      <a:lnTo>
                        <a:pt x="646" y="442"/>
                      </a:lnTo>
                      <a:lnTo>
                        <a:pt x="646" y="448"/>
                      </a:lnTo>
                      <a:lnTo>
                        <a:pt x="649" y="448"/>
                      </a:lnTo>
                      <a:lnTo>
                        <a:pt x="649" y="456"/>
                      </a:lnTo>
                      <a:lnTo>
                        <a:pt x="652" y="456"/>
                      </a:lnTo>
                      <a:lnTo>
                        <a:pt x="652" y="462"/>
                      </a:lnTo>
                      <a:lnTo>
                        <a:pt x="655" y="462"/>
                      </a:lnTo>
                      <a:lnTo>
                        <a:pt x="655" y="474"/>
                      </a:lnTo>
                      <a:lnTo>
                        <a:pt x="658" y="474"/>
                      </a:lnTo>
                      <a:lnTo>
                        <a:pt x="658" y="488"/>
                      </a:lnTo>
                      <a:lnTo>
                        <a:pt x="660" y="488"/>
                      </a:lnTo>
                      <a:lnTo>
                        <a:pt x="660" y="500"/>
                      </a:lnTo>
                      <a:lnTo>
                        <a:pt x="663" y="500"/>
                      </a:lnTo>
                      <a:lnTo>
                        <a:pt x="663" y="511"/>
                      </a:lnTo>
                      <a:lnTo>
                        <a:pt x="666" y="511"/>
                      </a:lnTo>
                      <a:lnTo>
                        <a:pt x="666" y="523"/>
                      </a:lnTo>
                      <a:lnTo>
                        <a:pt x="669" y="523"/>
                      </a:lnTo>
                      <a:lnTo>
                        <a:pt x="669" y="534"/>
                      </a:lnTo>
                      <a:lnTo>
                        <a:pt x="672" y="534"/>
                      </a:lnTo>
                      <a:lnTo>
                        <a:pt x="672" y="546"/>
                      </a:lnTo>
                      <a:lnTo>
                        <a:pt x="675" y="546"/>
                      </a:lnTo>
                      <a:lnTo>
                        <a:pt x="675" y="557"/>
                      </a:lnTo>
                      <a:lnTo>
                        <a:pt x="678" y="557"/>
                      </a:lnTo>
                      <a:lnTo>
                        <a:pt x="678" y="572"/>
                      </a:lnTo>
                      <a:lnTo>
                        <a:pt x="681" y="572"/>
                      </a:lnTo>
                      <a:lnTo>
                        <a:pt x="681" y="583"/>
                      </a:lnTo>
                      <a:lnTo>
                        <a:pt x="683" y="583"/>
                      </a:lnTo>
                      <a:lnTo>
                        <a:pt x="683" y="595"/>
                      </a:lnTo>
                      <a:lnTo>
                        <a:pt x="686" y="595"/>
                      </a:lnTo>
                      <a:lnTo>
                        <a:pt x="686" y="607"/>
                      </a:lnTo>
                      <a:lnTo>
                        <a:pt x="689" y="607"/>
                      </a:lnTo>
                      <a:lnTo>
                        <a:pt x="689" y="618"/>
                      </a:lnTo>
                      <a:lnTo>
                        <a:pt x="692" y="618"/>
                      </a:lnTo>
                      <a:lnTo>
                        <a:pt x="692" y="627"/>
                      </a:lnTo>
                      <a:lnTo>
                        <a:pt x="695" y="627"/>
                      </a:lnTo>
                      <a:lnTo>
                        <a:pt x="695" y="635"/>
                      </a:lnTo>
                      <a:lnTo>
                        <a:pt x="698" y="635"/>
                      </a:lnTo>
                      <a:lnTo>
                        <a:pt x="698" y="644"/>
                      </a:lnTo>
                      <a:lnTo>
                        <a:pt x="701" y="644"/>
                      </a:lnTo>
                      <a:lnTo>
                        <a:pt x="701" y="653"/>
                      </a:lnTo>
                      <a:lnTo>
                        <a:pt x="704" y="653"/>
                      </a:lnTo>
                      <a:lnTo>
                        <a:pt x="704" y="661"/>
                      </a:lnTo>
                      <a:lnTo>
                        <a:pt x="707" y="661"/>
                      </a:lnTo>
                      <a:lnTo>
                        <a:pt x="707" y="670"/>
                      </a:lnTo>
                      <a:lnTo>
                        <a:pt x="709" y="670"/>
                      </a:lnTo>
                      <a:lnTo>
                        <a:pt x="709" y="673"/>
                      </a:lnTo>
                      <a:lnTo>
                        <a:pt x="712" y="673"/>
                      </a:lnTo>
                      <a:lnTo>
                        <a:pt x="712" y="679"/>
                      </a:lnTo>
                      <a:lnTo>
                        <a:pt x="715" y="679"/>
                      </a:lnTo>
                      <a:lnTo>
                        <a:pt x="715" y="682"/>
                      </a:lnTo>
                      <a:lnTo>
                        <a:pt x="718" y="682"/>
                      </a:lnTo>
                      <a:lnTo>
                        <a:pt x="718" y="687"/>
                      </a:lnTo>
                      <a:lnTo>
                        <a:pt x="721" y="687"/>
                      </a:lnTo>
                      <a:lnTo>
                        <a:pt x="721" y="690"/>
                      </a:lnTo>
                      <a:lnTo>
                        <a:pt x="724" y="690"/>
                      </a:lnTo>
                      <a:lnTo>
                        <a:pt x="724" y="696"/>
                      </a:lnTo>
                      <a:lnTo>
                        <a:pt x="727" y="696"/>
                      </a:lnTo>
                      <a:lnTo>
                        <a:pt x="727" y="696"/>
                      </a:lnTo>
                      <a:lnTo>
                        <a:pt x="730" y="696"/>
                      </a:lnTo>
                      <a:lnTo>
                        <a:pt x="730" y="699"/>
                      </a:lnTo>
                      <a:lnTo>
                        <a:pt x="733" y="699"/>
                      </a:lnTo>
                      <a:lnTo>
                        <a:pt x="733" y="702"/>
                      </a:lnTo>
                      <a:lnTo>
                        <a:pt x="735" y="702"/>
                      </a:lnTo>
                      <a:lnTo>
                        <a:pt x="735" y="705"/>
                      </a:lnTo>
                      <a:lnTo>
                        <a:pt x="738" y="705"/>
                      </a:lnTo>
                      <a:lnTo>
                        <a:pt x="738" y="705"/>
                      </a:lnTo>
                      <a:lnTo>
                        <a:pt x="741" y="705"/>
                      </a:lnTo>
                      <a:lnTo>
                        <a:pt x="741" y="708"/>
                      </a:lnTo>
                      <a:lnTo>
                        <a:pt x="744" y="708"/>
                      </a:lnTo>
                      <a:lnTo>
                        <a:pt x="744" y="711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 16">
                  <a:extLst>
                    <a:ext uri="{FF2B5EF4-FFF2-40B4-BE49-F238E27FC236}">
                      <a16:creationId xmlns:a16="http://schemas.microsoft.com/office/drawing/2014/main" id="{A38D7150-FAD8-7E1C-1A4D-520DE9DFCC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5" y="870"/>
                  <a:ext cx="781" cy="1199"/>
                </a:xfrm>
                <a:custGeom>
                  <a:avLst/>
                  <a:gdLst>
                    <a:gd name="T0" fmla="*/ 9 w 781"/>
                    <a:gd name="T1" fmla="*/ 644 h 1199"/>
                    <a:gd name="T2" fmla="*/ 20 w 781"/>
                    <a:gd name="T3" fmla="*/ 662 h 1199"/>
                    <a:gd name="T4" fmla="*/ 32 w 781"/>
                    <a:gd name="T5" fmla="*/ 679 h 1199"/>
                    <a:gd name="T6" fmla="*/ 43 w 781"/>
                    <a:gd name="T7" fmla="*/ 699 h 1199"/>
                    <a:gd name="T8" fmla="*/ 55 w 781"/>
                    <a:gd name="T9" fmla="*/ 719 h 1199"/>
                    <a:gd name="T10" fmla="*/ 66 w 781"/>
                    <a:gd name="T11" fmla="*/ 734 h 1199"/>
                    <a:gd name="T12" fmla="*/ 81 w 781"/>
                    <a:gd name="T13" fmla="*/ 743 h 1199"/>
                    <a:gd name="T14" fmla="*/ 110 w 781"/>
                    <a:gd name="T15" fmla="*/ 743 h 1199"/>
                    <a:gd name="T16" fmla="*/ 127 w 781"/>
                    <a:gd name="T17" fmla="*/ 751 h 1199"/>
                    <a:gd name="T18" fmla="*/ 138 w 781"/>
                    <a:gd name="T19" fmla="*/ 769 h 1199"/>
                    <a:gd name="T20" fmla="*/ 150 w 781"/>
                    <a:gd name="T21" fmla="*/ 797 h 1199"/>
                    <a:gd name="T22" fmla="*/ 161 w 781"/>
                    <a:gd name="T23" fmla="*/ 829 h 1199"/>
                    <a:gd name="T24" fmla="*/ 173 w 781"/>
                    <a:gd name="T25" fmla="*/ 875 h 1199"/>
                    <a:gd name="T26" fmla="*/ 184 w 781"/>
                    <a:gd name="T27" fmla="*/ 922 h 1199"/>
                    <a:gd name="T28" fmla="*/ 196 w 781"/>
                    <a:gd name="T29" fmla="*/ 977 h 1199"/>
                    <a:gd name="T30" fmla="*/ 208 w 781"/>
                    <a:gd name="T31" fmla="*/ 1032 h 1199"/>
                    <a:gd name="T32" fmla="*/ 219 w 781"/>
                    <a:gd name="T33" fmla="*/ 1086 h 1199"/>
                    <a:gd name="T34" fmla="*/ 231 w 781"/>
                    <a:gd name="T35" fmla="*/ 1141 h 1199"/>
                    <a:gd name="T36" fmla="*/ 242 w 781"/>
                    <a:gd name="T37" fmla="*/ 1176 h 1199"/>
                    <a:gd name="T38" fmla="*/ 254 w 781"/>
                    <a:gd name="T39" fmla="*/ 1196 h 1199"/>
                    <a:gd name="T40" fmla="*/ 265 w 781"/>
                    <a:gd name="T41" fmla="*/ 1176 h 1199"/>
                    <a:gd name="T42" fmla="*/ 277 w 781"/>
                    <a:gd name="T43" fmla="*/ 1107 h 1199"/>
                    <a:gd name="T44" fmla="*/ 288 w 781"/>
                    <a:gd name="T45" fmla="*/ 1006 h 1199"/>
                    <a:gd name="T46" fmla="*/ 300 w 781"/>
                    <a:gd name="T47" fmla="*/ 838 h 1199"/>
                    <a:gd name="T48" fmla="*/ 311 w 781"/>
                    <a:gd name="T49" fmla="*/ 653 h 1199"/>
                    <a:gd name="T50" fmla="*/ 323 w 781"/>
                    <a:gd name="T51" fmla="*/ 451 h 1199"/>
                    <a:gd name="T52" fmla="*/ 334 w 781"/>
                    <a:gd name="T53" fmla="*/ 271 h 1199"/>
                    <a:gd name="T54" fmla="*/ 346 w 781"/>
                    <a:gd name="T55" fmla="*/ 118 h 1199"/>
                    <a:gd name="T56" fmla="*/ 358 w 781"/>
                    <a:gd name="T57" fmla="*/ 26 h 1199"/>
                    <a:gd name="T58" fmla="*/ 369 w 781"/>
                    <a:gd name="T59" fmla="*/ 6 h 1199"/>
                    <a:gd name="T60" fmla="*/ 381 w 781"/>
                    <a:gd name="T61" fmla="*/ 23 h 1199"/>
                    <a:gd name="T62" fmla="*/ 392 w 781"/>
                    <a:gd name="T63" fmla="*/ 115 h 1199"/>
                    <a:gd name="T64" fmla="*/ 404 w 781"/>
                    <a:gd name="T65" fmla="*/ 222 h 1199"/>
                    <a:gd name="T66" fmla="*/ 415 w 781"/>
                    <a:gd name="T67" fmla="*/ 341 h 1199"/>
                    <a:gd name="T68" fmla="*/ 427 w 781"/>
                    <a:gd name="T69" fmla="*/ 445 h 1199"/>
                    <a:gd name="T70" fmla="*/ 438 w 781"/>
                    <a:gd name="T71" fmla="*/ 534 h 1199"/>
                    <a:gd name="T72" fmla="*/ 450 w 781"/>
                    <a:gd name="T73" fmla="*/ 592 h 1199"/>
                    <a:gd name="T74" fmla="*/ 461 w 781"/>
                    <a:gd name="T75" fmla="*/ 618 h 1199"/>
                    <a:gd name="T76" fmla="*/ 502 w 781"/>
                    <a:gd name="T77" fmla="*/ 633 h 1199"/>
                    <a:gd name="T78" fmla="*/ 513 w 781"/>
                    <a:gd name="T79" fmla="*/ 641 h 1199"/>
                    <a:gd name="T80" fmla="*/ 525 w 781"/>
                    <a:gd name="T81" fmla="*/ 656 h 1199"/>
                    <a:gd name="T82" fmla="*/ 536 w 781"/>
                    <a:gd name="T83" fmla="*/ 676 h 1199"/>
                    <a:gd name="T84" fmla="*/ 548 w 781"/>
                    <a:gd name="T85" fmla="*/ 696 h 1199"/>
                    <a:gd name="T86" fmla="*/ 559 w 781"/>
                    <a:gd name="T87" fmla="*/ 714 h 1199"/>
                    <a:gd name="T88" fmla="*/ 571 w 781"/>
                    <a:gd name="T89" fmla="*/ 725 h 1199"/>
                    <a:gd name="T90" fmla="*/ 582 w 781"/>
                    <a:gd name="T91" fmla="*/ 731 h 1199"/>
                    <a:gd name="T92" fmla="*/ 600 w 781"/>
                    <a:gd name="T93" fmla="*/ 725 h 1199"/>
                    <a:gd name="T94" fmla="*/ 611 w 781"/>
                    <a:gd name="T95" fmla="*/ 714 h 1199"/>
                    <a:gd name="T96" fmla="*/ 623 w 781"/>
                    <a:gd name="T97" fmla="*/ 702 h 1199"/>
                    <a:gd name="T98" fmla="*/ 634 w 781"/>
                    <a:gd name="T99" fmla="*/ 688 h 1199"/>
                    <a:gd name="T100" fmla="*/ 646 w 781"/>
                    <a:gd name="T101" fmla="*/ 673 h 1199"/>
                    <a:gd name="T102" fmla="*/ 657 w 781"/>
                    <a:gd name="T103" fmla="*/ 662 h 1199"/>
                    <a:gd name="T104" fmla="*/ 669 w 781"/>
                    <a:gd name="T105" fmla="*/ 644 h 1199"/>
                    <a:gd name="T106" fmla="*/ 681 w 781"/>
                    <a:gd name="T107" fmla="*/ 630 h 1199"/>
                    <a:gd name="T108" fmla="*/ 692 w 781"/>
                    <a:gd name="T109" fmla="*/ 612 h 1199"/>
                    <a:gd name="T110" fmla="*/ 704 w 781"/>
                    <a:gd name="T111" fmla="*/ 592 h 1199"/>
                    <a:gd name="T112" fmla="*/ 715 w 781"/>
                    <a:gd name="T113" fmla="*/ 578 h 1199"/>
                    <a:gd name="T114" fmla="*/ 727 w 781"/>
                    <a:gd name="T115" fmla="*/ 563 h 1199"/>
                    <a:gd name="T116" fmla="*/ 747 w 781"/>
                    <a:gd name="T117" fmla="*/ 563 h 1199"/>
                    <a:gd name="T118" fmla="*/ 758 w 781"/>
                    <a:gd name="T119" fmla="*/ 578 h 1199"/>
                    <a:gd name="T120" fmla="*/ 770 w 781"/>
                    <a:gd name="T121" fmla="*/ 601 h 1199"/>
                    <a:gd name="T122" fmla="*/ 781 w 781"/>
                    <a:gd name="T123" fmla="*/ 630 h 1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81" h="1199">
                      <a:moveTo>
                        <a:pt x="0" y="636"/>
                      </a:moveTo>
                      <a:lnTo>
                        <a:pt x="0" y="638"/>
                      </a:lnTo>
                      <a:lnTo>
                        <a:pt x="3" y="638"/>
                      </a:lnTo>
                      <a:lnTo>
                        <a:pt x="3" y="641"/>
                      </a:lnTo>
                      <a:lnTo>
                        <a:pt x="6" y="641"/>
                      </a:lnTo>
                      <a:lnTo>
                        <a:pt x="6" y="641"/>
                      </a:lnTo>
                      <a:lnTo>
                        <a:pt x="9" y="641"/>
                      </a:lnTo>
                      <a:lnTo>
                        <a:pt x="9" y="644"/>
                      </a:lnTo>
                      <a:lnTo>
                        <a:pt x="11" y="644"/>
                      </a:lnTo>
                      <a:lnTo>
                        <a:pt x="11" y="647"/>
                      </a:lnTo>
                      <a:lnTo>
                        <a:pt x="14" y="647"/>
                      </a:lnTo>
                      <a:lnTo>
                        <a:pt x="14" y="650"/>
                      </a:lnTo>
                      <a:lnTo>
                        <a:pt x="17" y="650"/>
                      </a:lnTo>
                      <a:lnTo>
                        <a:pt x="17" y="656"/>
                      </a:lnTo>
                      <a:lnTo>
                        <a:pt x="20" y="656"/>
                      </a:lnTo>
                      <a:lnTo>
                        <a:pt x="20" y="662"/>
                      </a:lnTo>
                      <a:lnTo>
                        <a:pt x="23" y="662"/>
                      </a:lnTo>
                      <a:lnTo>
                        <a:pt x="23" y="664"/>
                      </a:lnTo>
                      <a:lnTo>
                        <a:pt x="26" y="664"/>
                      </a:lnTo>
                      <a:lnTo>
                        <a:pt x="26" y="670"/>
                      </a:lnTo>
                      <a:lnTo>
                        <a:pt x="29" y="670"/>
                      </a:lnTo>
                      <a:lnTo>
                        <a:pt x="29" y="673"/>
                      </a:lnTo>
                      <a:lnTo>
                        <a:pt x="32" y="673"/>
                      </a:lnTo>
                      <a:lnTo>
                        <a:pt x="32" y="679"/>
                      </a:lnTo>
                      <a:lnTo>
                        <a:pt x="35" y="679"/>
                      </a:lnTo>
                      <a:lnTo>
                        <a:pt x="35" y="685"/>
                      </a:lnTo>
                      <a:lnTo>
                        <a:pt x="37" y="685"/>
                      </a:lnTo>
                      <a:lnTo>
                        <a:pt x="37" y="690"/>
                      </a:lnTo>
                      <a:lnTo>
                        <a:pt x="40" y="690"/>
                      </a:lnTo>
                      <a:lnTo>
                        <a:pt x="40" y="693"/>
                      </a:lnTo>
                      <a:lnTo>
                        <a:pt x="43" y="693"/>
                      </a:lnTo>
                      <a:lnTo>
                        <a:pt x="43" y="699"/>
                      </a:lnTo>
                      <a:lnTo>
                        <a:pt x="46" y="699"/>
                      </a:lnTo>
                      <a:lnTo>
                        <a:pt x="46" y="705"/>
                      </a:lnTo>
                      <a:lnTo>
                        <a:pt x="49" y="705"/>
                      </a:lnTo>
                      <a:lnTo>
                        <a:pt x="49" y="711"/>
                      </a:lnTo>
                      <a:lnTo>
                        <a:pt x="52" y="711"/>
                      </a:lnTo>
                      <a:lnTo>
                        <a:pt x="52" y="716"/>
                      </a:lnTo>
                      <a:lnTo>
                        <a:pt x="55" y="716"/>
                      </a:lnTo>
                      <a:lnTo>
                        <a:pt x="55" y="719"/>
                      </a:lnTo>
                      <a:lnTo>
                        <a:pt x="58" y="719"/>
                      </a:lnTo>
                      <a:lnTo>
                        <a:pt x="58" y="722"/>
                      </a:lnTo>
                      <a:lnTo>
                        <a:pt x="60" y="722"/>
                      </a:lnTo>
                      <a:lnTo>
                        <a:pt x="60" y="728"/>
                      </a:lnTo>
                      <a:lnTo>
                        <a:pt x="63" y="728"/>
                      </a:lnTo>
                      <a:lnTo>
                        <a:pt x="63" y="731"/>
                      </a:lnTo>
                      <a:lnTo>
                        <a:pt x="66" y="731"/>
                      </a:lnTo>
                      <a:lnTo>
                        <a:pt x="66" y="734"/>
                      </a:lnTo>
                      <a:lnTo>
                        <a:pt x="69" y="734"/>
                      </a:lnTo>
                      <a:lnTo>
                        <a:pt x="69" y="740"/>
                      </a:lnTo>
                      <a:lnTo>
                        <a:pt x="72" y="740"/>
                      </a:lnTo>
                      <a:lnTo>
                        <a:pt x="75" y="740"/>
                      </a:lnTo>
                      <a:lnTo>
                        <a:pt x="78" y="740"/>
                      </a:lnTo>
                      <a:lnTo>
                        <a:pt x="78" y="743"/>
                      </a:lnTo>
                      <a:lnTo>
                        <a:pt x="81" y="743"/>
                      </a:lnTo>
                      <a:lnTo>
                        <a:pt x="81" y="743"/>
                      </a:lnTo>
                      <a:lnTo>
                        <a:pt x="84" y="743"/>
                      </a:lnTo>
                      <a:lnTo>
                        <a:pt x="84" y="745"/>
                      </a:lnTo>
                      <a:lnTo>
                        <a:pt x="86" y="745"/>
                      </a:lnTo>
                      <a:lnTo>
                        <a:pt x="95" y="745"/>
                      </a:lnTo>
                      <a:lnTo>
                        <a:pt x="98" y="745"/>
                      </a:lnTo>
                      <a:lnTo>
                        <a:pt x="98" y="743"/>
                      </a:lnTo>
                      <a:lnTo>
                        <a:pt x="101" y="743"/>
                      </a:lnTo>
                      <a:lnTo>
                        <a:pt x="110" y="743"/>
                      </a:lnTo>
                      <a:lnTo>
                        <a:pt x="112" y="743"/>
                      </a:lnTo>
                      <a:lnTo>
                        <a:pt x="112" y="745"/>
                      </a:lnTo>
                      <a:lnTo>
                        <a:pt x="115" y="745"/>
                      </a:lnTo>
                      <a:lnTo>
                        <a:pt x="121" y="745"/>
                      </a:lnTo>
                      <a:lnTo>
                        <a:pt x="124" y="745"/>
                      </a:lnTo>
                      <a:lnTo>
                        <a:pt x="124" y="748"/>
                      </a:lnTo>
                      <a:lnTo>
                        <a:pt x="127" y="748"/>
                      </a:lnTo>
                      <a:lnTo>
                        <a:pt x="127" y="751"/>
                      </a:lnTo>
                      <a:lnTo>
                        <a:pt x="130" y="751"/>
                      </a:lnTo>
                      <a:lnTo>
                        <a:pt x="130" y="757"/>
                      </a:lnTo>
                      <a:lnTo>
                        <a:pt x="133" y="757"/>
                      </a:lnTo>
                      <a:lnTo>
                        <a:pt x="133" y="760"/>
                      </a:lnTo>
                      <a:lnTo>
                        <a:pt x="135" y="760"/>
                      </a:lnTo>
                      <a:lnTo>
                        <a:pt x="135" y="766"/>
                      </a:lnTo>
                      <a:lnTo>
                        <a:pt x="138" y="766"/>
                      </a:lnTo>
                      <a:lnTo>
                        <a:pt x="138" y="769"/>
                      </a:lnTo>
                      <a:lnTo>
                        <a:pt x="141" y="769"/>
                      </a:lnTo>
                      <a:lnTo>
                        <a:pt x="141" y="771"/>
                      </a:lnTo>
                      <a:lnTo>
                        <a:pt x="144" y="771"/>
                      </a:lnTo>
                      <a:lnTo>
                        <a:pt x="144" y="780"/>
                      </a:lnTo>
                      <a:lnTo>
                        <a:pt x="147" y="780"/>
                      </a:lnTo>
                      <a:lnTo>
                        <a:pt x="147" y="789"/>
                      </a:lnTo>
                      <a:lnTo>
                        <a:pt x="150" y="789"/>
                      </a:lnTo>
                      <a:lnTo>
                        <a:pt x="150" y="797"/>
                      </a:lnTo>
                      <a:lnTo>
                        <a:pt x="153" y="797"/>
                      </a:lnTo>
                      <a:lnTo>
                        <a:pt x="153" y="803"/>
                      </a:lnTo>
                      <a:lnTo>
                        <a:pt x="156" y="803"/>
                      </a:lnTo>
                      <a:lnTo>
                        <a:pt x="156" y="812"/>
                      </a:lnTo>
                      <a:lnTo>
                        <a:pt x="159" y="812"/>
                      </a:lnTo>
                      <a:lnTo>
                        <a:pt x="159" y="821"/>
                      </a:lnTo>
                      <a:lnTo>
                        <a:pt x="161" y="821"/>
                      </a:lnTo>
                      <a:lnTo>
                        <a:pt x="161" y="829"/>
                      </a:lnTo>
                      <a:lnTo>
                        <a:pt x="164" y="829"/>
                      </a:lnTo>
                      <a:lnTo>
                        <a:pt x="164" y="841"/>
                      </a:lnTo>
                      <a:lnTo>
                        <a:pt x="167" y="841"/>
                      </a:lnTo>
                      <a:lnTo>
                        <a:pt x="167" y="852"/>
                      </a:lnTo>
                      <a:lnTo>
                        <a:pt x="170" y="852"/>
                      </a:lnTo>
                      <a:lnTo>
                        <a:pt x="170" y="864"/>
                      </a:lnTo>
                      <a:lnTo>
                        <a:pt x="173" y="864"/>
                      </a:lnTo>
                      <a:lnTo>
                        <a:pt x="173" y="875"/>
                      </a:lnTo>
                      <a:lnTo>
                        <a:pt x="176" y="875"/>
                      </a:lnTo>
                      <a:lnTo>
                        <a:pt x="176" y="884"/>
                      </a:lnTo>
                      <a:lnTo>
                        <a:pt x="179" y="884"/>
                      </a:lnTo>
                      <a:lnTo>
                        <a:pt x="179" y="896"/>
                      </a:lnTo>
                      <a:lnTo>
                        <a:pt x="182" y="896"/>
                      </a:lnTo>
                      <a:lnTo>
                        <a:pt x="182" y="910"/>
                      </a:lnTo>
                      <a:lnTo>
                        <a:pt x="184" y="910"/>
                      </a:lnTo>
                      <a:lnTo>
                        <a:pt x="184" y="922"/>
                      </a:lnTo>
                      <a:lnTo>
                        <a:pt x="187" y="922"/>
                      </a:lnTo>
                      <a:lnTo>
                        <a:pt x="187" y="936"/>
                      </a:lnTo>
                      <a:lnTo>
                        <a:pt x="190" y="936"/>
                      </a:lnTo>
                      <a:lnTo>
                        <a:pt x="190" y="951"/>
                      </a:lnTo>
                      <a:lnTo>
                        <a:pt x="193" y="951"/>
                      </a:lnTo>
                      <a:lnTo>
                        <a:pt x="193" y="962"/>
                      </a:lnTo>
                      <a:lnTo>
                        <a:pt x="196" y="962"/>
                      </a:lnTo>
                      <a:lnTo>
                        <a:pt x="196" y="977"/>
                      </a:lnTo>
                      <a:lnTo>
                        <a:pt x="199" y="977"/>
                      </a:lnTo>
                      <a:lnTo>
                        <a:pt x="199" y="988"/>
                      </a:lnTo>
                      <a:lnTo>
                        <a:pt x="202" y="988"/>
                      </a:lnTo>
                      <a:lnTo>
                        <a:pt x="202" y="1003"/>
                      </a:lnTo>
                      <a:lnTo>
                        <a:pt x="205" y="1003"/>
                      </a:lnTo>
                      <a:lnTo>
                        <a:pt x="205" y="1017"/>
                      </a:lnTo>
                      <a:lnTo>
                        <a:pt x="208" y="1017"/>
                      </a:lnTo>
                      <a:lnTo>
                        <a:pt x="208" y="1032"/>
                      </a:lnTo>
                      <a:lnTo>
                        <a:pt x="210" y="1032"/>
                      </a:lnTo>
                      <a:lnTo>
                        <a:pt x="210" y="1046"/>
                      </a:lnTo>
                      <a:lnTo>
                        <a:pt x="213" y="1046"/>
                      </a:lnTo>
                      <a:lnTo>
                        <a:pt x="213" y="1060"/>
                      </a:lnTo>
                      <a:lnTo>
                        <a:pt x="216" y="1060"/>
                      </a:lnTo>
                      <a:lnTo>
                        <a:pt x="216" y="1075"/>
                      </a:lnTo>
                      <a:lnTo>
                        <a:pt x="219" y="1075"/>
                      </a:lnTo>
                      <a:lnTo>
                        <a:pt x="219" y="1086"/>
                      </a:lnTo>
                      <a:lnTo>
                        <a:pt x="222" y="1086"/>
                      </a:lnTo>
                      <a:lnTo>
                        <a:pt x="222" y="1101"/>
                      </a:lnTo>
                      <a:lnTo>
                        <a:pt x="225" y="1101"/>
                      </a:lnTo>
                      <a:lnTo>
                        <a:pt x="225" y="1115"/>
                      </a:lnTo>
                      <a:lnTo>
                        <a:pt x="228" y="1115"/>
                      </a:lnTo>
                      <a:lnTo>
                        <a:pt x="228" y="1127"/>
                      </a:lnTo>
                      <a:lnTo>
                        <a:pt x="231" y="1127"/>
                      </a:lnTo>
                      <a:lnTo>
                        <a:pt x="231" y="1141"/>
                      </a:lnTo>
                      <a:lnTo>
                        <a:pt x="234" y="1141"/>
                      </a:lnTo>
                      <a:lnTo>
                        <a:pt x="234" y="1153"/>
                      </a:lnTo>
                      <a:lnTo>
                        <a:pt x="236" y="1153"/>
                      </a:lnTo>
                      <a:lnTo>
                        <a:pt x="236" y="1162"/>
                      </a:lnTo>
                      <a:lnTo>
                        <a:pt x="239" y="1162"/>
                      </a:lnTo>
                      <a:lnTo>
                        <a:pt x="239" y="1170"/>
                      </a:lnTo>
                      <a:lnTo>
                        <a:pt x="242" y="1170"/>
                      </a:lnTo>
                      <a:lnTo>
                        <a:pt x="242" y="1176"/>
                      </a:lnTo>
                      <a:lnTo>
                        <a:pt x="245" y="1176"/>
                      </a:lnTo>
                      <a:lnTo>
                        <a:pt x="245" y="1185"/>
                      </a:lnTo>
                      <a:lnTo>
                        <a:pt x="248" y="1185"/>
                      </a:lnTo>
                      <a:lnTo>
                        <a:pt x="248" y="1193"/>
                      </a:lnTo>
                      <a:lnTo>
                        <a:pt x="251" y="1193"/>
                      </a:lnTo>
                      <a:lnTo>
                        <a:pt x="251" y="1199"/>
                      </a:lnTo>
                      <a:lnTo>
                        <a:pt x="254" y="1199"/>
                      </a:lnTo>
                      <a:lnTo>
                        <a:pt x="254" y="1196"/>
                      </a:lnTo>
                      <a:lnTo>
                        <a:pt x="257" y="1196"/>
                      </a:lnTo>
                      <a:lnTo>
                        <a:pt x="257" y="1190"/>
                      </a:lnTo>
                      <a:lnTo>
                        <a:pt x="259" y="1190"/>
                      </a:lnTo>
                      <a:lnTo>
                        <a:pt x="259" y="1185"/>
                      </a:lnTo>
                      <a:lnTo>
                        <a:pt x="262" y="1185"/>
                      </a:lnTo>
                      <a:lnTo>
                        <a:pt x="262" y="1179"/>
                      </a:lnTo>
                      <a:lnTo>
                        <a:pt x="265" y="1179"/>
                      </a:lnTo>
                      <a:lnTo>
                        <a:pt x="265" y="1176"/>
                      </a:lnTo>
                      <a:lnTo>
                        <a:pt x="268" y="1176"/>
                      </a:lnTo>
                      <a:lnTo>
                        <a:pt x="268" y="1170"/>
                      </a:lnTo>
                      <a:lnTo>
                        <a:pt x="271" y="1170"/>
                      </a:lnTo>
                      <a:lnTo>
                        <a:pt x="271" y="1156"/>
                      </a:lnTo>
                      <a:lnTo>
                        <a:pt x="274" y="1156"/>
                      </a:lnTo>
                      <a:lnTo>
                        <a:pt x="274" y="1130"/>
                      </a:lnTo>
                      <a:lnTo>
                        <a:pt x="277" y="1130"/>
                      </a:lnTo>
                      <a:lnTo>
                        <a:pt x="277" y="1107"/>
                      </a:lnTo>
                      <a:lnTo>
                        <a:pt x="280" y="1107"/>
                      </a:lnTo>
                      <a:lnTo>
                        <a:pt x="280" y="1084"/>
                      </a:lnTo>
                      <a:lnTo>
                        <a:pt x="283" y="1084"/>
                      </a:lnTo>
                      <a:lnTo>
                        <a:pt x="283" y="1058"/>
                      </a:lnTo>
                      <a:lnTo>
                        <a:pt x="285" y="1058"/>
                      </a:lnTo>
                      <a:lnTo>
                        <a:pt x="285" y="1034"/>
                      </a:lnTo>
                      <a:lnTo>
                        <a:pt x="288" y="1034"/>
                      </a:lnTo>
                      <a:lnTo>
                        <a:pt x="288" y="1006"/>
                      </a:lnTo>
                      <a:lnTo>
                        <a:pt x="291" y="1006"/>
                      </a:lnTo>
                      <a:lnTo>
                        <a:pt x="291" y="965"/>
                      </a:lnTo>
                      <a:lnTo>
                        <a:pt x="294" y="965"/>
                      </a:lnTo>
                      <a:lnTo>
                        <a:pt x="294" y="922"/>
                      </a:lnTo>
                      <a:lnTo>
                        <a:pt x="297" y="922"/>
                      </a:lnTo>
                      <a:lnTo>
                        <a:pt x="297" y="878"/>
                      </a:lnTo>
                      <a:lnTo>
                        <a:pt x="300" y="878"/>
                      </a:lnTo>
                      <a:lnTo>
                        <a:pt x="300" y="838"/>
                      </a:lnTo>
                      <a:lnTo>
                        <a:pt x="303" y="838"/>
                      </a:lnTo>
                      <a:lnTo>
                        <a:pt x="303" y="795"/>
                      </a:lnTo>
                      <a:lnTo>
                        <a:pt x="306" y="795"/>
                      </a:lnTo>
                      <a:lnTo>
                        <a:pt x="306" y="751"/>
                      </a:lnTo>
                      <a:lnTo>
                        <a:pt x="308" y="751"/>
                      </a:lnTo>
                      <a:lnTo>
                        <a:pt x="308" y="702"/>
                      </a:lnTo>
                      <a:lnTo>
                        <a:pt x="311" y="702"/>
                      </a:lnTo>
                      <a:lnTo>
                        <a:pt x="311" y="653"/>
                      </a:lnTo>
                      <a:lnTo>
                        <a:pt x="314" y="653"/>
                      </a:lnTo>
                      <a:lnTo>
                        <a:pt x="314" y="601"/>
                      </a:lnTo>
                      <a:lnTo>
                        <a:pt x="317" y="601"/>
                      </a:lnTo>
                      <a:lnTo>
                        <a:pt x="317" y="552"/>
                      </a:lnTo>
                      <a:lnTo>
                        <a:pt x="320" y="552"/>
                      </a:lnTo>
                      <a:lnTo>
                        <a:pt x="320" y="500"/>
                      </a:lnTo>
                      <a:lnTo>
                        <a:pt x="323" y="500"/>
                      </a:lnTo>
                      <a:lnTo>
                        <a:pt x="323" y="451"/>
                      </a:lnTo>
                      <a:lnTo>
                        <a:pt x="326" y="451"/>
                      </a:lnTo>
                      <a:lnTo>
                        <a:pt x="326" y="401"/>
                      </a:lnTo>
                      <a:lnTo>
                        <a:pt x="329" y="401"/>
                      </a:lnTo>
                      <a:lnTo>
                        <a:pt x="329" y="358"/>
                      </a:lnTo>
                      <a:lnTo>
                        <a:pt x="332" y="358"/>
                      </a:lnTo>
                      <a:lnTo>
                        <a:pt x="332" y="315"/>
                      </a:lnTo>
                      <a:lnTo>
                        <a:pt x="334" y="315"/>
                      </a:lnTo>
                      <a:lnTo>
                        <a:pt x="334" y="271"/>
                      </a:lnTo>
                      <a:lnTo>
                        <a:pt x="337" y="271"/>
                      </a:lnTo>
                      <a:lnTo>
                        <a:pt x="337" y="228"/>
                      </a:lnTo>
                      <a:lnTo>
                        <a:pt x="340" y="228"/>
                      </a:lnTo>
                      <a:lnTo>
                        <a:pt x="340" y="185"/>
                      </a:lnTo>
                      <a:lnTo>
                        <a:pt x="343" y="185"/>
                      </a:lnTo>
                      <a:lnTo>
                        <a:pt x="343" y="141"/>
                      </a:lnTo>
                      <a:lnTo>
                        <a:pt x="346" y="141"/>
                      </a:lnTo>
                      <a:lnTo>
                        <a:pt x="346" y="118"/>
                      </a:lnTo>
                      <a:lnTo>
                        <a:pt x="349" y="118"/>
                      </a:lnTo>
                      <a:lnTo>
                        <a:pt x="349" y="95"/>
                      </a:lnTo>
                      <a:lnTo>
                        <a:pt x="352" y="95"/>
                      </a:lnTo>
                      <a:lnTo>
                        <a:pt x="352" y="72"/>
                      </a:lnTo>
                      <a:lnTo>
                        <a:pt x="355" y="72"/>
                      </a:lnTo>
                      <a:lnTo>
                        <a:pt x="355" y="49"/>
                      </a:lnTo>
                      <a:lnTo>
                        <a:pt x="358" y="49"/>
                      </a:lnTo>
                      <a:lnTo>
                        <a:pt x="358" y="26"/>
                      </a:lnTo>
                      <a:lnTo>
                        <a:pt x="360" y="26"/>
                      </a:lnTo>
                      <a:lnTo>
                        <a:pt x="360" y="3"/>
                      </a:lnTo>
                      <a:lnTo>
                        <a:pt x="363" y="3"/>
                      </a:lnTo>
                      <a:lnTo>
                        <a:pt x="363" y="0"/>
                      </a:lnTo>
                      <a:lnTo>
                        <a:pt x="366" y="0"/>
                      </a:lnTo>
                      <a:lnTo>
                        <a:pt x="366" y="3"/>
                      </a:lnTo>
                      <a:lnTo>
                        <a:pt x="369" y="3"/>
                      </a:lnTo>
                      <a:lnTo>
                        <a:pt x="369" y="6"/>
                      </a:lnTo>
                      <a:lnTo>
                        <a:pt x="372" y="6"/>
                      </a:lnTo>
                      <a:lnTo>
                        <a:pt x="372" y="8"/>
                      </a:lnTo>
                      <a:lnTo>
                        <a:pt x="375" y="8"/>
                      </a:lnTo>
                      <a:lnTo>
                        <a:pt x="375" y="11"/>
                      </a:lnTo>
                      <a:lnTo>
                        <a:pt x="378" y="11"/>
                      </a:lnTo>
                      <a:lnTo>
                        <a:pt x="378" y="11"/>
                      </a:lnTo>
                      <a:lnTo>
                        <a:pt x="381" y="11"/>
                      </a:lnTo>
                      <a:lnTo>
                        <a:pt x="381" y="23"/>
                      </a:lnTo>
                      <a:lnTo>
                        <a:pt x="383" y="23"/>
                      </a:lnTo>
                      <a:lnTo>
                        <a:pt x="383" y="46"/>
                      </a:lnTo>
                      <a:lnTo>
                        <a:pt x="386" y="46"/>
                      </a:lnTo>
                      <a:lnTo>
                        <a:pt x="386" y="69"/>
                      </a:lnTo>
                      <a:lnTo>
                        <a:pt x="389" y="69"/>
                      </a:lnTo>
                      <a:lnTo>
                        <a:pt x="389" y="92"/>
                      </a:lnTo>
                      <a:lnTo>
                        <a:pt x="392" y="92"/>
                      </a:lnTo>
                      <a:lnTo>
                        <a:pt x="392" y="115"/>
                      </a:lnTo>
                      <a:lnTo>
                        <a:pt x="395" y="115"/>
                      </a:lnTo>
                      <a:lnTo>
                        <a:pt x="395" y="136"/>
                      </a:lnTo>
                      <a:lnTo>
                        <a:pt x="398" y="136"/>
                      </a:lnTo>
                      <a:lnTo>
                        <a:pt x="398" y="162"/>
                      </a:lnTo>
                      <a:lnTo>
                        <a:pt x="401" y="162"/>
                      </a:lnTo>
                      <a:lnTo>
                        <a:pt x="401" y="190"/>
                      </a:lnTo>
                      <a:lnTo>
                        <a:pt x="404" y="190"/>
                      </a:lnTo>
                      <a:lnTo>
                        <a:pt x="404" y="222"/>
                      </a:lnTo>
                      <a:lnTo>
                        <a:pt x="407" y="222"/>
                      </a:lnTo>
                      <a:lnTo>
                        <a:pt x="407" y="251"/>
                      </a:lnTo>
                      <a:lnTo>
                        <a:pt x="409" y="251"/>
                      </a:lnTo>
                      <a:lnTo>
                        <a:pt x="409" y="280"/>
                      </a:lnTo>
                      <a:lnTo>
                        <a:pt x="412" y="280"/>
                      </a:lnTo>
                      <a:lnTo>
                        <a:pt x="412" y="312"/>
                      </a:lnTo>
                      <a:lnTo>
                        <a:pt x="415" y="312"/>
                      </a:lnTo>
                      <a:lnTo>
                        <a:pt x="415" y="341"/>
                      </a:lnTo>
                      <a:lnTo>
                        <a:pt x="418" y="341"/>
                      </a:lnTo>
                      <a:lnTo>
                        <a:pt x="418" y="370"/>
                      </a:lnTo>
                      <a:lnTo>
                        <a:pt x="421" y="370"/>
                      </a:lnTo>
                      <a:lnTo>
                        <a:pt x="421" y="396"/>
                      </a:lnTo>
                      <a:lnTo>
                        <a:pt x="424" y="396"/>
                      </a:lnTo>
                      <a:lnTo>
                        <a:pt x="424" y="422"/>
                      </a:lnTo>
                      <a:lnTo>
                        <a:pt x="427" y="422"/>
                      </a:lnTo>
                      <a:lnTo>
                        <a:pt x="427" y="445"/>
                      </a:lnTo>
                      <a:lnTo>
                        <a:pt x="430" y="445"/>
                      </a:lnTo>
                      <a:lnTo>
                        <a:pt x="430" y="471"/>
                      </a:lnTo>
                      <a:lnTo>
                        <a:pt x="433" y="471"/>
                      </a:lnTo>
                      <a:lnTo>
                        <a:pt x="433" y="497"/>
                      </a:lnTo>
                      <a:lnTo>
                        <a:pt x="435" y="497"/>
                      </a:lnTo>
                      <a:lnTo>
                        <a:pt x="435" y="520"/>
                      </a:lnTo>
                      <a:lnTo>
                        <a:pt x="438" y="520"/>
                      </a:lnTo>
                      <a:lnTo>
                        <a:pt x="438" y="534"/>
                      </a:lnTo>
                      <a:lnTo>
                        <a:pt x="441" y="534"/>
                      </a:lnTo>
                      <a:lnTo>
                        <a:pt x="441" y="549"/>
                      </a:lnTo>
                      <a:lnTo>
                        <a:pt x="444" y="549"/>
                      </a:lnTo>
                      <a:lnTo>
                        <a:pt x="444" y="563"/>
                      </a:lnTo>
                      <a:lnTo>
                        <a:pt x="447" y="563"/>
                      </a:lnTo>
                      <a:lnTo>
                        <a:pt x="447" y="578"/>
                      </a:lnTo>
                      <a:lnTo>
                        <a:pt x="450" y="578"/>
                      </a:lnTo>
                      <a:lnTo>
                        <a:pt x="450" y="592"/>
                      </a:lnTo>
                      <a:lnTo>
                        <a:pt x="453" y="592"/>
                      </a:lnTo>
                      <a:lnTo>
                        <a:pt x="453" y="607"/>
                      </a:lnTo>
                      <a:lnTo>
                        <a:pt x="456" y="607"/>
                      </a:lnTo>
                      <a:lnTo>
                        <a:pt x="456" y="610"/>
                      </a:lnTo>
                      <a:lnTo>
                        <a:pt x="458" y="610"/>
                      </a:lnTo>
                      <a:lnTo>
                        <a:pt x="458" y="615"/>
                      </a:lnTo>
                      <a:lnTo>
                        <a:pt x="461" y="615"/>
                      </a:lnTo>
                      <a:lnTo>
                        <a:pt x="461" y="618"/>
                      </a:lnTo>
                      <a:lnTo>
                        <a:pt x="464" y="618"/>
                      </a:lnTo>
                      <a:lnTo>
                        <a:pt x="464" y="624"/>
                      </a:lnTo>
                      <a:lnTo>
                        <a:pt x="467" y="624"/>
                      </a:lnTo>
                      <a:lnTo>
                        <a:pt x="467" y="627"/>
                      </a:lnTo>
                      <a:lnTo>
                        <a:pt x="470" y="627"/>
                      </a:lnTo>
                      <a:lnTo>
                        <a:pt x="470" y="633"/>
                      </a:lnTo>
                      <a:lnTo>
                        <a:pt x="473" y="633"/>
                      </a:lnTo>
                      <a:lnTo>
                        <a:pt x="502" y="633"/>
                      </a:lnTo>
                      <a:lnTo>
                        <a:pt x="505" y="633"/>
                      </a:lnTo>
                      <a:lnTo>
                        <a:pt x="505" y="636"/>
                      </a:lnTo>
                      <a:lnTo>
                        <a:pt x="507" y="636"/>
                      </a:lnTo>
                      <a:lnTo>
                        <a:pt x="507" y="636"/>
                      </a:lnTo>
                      <a:lnTo>
                        <a:pt x="510" y="636"/>
                      </a:lnTo>
                      <a:lnTo>
                        <a:pt x="510" y="638"/>
                      </a:lnTo>
                      <a:lnTo>
                        <a:pt x="513" y="638"/>
                      </a:lnTo>
                      <a:lnTo>
                        <a:pt x="513" y="641"/>
                      </a:lnTo>
                      <a:lnTo>
                        <a:pt x="516" y="641"/>
                      </a:lnTo>
                      <a:lnTo>
                        <a:pt x="516" y="644"/>
                      </a:lnTo>
                      <a:lnTo>
                        <a:pt x="519" y="644"/>
                      </a:lnTo>
                      <a:lnTo>
                        <a:pt x="519" y="650"/>
                      </a:lnTo>
                      <a:lnTo>
                        <a:pt x="522" y="650"/>
                      </a:lnTo>
                      <a:lnTo>
                        <a:pt x="522" y="653"/>
                      </a:lnTo>
                      <a:lnTo>
                        <a:pt x="525" y="653"/>
                      </a:lnTo>
                      <a:lnTo>
                        <a:pt x="525" y="656"/>
                      </a:lnTo>
                      <a:lnTo>
                        <a:pt x="528" y="656"/>
                      </a:lnTo>
                      <a:lnTo>
                        <a:pt x="528" y="662"/>
                      </a:lnTo>
                      <a:lnTo>
                        <a:pt x="531" y="662"/>
                      </a:lnTo>
                      <a:lnTo>
                        <a:pt x="531" y="664"/>
                      </a:lnTo>
                      <a:lnTo>
                        <a:pt x="533" y="664"/>
                      </a:lnTo>
                      <a:lnTo>
                        <a:pt x="533" y="670"/>
                      </a:lnTo>
                      <a:lnTo>
                        <a:pt x="536" y="670"/>
                      </a:lnTo>
                      <a:lnTo>
                        <a:pt x="536" y="676"/>
                      </a:lnTo>
                      <a:lnTo>
                        <a:pt x="539" y="676"/>
                      </a:lnTo>
                      <a:lnTo>
                        <a:pt x="539" y="682"/>
                      </a:lnTo>
                      <a:lnTo>
                        <a:pt x="542" y="682"/>
                      </a:lnTo>
                      <a:lnTo>
                        <a:pt x="542" y="688"/>
                      </a:lnTo>
                      <a:lnTo>
                        <a:pt x="545" y="688"/>
                      </a:lnTo>
                      <a:lnTo>
                        <a:pt x="545" y="690"/>
                      </a:lnTo>
                      <a:lnTo>
                        <a:pt x="548" y="690"/>
                      </a:lnTo>
                      <a:lnTo>
                        <a:pt x="548" y="696"/>
                      </a:lnTo>
                      <a:lnTo>
                        <a:pt x="551" y="696"/>
                      </a:lnTo>
                      <a:lnTo>
                        <a:pt x="551" y="699"/>
                      </a:lnTo>
                      <a:lnTo>
                        <a:pt x="554" y="699"/>
                      </a:lnTo>
                      <a:lnTo>
                        <a:pt x="554" y="705"/>
                      </a:lnTo>
                      <a:lnTo>
                        <a:pt x="557" y="705"/>
                      </a:lnTo>
                      <a:lnTo>
                        <a:pt x="557" y="708"/>
                      </a:lnTo>
                      <a:lnTo>
                        <a:pt x="559" y="708"/>
                      </a:lnTo>
                      <a:lnTo>
                        <a:pt x="559" y="714"/>
                      </a:lnTo>
                      <a:lnTo>
                        <a:pt x="562" y="714"/>
                      </a:lnTo>
                      <a:lnTo>
                        <a:pt x="562" y="719"/>
                      </a:lnTo>
                      <a:lnTo>
                        <a:pt x="565" y="719"/>
                      </a:lnTo>
                      <a:lnTo>
                        <a:pt x="565" y="719"/>
                      </a:lnTo>
                      <a:lnTo>
                        <a:pt x="568" y="719"/>
                      </a:lnTo>
                      <a:lnTo>
                        <a:pt x="568" y="722"/>
                      </a:lnTo>
                      <a:lnTo>
                        <a:pt x="571" y="722"/>
                      </a:lnTo>
                      <a:lnTo>
                        <a:pt x="571" y="725"/>
                      </a:lnTo>
                      <a:lnTo>
                        <a:pt x="574" y="725"/>
                      </a:lnTo>
                      <a:lnTo>
                        <a:pt x="574" y="725"/>
                      </a:lnTo>
                      <a:lnTo>
                        <a:pt x="577" y="725"/>
                      </a:lnTo>
                      <a:lnTo>
                        <a:pt x="577" y="728"/>
                      </a:lnTo>
                      <a:lnTo>
                        <a:pt x="580" y="728"/>
                      </a:lnTo>
                      <a:lnTo>
                        <a:pt x="580" y="731"/>
                      </a:lnTo>
                      <a:lnTo>
                        <a:pt x="582" y="731"/>
                      </a:lnTo>
                      <a:lnTo>
                        <a:pt x="582" y="731"/>
                      </a:lnTo>
                      <a:lnTo>
                        <a:pt x="585" y="731"/>
                      </a:lnTo>
                      <a:lnTo>
                        <a:pt x="585" y="728"/>
                      </a:lnTo>
                      <a:lnTo>
                        <a:pt x="588" y="728"/>
                      </a:lnTo>
                      <a:lnTo>
                        <a:pt x="594" y="728"/>
                      </a:lnTo>
                      <a:lnTo>
                        <a:pt x="597" y="728"/>
                      </a:lnTo>
                      <a:lnTo>
                        <a:pt x="597" y="725"/>
                      </a:lnTo>
                      <a:lnTo>
                        <a:pt x="600" y="725"/>
                      </a:lnTo>
                      <a:lnTo>
                        <a:pt x="600" y="725"/>
                      </a:lnTo>
                      <a:lnTo>
                        <a:pt x="603" y="725"/>
                      </a:lnTo>
                      <a:lnTo>
                        <a:pt x="603" y="722"/>
                      </a:lnTo>
                      <a:lnTo>
                        <a:pt x="606" y="722"/>
                      </a:lnTo>
                      <a:lnTo>
                        <a:pt x="606" y="719"/>
                      </a:lnTo>
                      <a:lnTo>
                        <a:pt x="608" y="719"/>
                      </a:lnTo>
                      <a:lnTo>
                        <a:pt x="608" y="716"/>
                      </a:lnTo>
                      <a:lnTo>
                        <a:pt x="611" y="716"/>
                      </a:lnTo>
                      <a:lnTo>
                        <a:pt x="611" y="714"/>
                      </a:lnTo>
                      <a:lnTo>
                        <a:pt x="614" y="714"/>
                      </a:lnTo>
                      <a:lnTo>
                        <a:pt x="614" y="711"/>
                      </a:lnTo>
                      <a:lnTo>
                        <a:pt x="617" y="711"/>
                      </a:lnTo>
                      <a:lnTo>
                        <a:pt x="617" y="708"/>
                      </a:lnTo>
                      <a:lnTo>
                        <a:pt x="620" y="708"/>
                      </a:lnTo>
                      <a:lnTo>
                        <a:pt x="620" y="705"/>
                      </a:lnTo>
                      <a:lnTo>
                        <a:pt x="623" y="705"/>
                      </a:lnTo>
                      <a:lnTo>
                        <a:pt x="623" y="702"/>
                      </a:lnTo>
                      <a:lnTo>
                        <a:pt x="626" y="702"/>
                      </a:lnTo>
                      <a:lnTo>
                        <a:pt x="626" y="699"/>
                      </a:lnTo>
                      <a:lnTo>
                        <a:pt x="629" y="699"/>
                      </a:lnTo>
                      <a:lnTo>
                        <a:pt x="629" y="696"/>
                      </a:lnTo>
                      <a:lnTo>
                        <a:pt x="631" y="696"/>
                      </a:lnTo>
                      <a:lnTo>
                        <a:pt x="631" y="690"/>
                      </a:lnTo>
                      <a:lnTo>
                        <a:pt x="634" y="690"/>
                      </a:lnTo>
                      <a:lnTo>
                        <a:pt x="634" y="688"/>
                      </a:lnTo>
                      <a:lnTo>
                        <a:pt x="637" y="688"/>
                      </a:lnTo>
                      <a:lnTo>
                        <a:pt x="637" y="685"/>
                      </a:lnTo>
                      <a:lnTo>
                        <a:pt x="640" y="685"/>
                      </a:lnTo>
                      <a:lnTo>
                        <a:pt x="640" y="682"/>
                      </a:lnTo>
                      <a:lnTo>
                        <a:pt x="643" y="682"/>
                      </a:lnTo>
                      <a:lnTo>
                        <a:pt x="643" y="679"/>
                      </a:lnTo>
                      <a:lnTo>
                        <a:pt x="646" y="679"/>
                      </a:lnTo>
                      <a:lnTo>
                        <a:pt x="646" y="673"/>
                      </a:lnTo>
                      <a:lnTo>
                        <a:pt x="649" y="673"/>
                      </a:lnTo>
                      <a:lnTo>
                        <a:pt x="649" y="670"/>
                      </a:lnTo>
                      <a:lnTo>
                        <a:pt x="652" y="670"/>
                      </a:lnTo>
                      <a:lnTo>
                        <a:pt x="652" y="667"/>
                      </a:lnTo>
                      <a:lnTo>
                        <a:pt x="655" y="667"/>
                      </a:lnTo>
                      <a:lnTo>
                        <a:pt x="655" y="664"/>
                      </a:lnTo>
                      <a:lnTo>
                        <a:pt x="657" y="664"/>
                      </a:lnTo>
                      <a:lnTo>
                        <a:pt x="657" y="662"/>
                      </a:lnTo>
                      <a:lnTo>
                        <a:pt x="660" y="662"/>
                      </a:lnTo>
                      <a:lnTo>
                        <a:pt x="660" y="656"/>
                      </a:lnTo>
                      <a:lnTo>
                        <a:pt x="663" y="656"/>
                      </a:lnTo>
                      <a:lnTo>
                        <a:pt x="663" y="653"/>
                      </a:lnTo>
                      <a:lnTo>
                        <a:pt x="666" y="653"/>
                      </a:lnTo>
                      <a:lnTo>
                        <a:pt x="666" y="650"/>
                      </a:lnTo>
                      <a:lnTo>
                        <a:pt x="669" y="650"/>
                      </a:lnTo>
                      <a:lnTo>
                        <a:pt x="669" y="644"/>
                      </a:lnTo>
                      <a:lnTo>
                        <a:pt x="672" y="644"/>
                      </a:lnTo>
                      <a:lnTo>
                        <a:pt x="672" y="641"/>
                      </a:lnTo>
                      <a:lnTo>
                        <a:pt x="675" y="641"/>
                      </a:lnTo>
                      <a:lnTo>
                        <a:pt x="675" y="638"/>
                      </a:lnTo>
                      <a:lnTo>
                        <a:pt x="678" y="638"/>
                      </a:lnTo>
                      <a:lnTo>
                        <a:pt x="678" y="633"/>
                      </a:lnTo>
                      <a:lnTo>
                        <a:pt x="681" y="633"/>
                      </a:lnTo>
                      <a:lnTo>
                        <a:pt x="681" y="630"/>
                      </a:lnTo>
                      <a:lnTo>
                        <a:pt x="683" y="630"/>
                      </a:lnTo>
                      <a:lnTo>
                        <a:pt x="683" y="624"/>
                      </a:lnTo>
                      <a:lnTo>
                        <a:pt x="686" y="624"/>
                      </a:lnTo>
                      <a:lnTo>
                        <a:pt x="686" y="621"/>
                      </a:lnTo>
                      <a:lnTo>
                        <a:pt x="689" y="621"/>
                      </a:lnTo>
                      <a:lnTo>
                        <a:pt x="689" y="615"/>
                      </a:lnTo>
                      <a:lnTo>
                        <a:pt x="692" y="615"/>
                      </a:lnTo>
                      <a:lnTo>
                        <a:pt x="692" y="612"/>
                      </a:lnTo>
                      <a:lnTo>
                        <a:pt x="695" y="612"/>
                      </a:lnTo>
                      <a:lnTo>
                        <a:pt x="695" y="607"/>
                      </a:lnTo>
                      <a:lnTo>
                        <a:pt x="698" y="607"/>
                      </a:lnTo>
                      <a:lnTo>
                        <a:pt x="698" y="601"/>
                      </a:lnTo>
                      <a:lnTo>
                        <a:pt x="701" y="601"/>
                      </a:lnTo>
                      <a:lnTo>
                        <a:pt x="701" y="598"/>
                      </a:lnTo>
                      <a:lnTo>
                        <a:pt x="704" y="598"/>
                      </a:lnTo>
                      <a:lnTo>
                        <a:pt x="704" y="592"/>
                      </a:lnTo>
                      <a:lnTo>
                        <a:pt x="706" y="592"/>
                      </a:lnTo>
                      <a:lnTo>
                        <a:pt x="706" y="589"/>
                      </a:lnTo>
                      <a:lnTo>
                        <a:pt x="709" y="589"/>
                      </a:lnTo>
                      <a:lnTo>
                        <a:pt x="709" y="584"/>
                      </a:lnTo>
                      <a:lnTo>
                        <a:pt x="712" y="584"/>
                      </a:lnTo>
                      <a:lnTo>
                        <a:pt x="712" y="581"/>
                      </a:lnTo>
                      <a:lnTo>
                        <a:pt x="715" y="581"/>
                      </a:lnTo>
                      <a:lnTo>
                        <a:pt x="715" y="578"/>
                      </a:lnTo>
                      <a:lnTo>
                        <a:pt x="718" y="578"/>
                      </a:lnTo>
                      <a:lnTo>
                        <a:pt x="718" y="575"/>
                      </a:lnTo>
                      <a:lnTo>
                        <a:pt x="721" y="575"/>
                      </a:lnTo>
                      <a:lnTo>
                        <a:pt x="721" y="569"/>
                      </a:lnTo>
                      <a:lnTo>
                        <a:pt x="724" y="569"/>
                      </a:lnTo>
                      <a:lnTo>
                        <a:pt x="724" y="566"/>
                      </a:lnTo>
                      <a:lnTo>
                        <a:pt x="727" y="566"/>
                      </a:lnTo>
                      <a:lnTo>
                        <a:pt x="727" y="563"/>
                      </a:lnTo>
                      <a:lnTo>
                        <a:pt x="730" y="563"/>
                      </a:lnTo>
                      <a:lnTo>
                        <a:pt x="732" y="563"/>
                      </a:lnTo>
                      <a:lnTo>
                        <a:pt x="735" y="563"/>
                      </a:lnTo>
                      <a:lnTo>
                        <a:pt x="735" y="560"/>
                      </a:lnTo>
                      <a:lnTo>
                        <a:pt x="738" y="560"/>
                      </a:lnTo>
                      <a:lnTo>
                        <a:pt x="744" y="560"/>
                      </a:lnTo>
                      <a:lnTo>
                        <a:pt x="747" y="560"/>
                      </a:lnTo>
                      <a:lnTo>
                        <a:pt x="747" y="563"/>
                      </a:lnTo>
                      <a:lnTo>
                        <a:pt x="750" y="563"/>
                      </a:lnTo>
                      <a:lnTo>
                        <a:pt x="750" y="566"/>
                      </a:lnTo>
                      <a:lnTo>
                        <a:pt x="753" y="566"/>
                      </a:lnTo>
                      <a:lnTo>
                        <a:pt x="753" y="569"/>
                      </a:lnTo>
                      <a:lnTo>
                        <a:pt x="755" y="569"/>
                      </a:lnTo>
                      <a:lnTo>
                        <a:pt x="755" y="572"/>
                      </a:lnTo>
                      <a:lnTo>
                        <a:pt x="758" y="572"/>
                      </a:lnTo>
                      <a:lnTo>
                        <a:pt x="758" y="578"/>
                      </a:lnTo>
                      <a:lnTo>
                        <a:pt x="761" y="578"/>
                      </a:lnTo>
                      <a:lnTo>
                        <a:pt x="761" y="581"/>
                      </a:lnTo>
                      <a:lnTo>
                        <a:pt x="764" y="581"/>
                      </a:lnTo>
                      <a:lnTo>
                        <a:pt x="764" y="586"/>
                      </a:lnTo>
                      <a:lnTo>
                        <a:pt x="767" y="586"/>
                      </a:lnTo>
                      <a:lnTo>
                        <a:pt x="767" y="592"/>
                      </a:lnTo>
                      <a:lnTo>
                        <a:pt x="770" y="592"/>
                      </a:lnTo>
                      <a:lnTo>
                        <a:pt x="770" y="601"/>
                      </a:lnTo>
                      <a:lnTo>
                        <a:pt x="773" y="601"/>
                      </a:lnTo>
                      <a:lnTo>
                        <a:pt x="773" y="607"/>
                      </a:lnTo>
                      <a:lnTo>
                        <a:pt x="776" y="607"/>
                      </a:lnTo>
                      <a:lnTo>
                        <a:pt x="776" y="615"/>
                      </a:lnTo>
                      <a:lnTo>
                        <a:pt x="779" y="615"/>
                      </a:lnTo>
                      <a:lnTo>
                        <a:pt x="779" y="621"/>
                      </a:lnTo>
                      <a:lnTo>
                        <a:pt x="781" y="621"/>
                      </a:lnTo>
                      <a:lnTo>
                        <a:pt x="781" y="630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Freeform 17">
                  <a:extLst>
                    <a:ext uri="{FF2B5EF4-FFF2-40B4-BE49-F238E27FC236}">
                      <a16:creationId xmlns:a16="http://schemas.microsoft.com/office/drawing/2014/main" id="{19D4E58C-BA79-4A83-75F8-C93B3E6CBE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9" y="1480"/>
                  <a:ext cx="372" cy="121"/>
                </a:xfrm>
                <a:custGeom>
                  <a:avLst/>
                  <a:gdLst>
                    <a:gd name="T0" fmla="*/ 3 w 372"/>
                    <a:gd name="T1" fmla="*/ 34 h 121"/>
                    <a:gd name="T2" fmla="*/ 9 w 372"/>
                    <a:gd name="T3" fmla="*/ 52 h 121"/>
                    <a:gd name="T4" fmla="*/ 15 w 372"/>
                    <a:gd name="T5" fmla="*/ 69 h 121"/>
                    <a:gd name="T6" fmla="*/ 21 w 372"/>
                    <a:gd name="T7" fmla="*/ 83 h 121"/>
                    <a:gd name="T8" fmla="*/ 26 w 372"/>
                    <a:gd name="T9" fmla="*/ 95 h 121"/>
                    <a:gd name="T10" fmla="*/ 32 w 372"/>
                    <a:gd name="T11" fmla="*/ 106 h 121"/>
                    <a:gd name="T12" fmla="*/ 38 w 372"/>
                    <a:gd name="T13" fmla="*/ 115 h 121"/>
                    <a:gd name="T14" fmla="*/ 44 w 372"/>
                    <a:gd name="T15" fmla="*/ 118 h 121"/>
                    <a:gd name="T16" fmla="*/ 49 w 372"/>
                    <a:gd name="T17" fmla="*/ 121 h 121"/>
                    <a:gd name="T18" fmla="*/ 55 w 372"/>
                    <a:gd name="T19" fmla="*/ 118 h 121"/>
                    <a:gd name="T20" fmla="*/ 61 w 372"/>
                    <a:gd name="T21" fmla="*/ 112 h 121"/>
                    <a:gd name="T22" fmla="*/ 67 w 372"/>
                    <a:gd name="T23" fmla="*/ 106 h 121"/>
                    <a:gd name="T24" fmla="*/ 72 w 372"/>
                    <a:gd name="T25" fmla="*/ 98 h 121"/>
                    <a:gd name="T26" fmla="*/ 78 w 372"/>
                    <a:gd name="T27" fmla="*/ 83 h 121"/>
                    <a:gd name="T28" fmla="*/ 84 w 372"/>
                    <a:gd name="T29" fmla="*/ 72 h 121"/>
                    <a:gd name="T30" fmla="*/ 90 w 372"/>
                    <a:gd name="T31" fmla="*/ 60 h 121"/>
                    <a:gd name="T32" fmla="*/ 95 w 372"/>
                    <a:gd name="T33" fmla="*/ 49 h 121"/>
                    <a:gd name="T34" fmla="*/ 101 w 372"/>
                    <a:gd name="T35" fmla="*/ 37 h 121"/>
                    <a:gd name="T36" fmla="*/ 107 w 372"/>
                    <a:gd name="T37" fmla="*/ 26 h 121"/>
                    <a:gd name="T38" fmla="*/ 113 w 372"/>
                    <a:gd name="T39" fmla="*/ 20 h 121"/>
                    <a:gd name="T40" fmla="*/ 119 w 372"/>
                    <a:gd name="T41" fmla="*/ 14 h 121"/>
                    <a:gd name="T42" fmla="*/ 124 w 372"/>
                    <a:gd name="T43" fmla="*/ 8 h 121"/>
                    <a:gd name="T44" fmla="*/ 139 w 372"/>
                    <a:gd name="T45" fmla="*/ 11 h 121"/>
                    <a:gd name="T46" fmla="*/ 147 w 372"/>
                    <a:gd name="T47" fmla="*/ 14 h 121"/>
                    <a:gd name="T48" fmla="*/ 153 w 372"/>
                    <a:gd name="T49" fmla="*/ 20 h 121"/>
                    <a:gd name="T50" fmla="*/ 159 w 372"/>
                    <a:gd name="T51" fmla="*/ 23 h 121"/>
                    <a:gd name="T52" fmla="*/ 165 w 372"/>
                    <a:gd name="T53" fmla="*/ 28 h 121"/>
                    <a:gd name="T54" fmla="*/ 170 w 372"/>
                    <a:gd name="T55" fmla="*/ 31 h 121"/>
                    <a:gd name="T56" fmla="*/ 176 w 372"/>
                    <a:gd name="T57" fmla="*/ 37 h 121"/>
                    <a:gd name="T58" fmla="*/ 185 w 372"/>
                    <a:gd name="T59" fmla="*/ 40 h 121"/>
                    <a:gd name="T60" fmla="*/ 196 w 372"/>
                    <a:gd name="T61" fmla="*/ 43 h 121"/>
                    <a:gd name="T62" fmla="*/ 231 w 372"/>
                    <a:gd name="T63" fmla="*/ 46 h 121"/>
                    <a:gd name="T64" fmla="*/ 240 w 372"/>
                    <a:gd name="T65" fmla="*/ 49 h 121"/>
                    <a:gd name="T66" fmla="*/ 248 w 372"/>
                    <a:gd name="T67" fmla="*/ 52 h 121"/>
                    <a:gd name="T68" fmla="*/ 254 w 372"/>
                    <a:gd name="T69" fmla="*/ 54 h 121"/>
                    <a:gd name="T70" fmla="*/ 260 w 372"/>
                    <a:gd name="T71" fmla="*/ 57 h 121"/>
                    <a:gd name="T72" fmla="*/ 269 w 372"/>
                    <a:gd name="T73" fmla="*/ 60 h 121"/>
                    <a:gd name="T74" fmla="*/ 280 w 372"/>
                    <a:gd name="T75" fmla="*/ 63 h 121"/>
                    <a:gd name="T76" fmla="*/ 292 w 372"/>
                    <a:gd name="T77" fmla="*/ 60 h 121"/>
                    <a:gd name="T78" fmla="*/ 297 w 372"/>
                    <a:gd name="T79" fmla="*/ 54 h 121"/>
                    <a:gd name="T80" fmla="*/ 303 w 372"/>
                    <a:gd name="T81" fmla="*/ 52 h 121"/>
                    <a:gd name="T82" fmla="*/ 309 w 372"/>
                    <a:gd name="T83" fmla="*/ 46 h 121"/>
                    <a:gd name="T84" fmla="*/ 315 w 372"/>
                    <a:gd name="T85" fmla="*/ 37 h 121"/>
                    <a:gd name="T86" fmla="*/ 320 w 372"/>
                    <a:gd name="T87" fmla="*/ 31 h 121"/>
                    <a:gd name="T88" fmla="*/ 326 w 372"/>
                    <a:gd name="T89" fmla="*/ 26 h 121"/>
                    <a:gd name="T90" fmla="*/ 332 w 372"/>
                    <a:gd name="T91" fmla="*/ 17 h 121"/>
                    <a:gd name="T92" fmla="*/ 338 w 372"/>
                    <a:gd name="T93" fmla="*/ 11 h 121"/>
                    <a:gd name="T94" fmla="*/ 344 w 372"/>
                    <a:gd name="T95" fmla="*/ 5 h 121"/>
                    <a:gd name="T96" fmla="*/ 352 w 372"/>
                    <a:gd name="T97" fmla="*/ 2 h 121"/>
                    <a:gd name="T98" fmla="*/ 364 w 372"/>
                    <a:gd name="T99" fmla="*/ 0 h 121"/>
                    <a:gd name="T100" fmla="*/ 369 w 372"/>
                    <a:gd name="T101" fmla="*/ 2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72" h="121">
                      <a:moveTo>
                        <a:pt x="0" y="20"/>
                      </a:moveTo>
                      <a:lnTo>
                        <a:pt x="0" y="26"/>
                      </a:lnTo>
                      <a:lnTo>
                        <a:pt x="3" y="26"/>
                      </a:lnTo>
                      <a:lnTo>
                        <a:pt x="3" y="34"/>
                      </a:lnTo>
                      <a:lnTo>
                        <a:pt x="6" y="34"/>
                      </a:lnTo>
                      <a:lnTo>
                        <a:pt x="6" y="43"/>
                      </a:lnTo>
                      <a:lnTo>
                        <a:pt x="9" y="43"/>
                      </a:lnTo>
                      <a:lnTo>
                        <a:pt x="9" y="52"/>
                      </a:lnTo>
                      <a:lnTo>
                        <a:pt x="12" y="52"/>
                      </a:lnTo>
                      <a:lnTo>
                        <a:pt x="12" y="60"/>
                      </a:lnTo>
                      <a:lnTo>
                        <a:pt x="15" y="60"/>
                      </a:lnTo>
                      <a:lnTo>
                        <a:pt x="15" y="69"/>
                      </a:lnTo>
                      <a:lnTo>
                        <a:pt x="18" y="69"/>
                      </a:lnTo>
                      <a:lnTo>
                        <a:pt x="18" y="75"/>
                      </a:lnTo>
                      <a:lnTo>
                        <a:pt x="21" y="75"/>
                      </a:lnTo>
                      <a:lnTo>
                        <a:pt x="21" y="83"/>
                      </a:lnTo>
                      <a:lnTo>
                        <a:pt x="23" y="83"/>
                      </a:lnTo>
                      <a:lnTo>
                        <a:pt x="23" y="89"/>
                      </a:lnTo>
                      <a:lnTo>
                        <a:pt x="26" y="89"/>
                      </a:lnTo>
                      <a:lnTo>
                        <a:pt x="26" y="95"/>
                      </a:lnTo>
                      <a:lnTo>
                        <a:pt x="29" y="95"/>
                      </a:lnTo>
                      <a:lnTo>
                        <a:pt x="29" y="101"/>
                      </a:lnTo>
                      <a:lnTo>
                        <a:pt x="32" y="101"/>
                      </a:lnTo>
                      <a:lnTo>
                        <a:pt x="32" y="106"/>
                      </a:lnTo>
                      <a:lnTo>
                        <a:pt x="35" y="106"/>
                      </a:lnTo>
                      <a:lnTo>
                        <a:pt x="35" y="112"/>
                      </a:lnTo>
                      <a:lnTo>
                        <a:pt x="38" y="112"/>
                      </a:lnTo>
                      <a:lnTo>
                        <a:pt x="38" y="115"/>
                      </a:lnTo>
                      <a:lnTo>
                        <a:pt x="41" y="115"/>
                      </a:lnTo>
                      <a:lnTo>
                        <a:pt x="41" y="115"/>
                      </a:lnTo>
                      <a:lnTo>
                        <a:pt x="44" y="115"/>
                      </a:lnTo>
                      <a:lnTo>
                        <a:pt x="44" y="118"/>
                      </a:lnTo>
                      <a:lnTo>
                        <a:pt x="46" y="118"/>
                      </a:lnTo>
                      <a:lnTo>
                        <a:pt x="46" y="118"/>
                      </a:lnTo>
                      <a:lnTo>
                        <a:pt x="49" y="118"/>
                      </a:lnTo>
                      <a:lnTo>
                        <a:pt x="49" y="121"/>
                      </a:lnTo>
                      <a:lnTo>
                        <a:pt x="52" y="121"/>
                      </a:lnTo>
                      <a:lnTo>
                        <a:pt x="52" y="121"/>
                      </a:lnTo>
                      <a:lnTo>
                        <a:pt x="55" y="121"/>
                      </a:lnTo>
                      <a:lnTo>
                        <a:pt x="55" y="118"/>
                      </a:lnTo>
                      <a:lnTo>
                        <a:pt x="58" y="118"/>
                      </a:lnTo>
                      <a:lnTo>
                        <a:pt x="58" y="115"/>
                      </a:lnTo>
                      <a:lnTo>
                        <a:pt x="61" y="115"/>
                      </a:lnTo>
                      <a:lnTo>
                        <a:pt x="61" y="112"/>
                      </a:lnTo>
                      <a:lnTo>
                        <a:pt x="64" y="112"/>
                      </a:lnTo>
                      <a:lnTo>
                        <a:pt x="64" y="109"/>
                      </a:lnTo>
                      <a:lnTo>
                        <a:pt x="67" y="109"/>
                      </a:lnTo>
                      <a:lnTo>
                        <a:pt x="67" y="106"/>
                      </a:lnTo>
                      <a:lnTo>
                        <a:pt x="70" y="106"/>
                      </a:lnTo>
                      <a:lnTo>
                        <a:pt x="70" y="104"/>
                      </a:lnTo>
                      <a:lnTo>
                        <a:pt x="72" y="104"/>
                      </a:lnTo>
                      <a:lnTo>
                        <a:pt x="72" y="98"/>
                      </a:lnTo>
                      <a:lnTo>
                        <a:pt x="75" y="98"/>
                      </a:lnTo>
                      <a:lnTo>
                        <a:pt x="75" y="92"/>
                      </a:lnTo>
                      <a:lnTo>
                        <a:pt x="78" y="92"/>
                      </a:lnTo>
                      <a:lnTo>
                        <a:pt x="78" y="83"/>
                      </a:lnTo>
                      <a:lnTo>
                        <a:pt x="81" y="83"/>
                      </a:lnTo>
                      <a:lnTo>
                        <a:pt x="81" y="78"/>
                      </a:lnTo>
                      <a:lnTo>
                        <a:pt x="84" y="78"/>
                      </a:lnTo>
                      <a:lnTo>
                        <a:pt x="84" y="72"/>
                      </a:lnTo>
                      <a:lnTo>
                        <a:pt x="87" y="72"/>
                      </a:lnTo>
                      <a:lnTo>
                        <a:pt x="87" y="66"/>
                      </a:lnTo>
                      <a:lnTo>
                        <a:pt x="90" y="66"/>
                      </a:lnTo>
                      <a:lnTo>
                        <a:pt x="90" y="60"/>
                      </a:lnTo>
                      <a:lnTo>
                        <a:pt x="93" y="60"/>
                      </a:lnTo>
                      <a:lnTo>
                        <a:pt x="93" y="54"/>
                      </a:lnTo>
                      <a:lnTo>
                        <a:pt x="95" y="54"/>
                      </a:lnTo>
                      <a:lnTo>
                        <a:pt x="95" y="49"/>
                      </a:lnTo>
                      <a:lnTo>
                        <a:pt x="98" y="49"/>
                      </a:lnTo>
                      <a:lnTo>
                        <a:pt x="98" y="43"/>
                      </a:lnTo>
                      <a:lnTo>
                        <a:pt x="101" y="43"/>
                      </a:lnTo>
                      <a:lnTo>
                        <a:pt x="101" y="37"/>
                      </a:lnTo>
                      <a:lnTo>
                        <a:pt x="104" y="37"/>
                      </a:lnTo>
                      <a:lnTo>
                        <a:pt x="104" y="31"/>
                      </a:lnTo>
                      <a:lnTo>
                        <a:pt x="107" y="31"/>
                      </a:lnTo>
                      <a:lnTo>
                        <a:pt x="107" y="26"/>
                      </a:lnTo>
                      <a:lnTo>
                        <a:pt x="110" y="26"/>
                      </a:lnTo>
                      <a:lnTo>
                        <a:pt x="110" y="23"/>
                      </a:lnTo>
                      <a:lnTo>
                        <a:pt x="113" y="23"/>
                      </a:lnTo>
                      <a:lnTo>
                        <a:pt x="113" y="20"/>
                      </a:lnTo>
                      <a:lnTo>
                        <a:pt x="116" y="20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19" y="14"/>
                      </a:lnTo>
                      <a:lnTo>
                        <a:pt x="121" y="14"/>
                      </a:lnTo>
                      <a:lnTo>
                        <a:pt x="121" y="11"/>
                      </a:lnTo>
                      <a:lnTo>
                        <a:pt x="124" y="11"/>
                      </a:lnTo>
                      <a:lnTo>
                        <a:pt x="124" y="8"/>
                      </a:lnTo>
                      <a:lnTo>
                        <a:pt x="127" y="8"/>
                      </a:lnTo>
                      <a:lnTo>
                        <a:pt x="136" y="8"/>
                      </a:lnTo>
                      <a:lnTo>
                        <a:pt x="139" y="8"/>
                      </a:lnTo>
                      <a:lnTo>
                        <a:pt x="139" y="11"/>
                      </a:lnTo>
                      <a:lnTo>
                        <a:pt x="142" y="11"/>
                      </a:lnTo>
                      <a:lnTo>
                        <a:pt x="145" y="11"/>
                      </a:lnTo>
                      <a:lnTo>
                        <a:pt x="147" y="11"/>
                      </a:lnTo>
                      <a:lnTo>
                        <a:pt x="147" y="14"/>
                      </a:lnTo>
                      <a:lnTo>
                        <a:pt x="150" y="14"/>
                      </a:lnTo>
                      <a:lnTo>
                        <a:pt x="150" y="17"/>
                      </a:lnTo>
                      <a:lnTo>
                        <a:pt x="153" y="17"/>
                      </a:lnTo>
                      <a:lnTo>
                        <a:pt x="153" y="20"/>
                      </a:lnTo>
                      <a:lnTo>
                        <a:pt x="156" y="20"/>
                      </a:lnTo>
                      <a:lnTo>
                        <a:pt x="156" y="20"/>
                      </a:lnTo>
                      <a:lnTo>
                        <a:pt x="159" y="20"/>
                      </a:lnTo>
                      <a:lnTo>
                        <a:pt x="159" y="23"/>
                      </a:lnTo>
                      <a:lnTo>
                        <a:pt x="162" y="23"/>
                      </a:lnTo>
                      <a:lnTo>
                        <a:pt x="162" y="26"/>
                      </a:lnTo>
                      <a:lnTo>
                        <a:pt x="165" y="26"/>
                      </a:lnTo>
                      <a:lnTo>
                        <a:pt x="165" y="28"/>
                      </a:lnTo>
                      <a:lnTo>
                        <a:pt x="168" y="28"/>
                      </a:lnTo>
                      <a:lnTo>
                        <a:pt x="168" y="31"/>
                      </a:lnTo>
                      <a:lnTo>
                        <a:pt x="170" y="31"/>
                      </a:lnTo>
                      <a:lnTo>
                        <a:pt x="170" y="31"/>
                      </a:lnTo>
                      <a:lnTo>
                        <a:pt x="173" y="31"/>
                      </a:lnTo>
                      <a:lnTo>
                        <a:pt x="173" y="34"/>
                      </a:lnTo>
                      <a:lnTo>
                        <a:pt x="176" y="34"/>
                      </a:lnTo>
                      <a:lnTo>
                        <a:pt x="176" y="37"/>
                      </a:lnTo>
                      <a:lnTo>
                        <a:pt x="179" y="37"/>
                      </a:lnTo>
                      <a:lnTo>
                        <a:pt x="179" y="40"/>
                      </a:lnTo>
                      <a:lnTo>
                        <a:pt x="182" y="40"/>
                      </a:lnTo>
                      <a:lnTo>
                        <a:pt x="185" y="40"/>
                      </a:lnTo>
                      <a:lnTo>
                        <a:pt x="188" y="40"/>
                      </a:lnTo>
                      <a:lnTo>
                        <a:pt x="188" y="43"/>
                      </a:lnTo>
                      <a:lnTo>
                        <a:pt x="191" y="43"/>
                      </a:lnTo>
                      <a:lnTo>
                        <a:pt x="196" y="43"/>
                      </a:lnTo>
                      <a:lnTo>
                        <a:pt x="199" y="43"/>
                      </a:lnTo>
                      <a:lnTo>
                        <a:pt x="199" y="46"/>
                      </a:lnTo>
                      <a:lnTo>
                        <a:pt x="202" y="46"/>
                      </a:lnTo>
                      <a:lnTo>
                        <a:pt x="231" y="46"/>
                      </a:lnTo>
                      <a:lnTo>
                        <a:pt x="234" y="46"/>
                      </a:lnTo>
                      <a:lnTo>
                        <a:pt x="234" y="49"/>
                      </a:lnTo>
                      <a:lnTo>
                        <a:pt x="237" y="49"/>
                      </a:lnTo>
                      <a:lnTo>
                        <a:pt x="240" y="49"/>
                      </a:lnTo>
                      <a:lnTo>
                        <a:pt x="243" y="49"/>
                      </a:lnTo>
                      <a:lnTo>
                        <a:pt x="243" y="52"/>
                      </a:lnTo>
                      <a:lnTo>
                        <a:pt x="245" y="52"/>
                      </a:lnTo>
                      <a:lnTo>
                        <a:pt x="248" y="52"/>
                      </a:lnTo>
                      <a:lnTo>
                        <a:pt x="251" y="52"/>
                      </a:lnTo>
                      <a:lnTo>
                        <a:pt x="251" y="54"/>
                      </a:lnTo>
                      <a:lnTo>
                        <a:pt x="254" y="54"/>
                      </a:lnTo>
                      <a:lnTo>
                        <a:pt x="254" y="54"/>
                      </a:lnTo>
                      <a:lnTo>
                        <a:pt x="257" y="54"/>
                      </a:lnTo>
                      <a:lnTo>
                        <a:pt x="257" y="57"/>
                      </a:lnTo>
                      <a:lnTo>
                        <a:pt x="260" y="57"/>
                      </a:lnTo>
                      <a:lnTo>
                        <a:pt x="260" y="57"/>
                      </a:lnTo>
                      <a:lnTo>
                        <a:pt x="263" y="57"/>
                      </a:lnTo>
                      <a:lnTo>
                        <a:pt x="263" y="60"/>
                      </a:lnTo>
                      <a:lnTo>
                        <a:pt x="266" y="60"/>
                      </a:lnTo>
                      <a:lnTo>
                        <a:pt x="269" y="60"/>
                      </a:lnTo>
                      <a:lnTo>
                        <a:pt x="271" y="60"/>
                      </a:lnTo>
                      <a:lnTo>
                        <a:pt x="271" y="63"/>
                      </a:lnTo>
                      <a:lnTo>
                        <a:pt x="274" y="63"/>
                      </a:lnTo>
                      <a:lnTo>
                        <a:pt x="280" y="63"/>
                      </a:lnTo>
                      <a:lnTo>
                        <a:pt x="283" y="63"/>
                      </a:lnTo>
                      <a:lnTo>
                        <a:pt x="283" y="60"/>
                      </a:lnTo>
                      <a:lnTo>
                        <a:pt x="286" y="60"/>
                      </a:lnTo>
                      <a:lnTo>
                        <a:pt x="292" y="60"/>
                      </a:lnTo>
                      <a:lnTo>
                        <a:pt x="294" y="60"/>
                      </a:lnTo>
                      <a:lnTo>
                        <a:pt x="294" y="57"/>
                      </a:lnTo>
                      <a:lnTo>
                        <a:pt x="297" y="57"/>
                      </a:lnTo>
                      <a:lnTo>
                        <a:pt x="297" y="54"/>
                      </a:lnTo>
                      <a:lnTo>
                        <a:pt x="300" y="54"/>
                      </a:lnTo>
                      <a:lnTo>
                        <a:pt x="300" y="52"/>
                      </a:lnTo>
                      <a:lnTo>
                        <a:pt x="303" y="52"/>
                      </a:lnTo>
                      <a:lnTo>
                        <a:pt x="303" y="52"/>
                      </a:lnTo>
                      <a:lnTo>
                        <a:pt x="306" y="52"/>
                      </a:lnTo>
                      <a:lnTo>
                        <a:pt x="306" y="49"/>
                      </a:lnTo>
                      <a:lnTo>
                        <a:pt x="309" y="49"/>
                      </a:lnTo>
                      <a:lnTo>
                        <a:pt x="309" y="46"/>
                      </a:lnTo>
                      <a:lnTo>
                        <a:pt x="312" y="46"/>
                      </a:lnTo>
                      <a:lnTo>
                        <a:pt x="312" y="43"/>
                      </a:lnTo>
                      <a:lnTo>
                        <a:pt x="315" y="43"/>
                      </a:lnTo>
                      <a:lnTo>
                        <a:pt x="315" y="37"/>
                      </a:lnTo>
                      <a:lnTo>
                        <a:pt x="318" y="37"/>
                      </a:lnTo>
                      <a:lnTo>
                        <a:pt x="318" y="34"/>
                      </a:lnTo>
                      <a:lnTo>
                        <a:pt x="320" y="34"/>
                      </a:lnTo>
                      <a:lnTo>
                        <a:pt x="320" y="31"/>
                      </a:lnTo>
                      <a:lnTo>
                        <a:pt x="323" y="31"/>
                      </a:lnTo>
                      <a:lnTo>
                        <a:pt x="323" y="28"/>
                      </a:lnTo>
                      <a:lnTo>
                        <a:pt x="326" y="28"/>
                      </a:lnTo>
                      <a:lnTo>
                        <a:pt x="326" y="26"/>
                      </a:lnTo>
                      <a:lnTo>
                        <a:pt x="329" y="26"/>
                      </a:lnTo>
                      <a:lnTo>
                        <a:pt x="329" y="20"/>
                      </a:lnTo>
                      <a:lnTo>
                        <a:pt x="332" y="20"/>
                      </a:lnTo>
                      <a:lnTo>
                        <a:pt x="332" y="17"/>
                      </a:lnTo>
                      <a:lnTo>
                        <a:pt x="335" y="17"/>
                      </a:lnTo>
                      <a:lnTo>
                        <a:pt x="335" y="14"/>
                      </a:lnTo>
                      <a:lnTo>
                        <a:pt x="338" y="14"/>
                      </a:lnTo>
                      <a:lnTo>
                        <a:pt x="338" y="11"/>
                      </a:lnTo>
                      <a:lnTo>
                        <a:pt x="341" y="11"/>
                      </a:lnTo>
                      <a:lnTo>
                        <a:pt x="341" y="8"/>
                      </a:lnTo>
                      <a:lnTo>
                        <a:pt x="344" y="8"/>
                      </a:lnTo>
                      <a:lnTo>
                        <a:pt x="344" y="5"/>
                      </a:lnTo>
                      <a:lnTo>
                        <a:pt x="346" y="5"/>
                      </a:lnTo>
                      <a:lnTo>
                        <a:pt x="349" y="5"/>
                      </a:lnTo>
                      <a:lnTo>
                        <a:pt x="352" y="5"/>
                      </a:lnTo>
                      <a:lnTo>
                        <a:pt x="352" y="2"/>
                      </a:lnTo>
                      <a:lnTo>
                        <a:pt x="355" y="2"/>
                      </a:lnTo>
                      <a:lnTo>
                        <a:pt x="361" y="2"/>
                      </a:lnTo>
                      <a:lnTo>
                        <a:pt x="364" y="2"/>
                      </a:lnTo>
                      <a:lnTo>
                        <a:pt x="364" y="0"/>
                      </a:lnTo>
                      <a:lnTo>
                        <a:pt x="367" y="0"/>
                      </a:lnTo>
                      <a:lnTo>
                        <a:pt x="367" y="2"/>
                      </a:lnTo>
                      <a:lnTo>
                        <a:pt x="369" y="2"/>
                      </a:lnTo>
                      <a:lnTo>
                        <a:pt x="369" y="2"/>
                      </a:lnTo>
                      <a:lnTo>
                        <a:pt x="372" y="2"/>
                      </a:lnTo>
                      <a:lnTo>
                        <a:pt x="372" y="5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Freeform 18">
                  <a:extLst>
                    <a:ext uri="{FF2B5EF4-FFF2-40B4-BE49-F238E27FC236}">
                      <a16:creationId xmlns:a16="http://schemas.microsoft.com/office/drawing/2014/main" id="{06CE3E51-65B1-E4A5-8E57-2607D978F0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" y="792"/>
                  <a:ext cx="738" cy="1650"/>
                </a:xfrm>
                <a:custGeom>
                  <a:avLst/>
                  <a:gdLst>
                    <a:gd name="T0" fmla="*/ 12 w 738"/>
                    <a:gd name="T1" fmla="*/ 601 h 1650"/>
                    <a:gd name="T2" fmla="*/ 23 w 738"/>
                    <a:gd name="T3" fmla="*/ 595 h 1650"/>
                    <a:gd name="T4" fmla="*/ 35 w 738"/>
                    <a:gd name="T5" fmla="*/ 589 h 1650"/>
                    <a:gd name="T6" fmla="*/ 46 w 738"/>
                    <a:gd name="T7" fmla="*/ 584 h 1650"/>
                    <a:gd name="T8" fmla="*/ 61 w 738"/>
                    <a:gd name="T9" fmla="*/ 575 h 1650"/>
                    <a:gd name="T10" fmla="*/ 72 w 738"/>
                    <a:gd name="T11" fmla="*/ 569 h 1650"/>
                    <a:gd name="T12" fmla="*/ 84 w 738"/>
                    <a:gd name="T13" fmla="*/ 563 h 1650"/>
                    <a:gd name="T14" fmla="*/ 95 w 738"/>
                    <a:gd name="T15" fmla="*/ 555 h 1650"/>
                    <a:gd name="T16" fmla="*/ 107 w 738"/>
                    <a:gd name="T17" fmla="*/ 546 h 1650"/>
                    <a:gd name="T18" fmla="*/ 118 w 738"/>
                    <a:gd name="T19" fmla="*/ 531 h 1650"/>
                    <a:gd name="T20" fmla="*/ 130 w 738"/>
                    <a:gd name="T21" fmla="*/ 514 h 1650"/>
                    <a:gd name="T22" fmla="*/ 141 w 738"/>
                    <a:gd name="T23" fmla="*/ 497 h 1650"/>
                    <a:gd name="T24" fmla="*/ 153 w 738"/>
                    <a:gd name="T25" fmla="*/ 479 h 1650"/>
                    <a:gd name="T26" fmla="*/ 164 w 738"/>
                    <a:gd name="T27" fmla="*/ 465 h 1650"/>
                    <a:gd name="T28" fmla="*/ 176 w 738"/>
                    <a:gd name="T29" fmla="*/ 453 h 1650"/>
                    <a:gd name="T30" fmla="*/ 187 w 738"/>
                    <a:gd name="T31" fmla="*/ 439 h 1650"/>
                    <a:gd name="T32" fmla="*/ 199 w 738"/>
                    <a:gd name="T33" fmla="*/ 425 h 1650"/>
                    <a:gd name="T34" fmla="*/ 211 w 738"/>
                    <a:gd name="T35" fmla="*/ 404 h 1650"/>
                    <a:gd name="T36" fmla="*/ 222 w 738"/>
                    <a:gd name="T37" fmla="*/ 378 h 1650"/>
                    <a:gd name="T38" fmla="*/ 234 w 738"/>
                    <a:gd name="T39" fmla="*/ 349 h 1650"/>
                    <a:gd name="T40" fmla="*/ 245 w 738"/>
                    <a:gd name="T41" fmla="*/ 315 h 1650"/>
                    <a:gd name="T42" fmla="*/ 257 w 738"/>
                    <a:gd name="T43" fmla="*/ 283 h 1650"/>
                    <a:gd name="T44" fmla="*/ 268 w 738"/>
                    <a:gd name="T45" fmla="*/ 248 h 1650"/>
                    <a:gd name="T46" fmla="*/ 280 w 738"/>
                    <a:gd name="T47" fmla="*/ 216 h 1650"/>
                    <a:gd name="T48" fmla="*/ 291 w 738"/>
                    <a:gd name="T49" fmla="*/ 188 h 1650"/>
                    <a:gd name="T50" fmla="*/ 303 w 738"/>
                    <a:gd name="T51" fmla="*/ 159 h 1650"/>
                    <a:gd name="T52" fmla="*/ 314 w 738"/>
                    <a:gd name="T53" fmla="*/ 130 h 1650"/>
                    <a:gd name="T54" fmla="*/ 326 w 738"/>
                    <a:gd name="T55" fmla="*/ 104 h 1650"/>
                    <a:gd name="T56" fmla="*/ 337 w 738"/>
                    <a:gd name="T57" fmla="*/ 78 h 1650"/>
                    <a:gd name="T58" fmla="*/ 349 w 738"/>
                    <a:gd name="T59" fmla="*/ 52 h 1650"/>
                    <a:gd name="T60" fmla="*/ 360 w 738"/>
                    <a:gd name="T61" fmla="*/ 29 h 1650"/>
                    <a:gd name="T62" fmla="*/ 372 w 738"/>
                    <a:gd name="T63" fmla="*/ 14 h 1650"/>
                    <a:gd name="T64" fmla="*/ 386 w 738"/>
                    <a:gd name="T65" fmla="*/ 3 h 1650"/>
                    <a:gd name="T66" fmla="*/ 407 w 738"/>
                    <a:gd name="T67" fmla="*/ 5 h 1650"/>
                    <a:gd name="T68" fmla="*/ 418 w 738"/>
                    <a:gd name="T69" fmla="*/ 17 h 1650"/>
                    <a:gd name="T70" fmla="*/ 430 w 738"/>
                    <a:gd name="T71" fmla="*/ 37 h 1650"/>
                    <a:gd name="T72" fmla="*/ 441 w 738"/>
                    <a:gd name="T73" fmla="*/ 66 h 1650"/>
                    <a:gd name="T74" fmla="*/ 453 w 738"/>
                    <a:gd name="T75" fmla="*/ 95 h 1650"/>
                    <a:gd name="T76" fmla="*/ 464 w 738"/>
                    <a:gd name="T77" fmla="*/ 141 h 1650"/>
                    <a:gd name="T78" fmla="*/ 476 w 738"/>
                    <a:gd name="T79" fmla="*/ 193 h 1650"/>
                    <a:gd name="T80" fmla="*/ 487 w 738"/>
                    <a:gd name="T81" fmla="*/ 257 h 1650"/>
                    <a:gd name="T82" fmla="*/ 499 w 738"/>
                    <a:gd name="T83" fmla="*/ 335 h 1650"/>
                    <a:gd name="T84" fmla="*/ 510 w 738"/>
                    <a:gd name="T85" fmla="*/ 425 h 1650"/>
                    <a:gd name="T86" fmla="*/ 522 w 738"/>
                    <a:gd name="T87" fmla="*/ 523 h 1650"/>
                    <a:gd name="T88" fmla="*/ 534 w 738"/>
                    <a:gd name="T89" fmla="*/ 630 h 1650"/>
                    <a:gd name="T90" fmla="*/ 545 w 738"/>
                    <a:gd name="T91" fmla="*/ 742 h 1650"/>
                    <a:gd name="T92" fmla="*/ 557 w 738"/>
                    <a:gd name="T93" fmla="*/ 858 h 1650"/>
                    <a:gd name="T94" fmla="*/ 568 w 738"/>
                    <a:gd name="T95" fmla="*/ 977 h 1650"/>
                    <a:gd name="T96" fmla="*/ 580 w 738"/>
                    <a:gd name="T97" fmla="*/ 1098 h 1650"/>
                    <a:gd name="T98" fmla="*/ 591 w 738"/>
                    <a:gd name="T99" fmla="*/ 1216 h 1650"/>
                    <a:gd name="T100" fmla="*/ 603 w 738"/>
                    <a:gd name="T101" fmla="*/ 1329 h 1650"/>
                    <a:gd name="T102" fmla="*/ 614 w 738"/>
                    <a:gd name="T103" fmla="*/ 1436 h 1650"/>
                    <a:gd name="T104" fmla="*/ 626 w 738"/>
                    <a:gd name="T105" fmla="*/ 1520 h 1650"/>
                    <a:gd name="T106" fmla="*/ 637 w 738"/>
                    <a:gd name="T107" fmla="*/ 1592 h 1650"/>
                    <a:gd name="T108" fmla="*/ 649 w 738"/>
                    <a:gd name="T109" fmla="*/ 1636 h 1650"/>
                    <a:gd name="T110" fmla="*/ 669 w 738"/>
                    <a:gd name="T111" fmla="*/ 1647 h 1650"/>
                    <a:gd name="T112" fmla="*/ 681 w 738"/>
                    <a:gd name="T113" fmla="*/ 1612 h 1650"/>
                    <a:gd name="T114" fmla="*/ 692 w 738"/>
                    <a:gd name="T115" fmla="*/ 1558 h 1650"/>
                    <a:gd name="T116" fmla="*/ 704 w 738"/>
                    <a:gd name="T117" fmla="*/ 1471 h 1650"/>
                    <a:gd name="T118" fmla="*/ 715 w 738"/>
                    <a:gd name="T119" fmla="*/ 1364 h 1650"/>
                    <a:gd name="T120" fmla="*/ 727 w 738"/>
                    <a:gd name="T121" fmla="*/ 1245 h 1650"/>
                    <a:gd name="T122" fmla="*/ 738 w 738"/>
                    <a:gd name="T123" fmla="*/ 1104 h 1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38" h="1650">
                      <a:moveTo>
                        <a:pt x="0" y="604"/>
                      </a:moveTo>
                      <a:lnTo>
                        <a:pt x="0" y="604"/>
                      </a:lnTo>
                      <a:lnTo>
                        <a:pt x="3" y="604"/>
                      </a:lnTo>
                      <a:lnTo>
                        <a:pt x="3" y="604"/>
                      </a:lnTo>
                      <a:lnTo>
                        <a:pt x="6" y="604"/>
                      </a:lnTo>
                      <a:lnTo>
                        <a:pt x="6" y="601"/>
                      </a:lnTo>
                      <a:lnTo>
                        <a:pt x="9" y="601"/>
                      </a:lnTo>
                      <a:lnTo>
                        <a:pt x="12" y="601"/>
                      </a:lnTo>
                      <a:lnTo>
                        <a:pt x="14" y="601"/>
                      </a:lnTo>
                      <a:lnTo>
                        <a:pt x="14" y="598"/>
                      </a:lnTo>
                      <a:lnTo>
                        <a:pt x="17" y="598"/>
                      </a:lnTo>
                      <a:lnTo>
                        <a:pt x="17" y="598"/>
                      </a:lnTo>
                      <a:lnTo>
                        <a:pt x="20" y="598"/>
                      </a:lnTo>
                      <a:lnTo>
                        <a:pt x="20" y="595"/>
                      </a:lnTo>
                      <a:lnTo>
                        <a:pt x="23" y="595"/>
                      </a:lnTo>
                      <a:lnTo>
                        <a:pt x="23" y="595"/>
                      </a:lnTo>
                      <a:lnTo>
                        <a:pt x="26" y="595"/>
                      </a:lnTo>
                      <a:lnTo>
                        <a:pt x="26" y="592"/>
                      </a:lnTo>
                      <a:lnTo>
                        <a:pt x="29" y="592"/>
                      </a:lnTo>
                      <a:lnTo>
                        <a:pt x="29" y="592"/>
                      </a:lnTo>
                      <a:lnTo>
                        <a:pt x="32" y="592"/>
                      </a:lnTo>
                      <a:lnTo>
                        <a:pt x="32" y="589"/>
                      </a:lnTo>
                      <a:lnTo>
                        <a:pt x="35" y="589"/>
                      </a:lnTo>
                      <a:lnTo>
                        <a:pt x="35" y="589"/>
                      </a:lnTo>
                      <a:lnTo>
                        <a:pt x="38" y="589"/>
                      </a:lnTo>
                      <a:lnTo>
                        <a:pt x="38" y="586"/>
                      </a:lnTo>
                      <a:lnTo>
                        <a:pt x="40" y="586"/>
                      </a:lnTo>
                      <a:lnTo>
                        <a:pt x="40" y="586"/>
                      </a:lnTo>
                      <a:lnTo>
                        <a:pt x="43" y="586"/>
                      </a:lnTo>
                      <a:lnTo>
                        <a:pt x="43" y="584"/>
                      </a:lnTo>
                      <a:lnTo>
                        <a:pt x="46" y="584"/>
                      </a:lnTo>
                      <a:lnTo>
                        <a:pt x="46" y="584"/>
                      </a:lnTo>
                      <a:lnTo>
                        <a:pt x="49" y="584"/>
                      </a:lnTo>
                      <a:lnTo>
                        <a:pt x="49" y="581"/>
                      </a:lnTo>
                      <a:lnTo>
                        <a:pt x="52" y="581"/>
                      </a:lnTo>
                      <a:lnTo>
                        <a:pt x="52" y="578"/>
                      </a:lnTo>
                      <a:lnTo>
                        <a:pt x="55" y="578"/>
                      </a:lnTo>
                      <a:lnTo>
                        <a:pt x="58" y="578"/>
                      </a:lnTo>
                      <a:lnTo>
                        <a:pt x="61" y="578"/>
                      </a:lnTo>
                      <a:lnTo>
                        <a:pt x="61" y="575"/>
                      </a:lnTo>
                      <a:lnTo>
                        <a:pt x="63" y="575"/>
                      </a:lnTo>
                      <a:lnTo>
                        <a:pt x="63" y="575"/>
                      </a:lnTo>
                      <a:lnTo>
                        <a:pt x="66" y="575"/>
                      </a:lnTo>
                      <a:lnTo>
                        <a:pt x="66" y="572"/>
                      </a:lnTo>
                      <a:lnTo>
                        <a:pt x="69" y="572"/>
                      </a:lnTo>
                      <a:lnTo>
                        <a:pt x="69" y="572"/>
                      </a:lnTo>
                      <a:lnTo>
                        <a:pt x="72" y="572"/>
                      </a:lnTo>
                      <a:lnTo>
                        <a:pt x="72" y="569"/>
                      </a:lnTo>
                      <a:lnTo>
                        <a:pt x="75" y="569"/>
                      </a:lnTo>
                      <a:lnTo>
                        <a:pt x="75" y="569"/>
                      </a:lnTo>
                      <a:lnTo>
                        <a:pt x="78" y="569"/>
                      </a:lnTo>
                      <a:lnTo>
                        <a:pt x="78" y="566"/>
                      </a:lnTo>
                      <a:lnTo>
                        <a:pt x="81" y="566"/>
                      </a:lnTo>
                      <a:lnTo>
                        <a:pt x="81" y="566"/>
                      </a:lnTo>
                      <a:lnTo>
                        <a:pt x="84" y="566"/>
                      </a:lnTo>
                      <a:lnTo>
                        <a:pt x="84" y="563"/>
                      </a:lnTo>
                      <a:lnTo>
                        <a:pt x="87" y="563"/>
                      </a:lnTo>
                      <a:lnTo>
                        <a:pt x="87" y="563"/>
                      </a:lnTo>
                      <a:lnTo>
                        <a:pt x="89" y="563"/>
                      </a:lnTo>
                      <a:lnTo>
                        <a:pt x="89" y="560"/>
                      </a:lnTo>
                      <a:lnTo>
                        <a:pt x="92" y="560"/>
                      </a:lnTo>
                      <a:lnTo>
                        <a:pt x="92" y="558"/>
                      </a:lnTo>
                      <a:lnTo>
                        <a:pt x="95" y="558"/>
                      </a:lnTo>
                      <a:lnTo>
                        <a:pt x="95" y="555"/>
                      </a:lnTo>
                      <a:lnTo>
                        <a:pt x="98" y="555"/>
                      </a:lnTo>
                      <a:lnTo>
                        <a:pt x="98" y="555"/>
                      </a:lnTo>
                      <a:lnTo>
                        <a:pt x="101" y="555"/>
                      </a:lnTo>
                      <a:lnTo>
                        <a:pt x="101" y="552"/>
                      </a:lnTo>
                      <a:lnTo>
                        <a:pt x="104" y="552"/>
                      </a:lnTo>
                      <a:lnTo>
                        <a:pt x="104" y="549"/>
                      </a:lnTo>
                      <a:lnTo>
                        <a:pt x="107" y="549"/>
                      </a:lnTo>
                      <a:lnTo>
                        <a:pt x="107" y="546"/>
                      </a:lnTo>
                      <a:lnTo>
                        <a:pt x="110" y="546"/>
                      </a:lnTo>
                      <a:lnTo>
                        <a:pt x="110" y="543"/>
                      </a:lnTo>
                      <a:lnTo>
                        <a:pt x="112" y="543"/>
                      </a:lnTo>
                      <a:lnTo>
                        <a:pt x="112" y="537"/>
                      </a:lnTo>
                      <a:lnTo>
                        <a:pt x="115" y="537"/>
                      </a:lnTo>
                      <a:lnTo>
                        <a:pt x="115" y="534"/>
                      </a:lnTo>
                      <a:lnTo>
                        <a:pt x="118" y="534"/>
                      </a:lnTo>
                      <a:lnTo>
                        <a:pt x="118" y="531"/>
                      </a:lnTo>
                      <a:lnTo>
                        <a:pt x="121" y="531"/>
                      </a:lnTo>
                      <a:lnTo>
                        <a:pt x="121" y="529"/>
                      </a:lnTo>
                      <a:lnTo>
                        <a:pt x="124" y="529"/>
                      </a:lnTo>
                      <a:lnTo>
                        <a:pt x="124" y="523"/>
                      </a:lnTo>
                      <a:lnTo>
                        <a:pt x="127" y="523"/>
                      </a:lnTo>
                      <a:lnTo>
                        <a:pt x="127" y="520"/>
                      </a:lnTo>
                      <a:lnTo>
                        <a:pt x="130" y="520"/>
                      </a:lnTo>
                      <a:lnTo>
                        <a:pt x="130" y="514"/>
                      </a:lnTo>
                      <a:lnTo>
                        <a:pt x="133" y="514"/>
                      </a:lnTo>
                      <a:lnTo>
                        <a:pt x="133" y="511"/>
                      </a:lnTo>
                      <a:lnTo>
                        <a:pt x="136" y="511"/>
                      </a:lnTo>
                      <a:lnTo>
                        <a:pt x="136" y="505"/>
                      </a:lnTo>
                      <a:lnTo>
                        <a:pt x="138" y="505"/>
                      </a:lnTo>
                      <a:lnTo>
                        <a:pt x="138" y="503"/>
                      </a:lnTo>
                      <a:lnTo>
                        <a:pt x="141" y="503"/>
                      </a:lnTo>
                      <a:lnTo>
                        <a:pt x="141" y="497"/>
                      </a:lnTo>
                      <a:lnTo>
                        <a:pt x="144" y="497"/>
                      </a:lnTo>
                      <a:lnTo>
                        <a:pt x="144" y="494"/>
                      </a:lnTo>
                      <a:lnTo>
                        <a:pt x="147" y="494"/>
                      </a:lnTo>
                      <a:lnTo>
                        <a:pt x="147" y="488"/>
                      </a:lnTo>
                      <a:lnTo>
                        <a:pt x="150" y="488"/>
                      </a:lnTo>
                      <a:lnTo>
                        <a:pt x="150" y="485"/>
                      </a:lnTo>
                      <a:lnTo>
                        <a:pt x="153" y="485"/>
                      </a:lnTo>
                      <a:lnTo>
                        <a:pt x="153" y="479"/>
                      </a:lnTo>
                      <a:lnTo>
                        <a:pt x="156" y="479"/>
                      </a:lnTo>
                      <a:lnTo>
                        <a:pt x="156" y="477"/>
                      </a:lnTo>
                      <a:lnTo>
                        <a:pt x="159" y="477"/>
                      </a:lnTo>
                      <a:lnTo>
                        <a:pt x="159" y="474"/>
                      </a:lnTo>
                      <a:lnTo>
                        <a:pt x="162" y="474"/>
                      </a:lnTo>
                      <a:lnTo>
                        <a:pt x="162" y="468"/>
                      </a:lnTo>
                      <a:lnTo>
                        <a:pt x="164" y="468"/>
                      </a:lnTo>
                      <a:lnTo>
                        <a:pt x="164" y="465"/>
                      </a:lnTo>
                      <a:lnTo>
                        <a:pt x="167" y="465"/>
                      </a:lnTo>
                      <a:lnTo>
                        <a:pt x="167" y="462"/>
                      </a:lnTo>
                      <a:lnTo>
                        <a:pt x="170" y="462"/>
                      </a:lnTo>
                      <a:lnTo>
                        <a:pt x="170" y="459"/>
                      </a:lnTo>
                      <a:lnTo>
                        <a:pt x="173" y="459"/>
                      </a:lnTo>
                      <a:lnTo>
                        <a:pt x="173" y="456"/>
                      </a:lnTo>
                      <a:lnTo>
                        <a:pt x="176" y="456"/>
                      </a:lnTo>
                      <a:lnTo>
                        <a:pt x="176" y="453"/>
                      </a:lnTo>
                      <a:lnTo>
                        <a:pt x="179" y="453"/>
                      </a:lnTo>
                      <a:lnTo>
                        <a:pt x="179" y="451"/>
                      </a:lnTo>
                      <a:lnTo>
                        <a:pt x="182" y="451"/>
                      </a:lnTo>
                      <a:lnTo>
                        <a:pt x="182" y="448"/>
                      </a:lnTo>
                      <a:lnTo>
                        <a:pt x="185" y="448"/>
                      </a:lnTo>
                      <a:lnTo>
                        <a:pt x="185" y="442"/>
                      </a:lnTo>
                      <a:lnTo>
                        <a:pt x="187" y="442"/>
                      </a:lnTo>
                      <a:lnTo>
                        <a:pt x="187" y="439"/>
                      </a:lnTo>
                      <a:lnTo>
                        <a:pt x="190" y="439"/>
                      </a:lnTo>
                      <a:lnTo>
                        <a:pt x="190" y="436"/>
                      </a:lnTo>
                      <a:lnTo>
                        <a:pt x="193" y="436"/>
                      </a:lnTo>
                      <a:lnTo>
                        <a:pt x="193" y="433"/>
                      </a:lnTo>
                      <a:lnTo>
                        <a:pt x="196" y="433"/>
                      </a:lnTo>
                      <a:lnTo>
                        <a:pt x="196" y="430"/>
                      </a:lnTo>
                      <a:lnTo>
                        <a:pt x="199" y="430"/>
                      </a:lnTo>
                      <a:lnTo>
                        <a:pt x="199" y="425"/>
                      </a:lnTo>
                      <a:lnTo>
                        <a:pt x="202" y="425"/>
                      </a:lnTo>
                      <a:lnTo>
                        <a:pt x="202" y="419"/>
                      </a:lnTo>
                      <a:lnTo>
                        <a:pt x="205" y="419"/>
                      </a:lnTo>
                      <a:lnTo>
                        <a:pt x="205" y="413"/>
                      </a:lnTo>
                      <a:lnTo>
                        <a:pt x="208" y="413"/>
                      </a:lnTo>
                      <a:lnTo>
                        <a:pt x="208" y="410"/>
                      </a:lnTo>
                      <a:lnTo>
                        <a:pt x="211" y="410"/>
                      </a:lnTo>
                      <a:lnTo>
                        <a:pt x="211" y="404"/>
                      </a:lnTo>
                      <a:lnTo>
                        <a:pt x="213" y="404"/>
                      </a:lnTo>
                      <a:lnTo>
                        <a:pt x="213" y="399"/>
                      </a:lnTo>
                      <a:lnTo>
                        <a:pt x="216" y="399"/>
                      </a:lnTo>
                      <a:lnTo>
                        <a:pt x="216" y="393"/>
                      </a:lnTo>
                      <a:lnTo>
                        <a:pt x="219" y="393"/>
                      </a:lnTo>
                      <a:lnTo>
                        <a:pt x="219" y="387"/>
                      </a:lnTo>
                      <a:lnTo>
                        <a:pt x="222" y="387"/>
                      </a:lnTo>
                      <a:lnTo>
                        <a:pt x="222" y="378"/>
                      </a:lnTo>
                      <a:lnTo>
                        <a:pt x="225" y="378"/>
                      </a:lnTo>
                      <a:lnTo>
                        <a:pt x="225" y="373"/>
                      </a:lnTo>
                      <a:lnTo>
                        <a:pt x="228" y="373"/>
                      </a:lnTo>
                      <a:lnTo>
                        <a:pt x="228" y="364"/>
                      </a:lnTo>
                      <a:lnTo>
                        <a:pt x="231" y="364"/>
                      </a:lnTo>
                      <a:lnTo>
                        <a:pt x="231" y="358"/>
                      </a:lnTo>
                      <a:lnTo>
                        <a:pt x="234" y="358"/>
                      </a:lnTo>
                      <a:lnTo>
                        <a:pt x="234" y="349"/>
                      </a:lnTo>
                      <a:lnTo>
                        <a:pt x="236" y="349"/>
                      </a:lnTo>
                      <a:lnTo>
                        <a:pt x="236" y="341"/>
                      </a:lnTo>
                      <a:lnTo>
                        <a:pt x="239" y="341"/>
                      </a:lnTo>
                      <a:lnTo>
                        <a:pt x="239" y="332"/>
                      </a:lnTo>
                      <a:lnTo>
                        <a:pt x="242" y="332"/>
                      </a:lnTo>
                      <a:lnTo>
                        <a:pt x="242" y="323"/>
                      </a:lnTo>
                      <a:lnTo>
                        <a:pt x="245" y="323"/>
                      </a:lnTo>
                      <a:lnTo>
                        <a:pt x="245" y="315"/>
                      </a:lnTo>
                      <a:lnTo>
                        <a:pt x="248" y="315"/>
                      </a:lnTo>
                      <a:lnTo>
                        <a:pt x="248" y="306"/>
                      </a:lnTo>
                      <a:lnTo>
                        <a:pt x="251" y="306"/>
                      </a:lnTo>
                      <a:lnTo>
                        <a:pt x="251" y="297"/>
                      </a:lnTo>
                      <a:lnTo>
                        <a:pt x="254" y="297"/>
                      </a:lnTo>
                      <a:lnTo>
                        <a:pt x="254" y="292"/>
                      </a:lnTo>
                      <a:lnTo>
                        <a:pt x="257" y="292"/>
                      </a:lnTo>
                      <a:lnTo>
                        <a:pt x="257" y="283"/>
                      </a:lnTo>
                      <a:lnTo>
                        <a:pt x="260" y="283"/>
                      </a:lnTo>
                      <a:lnTo>
                        <a:pt x="260" y="274"/>
                      </a:lnTo>
                      <a:lnTo>
                        <a:pt x="262" y="274"/>
                      </a:lnTo>
                      <a:lnTo>
                        <a:pt x="262" y="266"/>
                      </a:lnTo>
                      <a:lnTo>
                        <a:pt x="265" y="266"/>
                      </a:lnTo>
                      <a:lnTo>
                        <a:pt x="265" y="257"/>
                      </a:lnTo>
                      <a:lnTo>
                        <a:pt x="268" y="257"/>
                      </a:lnTo>
                      <a:lnTo>
                        <a:pt x="268" y="248"/>
                      </a:lnTo>
                      <a:lnTo>
                        <a:pt x="271" y="248"/>
                      </a:lnTo>
                      <a:lnTo>
                        <a:pt x="271" y="240"/>
                      </a:lnTo>
                      <a:lnTo>
                        <a:pt x="274" y="240"/>
                      </a:lnTo>
                      <a:lnTo>
                        <a:pt x="274" y="231"/>
                      </a:lnTo>
                      <a:lnTo>
                        <a:pt x="277" y="231"/>
                      </a:lnTo>
                      <a:lnTo>
                        <a:pt x="277" y="225"/>
                      </a:lnTo>
                      <a:lnTo>
                        <a:pt x="280" y="225"/>
                      </a:lnTo>
                      <a:lnTo>
                        <a:pt x="280" y="216"/>
                      </a:lnTo>
                      <a:lnTo>
                        <a:pt x="283" y="216"/>
                      </a:lnTo>
                      <a:lnTo>
                        <a:pt x="283" y="208"/>
                      </a:lnTo>
                      <a:lnTo>
                        <a:pt x="286" y="208"/>
                      </a:lnTo>
                      <a:lnTo>
                        <a:pt x="286" y="202"/>
                      </a:lnTo>
                      <a:lnTo>
                        <a:pt x="288" y="202"/>
                      </a:lnTo>
                      <a:lnTo>
                        <a:pt x="288" y="193"/>
                      </a:lnTo>
                      <a:lnTo>
                        <a:pt x="291" y="193"/>
                      </a:lnTo>
                      <a:lnTo>
                        <a:pt x="291" y="188"/>
                      </a:lnTo>
                      <a:lnTo>
                        <a:pt x="294" y="188"/>
                      </a:lnTo>
                      <a:lnTo>
                        <a:pt x="294" y="179"/>
                      </a:lnTo>
                      <a:lnTo>
                        <a:pt x="297" y="179"/>
                      </a:lnTo>
                      <a:lnTo>
                        <a:pt x="297" y="173"/>
                      </a:lnTo>
                      <a:lnTo>
                        <a:pt x="300" y="173"/>
                      </a:lnTo>
                      <a:lnTo>
                        <a:pt x="300" y="164"/>
                      </a:lnTo>
                      <a:lnTo>
                        <a:pt x="303" y="164"/>
                      </a:lnTo>
                      <a:lnTo>
                        <a:pt x="303" y="159"/>
                      </a:lnTo>
                      <a:lnTo>
                        <a:pt x="306" y="159"/>
                      </a:lnTo>
                      <a:lnTo>
                        <a:pt x="306" y="153"/>
                      </a:lnTo>
                      <a:lnTo>
                        <a:pt x="309" y="153"/>
                      </a:lnTo>
                      <a:lnTo>
                        <a:pt x="309" y="144"/>
                      </a:lnTo>
                      <a:lnTo>
                        <a:pt x="311" y="144"/>
                      </a:lnTo>
                      <a:lnTo>
                        <a:pt x="311" y="138"/>
                      </a:lnTo>
                      <a:lnTo>
                        <a:pt x="314" y="138"/>
                      </a:lnTo>
                      <a:lnTo>
                        <a:pt x="314" y="130"/>
                      </a:lnTo>
                      <a:lnTo>
                        <a:pt x="317" y="130"/>
                      </a:lnTo>
                      <a:lnTo>
                        <a:pt x="317" y="124"/>
                      </a:lnTo>
                      <a:lnTo>
                        <a:pt x="320" y="124"/>
                      </a:lnTo>
                      <a:lnTo>
                        <a:pt x="320" y="118"/>
                      </a:lnTo>
                      <a:lnTo>
                        <a:pt x="323" y="118"/>
                      </a:lnTo>
                      <a:lnTo>
                        <a:pt x="323" y="110"/>
                      </a:lnTo>
                      <a:lnTo>
                        <a:pt x="326" y="110"/>
                      </a:lnTo>
                      <a:lnTo>
                        <a:pt x="326" y="104"/>
                      </a:lnTo>
                      <a:lnTo>
                        <a:pt x="329" y="104"/>
                      </a:lnTo>
                      <a:lnTo>
                        <a:pt x="329" y="98"/>
                      </a:lnTo>
                      <a:lnTo>
                        <a:pt x="332" y="98"/>
                      </a:lnTo>
                      <a:lnTo>
                        <a:pt x="332" y="89"/>
                      </a:lnTo>
                      <a:lnTo>
                        <a:pt x="335" y="89"/>
                      </a:lnTo>
                      <a:lnTo>
                        <a:pt x="335" y="84"/>
                      </a:lnTo>
                      <a:lnTo>
                        <a:pt x="337" y="84"/>
                      </a:lnTo>
                      <a:lnTo>
                        <a:pt x="337" y="78"/>
                      </a:lnTo>
                      <a:lnTo>
                        <a:pt x="340" y="78"/>
                      </a:lnTo>
                      <a:lnTo>
                        <a:pt x="340" y="69"/>
                      </a:lnTo>
                      <a:lnTo>
                        <a:pt x="343" y="69"/>
                      </a:lnTo>
                      <a:lnTo>
                        <a:pt x="343" y="63"/>
                      </a:lnTo>
                      <a:lnTo>
                        <a:pt x="346" y="63"/>
                      </a:lnTo>
                      <a:lnTo>
                        <a:pt x="346" y="58"/>
                      </a:lnTo>
                      <a:lnTo>
                        <a:pt x="349" y="58"/>
                      </a:lnTo>
                      <a:lnTo>
                        <a:pt x="349" y="52"/>
                      </a:lnTo>
                      <a:lnTo>
                        <a:pt x="352" y="52"/>
                      </a:lnTo>
                      <a:lnTo>
                        <a:pt x="352" y="46"/>
                      </a:lnTo>
                      <a:lnTo>
                        <a:pt x="355" y="46"/>
                      </a:lnTo>
                      <a:lnTo>
                        <a:pt x="355" y="40"/>
                      </a:lnTo>
                      <a:lnTo>
                        <a:pt x="358" y="40"/>
                      </a:lnTo>
                      <a:lnTo>
                        <a:pt x="358" y="34"/>
                      </a:lnTo>
                      <a:lnTo>
                        <a:pt x="360" y="34"/>
                      </a:lnTo>
                      <a:lnTo>
                        <a:pt x="360" y="29"/>
                      </a:lnTo>
                      <a:lnTo>
                        <a:pt x="363" y="29"/>
                      </a:lnTo>
                      <a:lnTo>
                        <a:pt x="363" y="26"/>
                      </a:lnTo>
                      <a:lnTo>
                        <a:pt x="366" y="26"/>
                      </a:lnTo>
                      <a:lnTo>
                        <a:pt x="366" y="20"/>
                      </a:lnTo>
                      <a:lnTo>
                        <a:pt x="369" y="20"/>
                      </a:lnTo>
                      <a:lnTo>
                        <a:pt x="369" y="17"/>
                      </a:lnTo>
                      <a:lnTo>
                        <a:pt x="372" y="17"/>
                      </a:lnTo>
                      <a:lnTo>
                        <a:pt x="372" y="14"/>
                      </a:lnTo>
                      <a:lnTo>
                        <a:pt x="375" y="14"/>
                      </a:lnTo>
                      <a:lnTo>
                        <a:pt x="375" y="8"/>
                      </a:lnTo>
                      <a:lnTo>
                        <a:pt x="378" y="8"/>
                      </a:lnTo>
                      <a:lnTo>
                        <a:pt x="378" y="5"/>
                      </a:lnTo>
                      <a:lnTo>
                        <a:pt x="381" y="5"/>
                      </a:lnTo>
                      <a:lnTo>
                        <a:pt x="381" y="3"/>
                      </a:lnTo>
                      <a:lnTo>
                        <a:pt x="384" y="3"/>
                      </a:lnTo>
                      <a:lnTo>
                        <a:pt x="386" y="3"/>
                      </a:lnTo>
                      <a:lnTo>
                        <a:pt x="389" y="3"/>
                      </a:lnTo>
                      <a:lnTo>
                        <a:pt x="389" y="0"/>
                      </a:lnTo>
                      <a:lnTo>
                        <a:pt x="392" y="0"/>
                      </a:lnTo>
                      <a:lnTo>
                        <a:pt x="401" y="0"/>
                      </a:lnTo>
                      <a:lnTo>
                        <a:pt x="404" y="0"/>
                      </a:lnTo>
                      <a:lnTo>
                        <a:pt x="404" y="3"/>
                      </a:lnTo>
                      <a:lnTo>
                        <a:pt x="407" y="3"/>
                      </a:lnTo>
                      <a:lnTo>
                        <a:pt x="407" y="5"/>
                      </a:lnTo>
                      <a:lnTo>
                        <a:pt x="410" y="5"/>
                      </a:lnTo>
                      <a:lnTo>
                        <a:pt x="410" y="8"/>
                      </a:lnTo>
                      <a:lnTo>
                        <a:pt x="412" y="8"/>
                      </a:lnTo>
                      <a:lnTo>
                        <a:pt x="412" y="11"/>
                      </a:lnTo>
                      <a:lnTo>
                        <a:pt x="415" y="11"/>
                      </a:lnTo>
                      <a:lnTo>
                        <a:pt x="415" y="14"/>
                      </a:lnTo>
                      <a:lnTo>
                        <a:pt x="418" y="14"/>
                      </a:lnTo>
                      <a:lnTo>
                        <a:pt x="418" y="17"/>
                      </a:lnTo>
                      <a:lnTo>
                        <a:pt x="421" y="17"/>
                      </a:lnTo>
                      <a:lnTo>
                        <a:pt x="421" y="23"/>
                      </a:lnTo>
                      <a:lnTo>
                        <a:pt x="424" y="23"/>
                      </a:lnTo>
                      <a:lnTo>
                        <a:pt x="424" y="29"/>
                      </a:lnTo>
                      <a:lnTo>
                        <a:pt x="427" y="29"/>
                      </a:lnTo>
                      <a:lnTo>
                        <a:pt x="427" y="31"/>
                      </a:lnTo>
                      <a:lnTo>
                        <a:pt x="430" y="31"/>
                      </a:lnTo>
                      <a:lnTo>
                        <a:pt x="430" y="37"/>
                      </a:lnTo>
                      <a:lnTo>
                        <a:pt x="433" y="37"/>
                      </a:lnTo>
                      <a:lnTo>
                        <a:pt x="433" y="43"/>
                      </a:lnTo>
                      <a:lnTo>
                        <a:pt x="435" y="43"/>
                      </a:lnTo>
                      <a:lnTo>
                        <a:pt x="435" y="49"/>
                      </a:lnTo>
                      <a:lnTo>
                        <a:pt x="438" y="49"/>
                      </a:lnTo>
                      <a:lnTo>
                        <a:pt x="438" y="58"/>
                      </a:lnTo>
                      <a:lnTo>
                        <a:pt x="441" y="58"/>
                      </a:lnTo>
                      <a:lnTo>
                        <a:pt x="441" y="66"/>
                      </a:lnTo>
                      <a:lnTo>
                        <a:pt x="444" y="66"/>
                      </a:lnTo>
                      <a:lnTo>
                        <a:pt x="444" y="72"/>
                      </a:lnTo>
                      <a:lnTo>
                        <a:pt x="447" y="72"/>
                      </a:lnTo>
                      <a:lnTo>
                        <a:pt x="447" y="81"/>
                      </a:lnTo>
                      <a:lnTo>
                        <a:pt x="450" y="81"/>
                      </a:lnTo>
                      <a:lnTo>
                        <a:pt x="450" y="89"/>
                      </a:lnTo>
                      <a:lnTo>
                        <a:pt x="453" y="89"/>
                      </a:lnTo>
                      <a:lnTo>
                        <a:pt x="453" y="95"/>
                      </a:lnTo>
                      <a:lnTo>
                        <a:pt x="456" y="95"/>
                      </a:lnTo>
                      <a:lnTo>
                        <a:pt x="456" y="107"/>
                      </a:lnTo>
                      <a:lnTo>
                        <a:pt x="459" y="107"/>
                      </a:lnTo>
                      <a:lnTo>
                        <a:pt x="459" y="118"/>
                      </a:lnTo>
                      <a:lnTo>
                        <a:pt x="461" y="118"/>
                      </a:lnTo>
                      <a:lnTo>
                        <a:pt x="461" y="130"/>
                      </a:lnTo>
                      <a:lnTo>
                        <a:pt x="464" y="130"/>
                      </a:lnTo>
                      <a:lnTo>
                        <a:pt x="464" y="141"/>
                      </a:lnTo>
                      <a:lnTo>
                        <a:pt x="467" y="141"/>
                      </a:lnTo>
                      <a:lnTo>
                        <a:pt x="467" y="153"/>
                      </a:lnTo>
                      <a:lnTo>
                        <a:pt x="470" y="153"/>
                      </a:lnTo>
                      <a:lnTo>
                        <a:pt x="470" y="162"/>
                      </a:lnTo>
                      <a:lnTo>
                        <a:pt x="473" y="162"/>
                      </a:lnTo>
                      <a:lnTo>
                        <a:pt x="473" y="179"/>
                      </a:lnTo>
                      <a:lnTo>
                        <a:pt x="476" y="179"/>
                      </a:lnTo>
                      <a:lnTo>
                        <a:pt x="476" y="193"/>
                      </a:lnTo>
                      <a:lnTo>
                        <a:pt x="479" y="193"/>
                      </a:lnTo>
                      <a:lnTo>
                        <a:pt x="479" y="208"/>
                      </a:lnTo>
                      <a:lnTo>
                        <a:pt x="482" y="208"/>
                      </a:lnTo>
                      <a:lnTo>
                        <a:pt x="482" y="225"/>
                      </a:lnTo>
                      <a:lnTo>
                        <a:pt x="485" y="225"/>
                      </a:lnTo>
                      <a:lnTo>
                        <a:pt x="485" y="240"/>
                      </a:lnTo>
                      <a:lnTo>
                        <a:pt x="487" y="240"/>
                      </a:lnTo>
                      <a:lnTo>
                        <a:pt x="487" y="257"/>
                      </a:lnTo>
                      <a:lnTo>
                        <a:pt x="490" y="257"/>
                      </a:lnTo>
                      <a:lnTo>
                        <a:pt x="490" y="274"/>
                      </a:lnTo>
                      <a:lnTo>
                        <a:pt x="493" y="274"/>
                      </a:lnTo>
                      <a:lnTo>
                        <a:pt x="493" y="294"/>
                      </a:lnTo>
                      <a:lnTo>
                        <a:pt x="496" y="294"/>
                      </a:lnTo>
                      <a:lnTo>
                        <a:pt x="496" y="315"/>
                      </a:lnTo>
                      <a:lnTo>
                        <a:pt x="499" y="315"/>
                      </a:lnTo>
                      <a:lnTo>
                        <a:pt x="499" y="335"/>
                      </a:lnTo>
                      <a:lnTo>
                        <a:pt x="502" y="335"/>
                      </a:lnTo>
                      <a:lnTo>
                        <a:pt x="502" y="358"/>
                      </a:lnTo>
                      <a:lnTo>
                        <a:pt x="505" y="358"/>
                      </a:lnTo>
                      <a:lnTo>
                        <a:pt x="505" y="378"/>
                      </a:lnTo>
                      <a:lnTo>
                        <a:pt x="508" y="378"/>
                      </a:lnTo>
                      <a:lnTo>
                        <a:pt x="508" y="399"/>
                      </a:lnTo>
                      <a:lnTo>
                        <a:pt x="510" y="399"/>
                      </a:lnTo>
                      <a:lnTo>
                        <a:pt x="510" y="425"/>
                      </a:lnTo>
                      <a:lnTo>
                        <a:pt x="513" y="425"/>
                      </a:lnTo>
                      <a:lnTo>
                        <a:pt x="513" y="448"/>
                      </a:lnTo>
                      <a:lnTo>
                        <a:pt x="516" y="448"/>
                      </a:lnTo>
                      <a:lnTo>
                        <a:pt x="516" y="474"/>
                      </a:lnTo>
                      <a:lnTo>
                        <a:pt x="519" y="474"/>
                      </a:lnTo>
                      <a:lnTo>
                        <a:pt x="519" y="500"/>
                      </a:lnTo>
                      <a:lnTo>
                        <a:pt x="522" y="500"/>
                      </a:lnTo>
                      <a:lnTo>
                        <a:pt x="522" y="523"/>
                      </a:lnTo>
                      <a:lnTo>
                        <a:pt x="525" y="523"/>
                      </a:lnTo>
                      <a:lnTo>
                        <a:pt x="525" y="549"/>
                      </a:lnTo>
                      <a:lnTo>
                        <a:pt x="528" y="549"/>
                      </a:lnTo>
                      <a:lnTo>
                        <a:pt x="528" y="575"/>
                      </a:lnTo>
                      <a:lnTo>
                        <a:pt x="531" y="575"/>
                      </a:lnTo>
                      <a:lnTo>
                        <a:pt x="531" y="604"/>
                      </a:lnTo>
                      <a:lnTo>
                        <a:pt x="534" y="604"/>
                      </a:lnTo>
                      <a:lnTo>
                        <a:pt x="534" y="630"/>
                      </a:lnTo>
                      <a:lnTo>
                        <a:pt x="536" y="630"/>
                      </a:lnTo>
                      <a:lnTo>
                        <a:pt x="536" y="659"/>
                      </a:lnTo>
                      <a:lnTo>
                        <a:pt x="539" y="659"/>
                      </a:lnTo>
                      <a:lnTo>
                        <a:pt x="539" y="685"/>
                      </a:lnTo>
                      <a:lnTo>
                        <a:pt x="542" y="685"/>
                      </a:lnTo>
                      <a:lnTo>
                        <a:pt x="542" y="714"/>
                      </a:lnTo>
                      <a:lnTo>
                        <a:pt x="545" y="714"/>
                      </a:lnTo>
                      <a:lnTo>
                        <a:pt x="545" y="742"/>
                      </a:lnTo>
                      <a:lnTo>
                        <a:pt x="548" y="742"/>
                      </a:lnTo>
                      <a:lnTo>
                        <a:pt x="548" y="771"/>
                      </a:lnTo>
                      <a:lnTo>
                        <a:pt x="551" y="771"/>
                      </a:lnTo>
                      <a:lnTo>
                        <a:pt x="551" y="800"/>
                      </a:lnTo>
                      <a:lnTo>
                        <a:pt x="554" y="800"/>
                      </a:lnTo>
                      <a:lnTo>
                        <a:pt x="554" y="829"/>
                      </a:lnTo>
                      <a:lnTo>
                        <a:pt x="557" y="829"/>
                      </a:lnTo>
                      <a:lnTo>
                        <a:pt x="557" y="858"/>
                      </a:lnTo>
                      <a:lnTo>
                        <a:pt x="559" y="858"/>
                      </a:lnTo>
                      <a:lnTo>
                        <a:pt x="559" y="887"/>
                      </a:lnTo>
                      <a:lnTo>
                        <a:pt x="562" y="887"/>
                      </a:lnTo>
                      <a:lnTo>
                        <a:pt x="562" y="916"/>
                      </a:lnTo>
                      <a:lnTo>
                        <a:pt x="565" y="916"/>
                      </a:lnTo>
                      <a:lnTo>
                        <a:pt x="565" y="948"/>
                      </a:lnTo>
                      <a:lnTo>
                        <a:pt x="568" y="948"/>
                      </a:lnTo>
                      <a:lnTo>
                        <a:pt x="568" y="977"/>
                      </a:lnTo>
                      <a:lnTo>
                        <a:pt x="571" y="977"/>
                      </a:lnTo>
                      <a:lnTo>
                        <a:pt x="571" y="1008"/>
                      </a:lnTo>
                      <a:lnTo>
                        <a:pt x="574" y="1008"/>
                      </a:lnTo>
                      <a:lnTo>
                        <a:pt x="574" y="1037"/>
                      </a:lnTo>
                      <a:lnTo>
                        <a:pt x="577" y="1037"/>
                      </a:lnTo>
                      <a:lnTo>
                        <a:pt x="577" y="1066"/>
                      </a:lnTo>
                      <a:lnTo>
                        <a:pt x="580" y="1066"/>
                      </a:lnTo>
                      <a:lnTo>
                        <a:pt x="580" y="1098"/>
                      </a:lnTo>
                      <a:lnTo>
                        <a:pt x="583" y="1098"/>
                      </a:lnTo>
                      <a:lnTo>
                        <a:pt x="583" y="1127"/>
                      </a:lnTo>
                      <a:lnTo>
                        <a:pt x="585" y="1127"/>
                      </a:lnTo>
                      <a:lnTo>
                        <a:pt x="585" y="1156"/>
                      </a:lnTo>
                      <a:lnTo>
                        <a:pt x="588" y="1156"/>
                      </a:lnTo>
                      <a:lnTo>
                        <a:pt x="588" y="1185"/>
                      </a:lnTo>
                      <a:lnTo>
                        <a:pt x="591" y="1185"/>
                      </a:lnTo>
                      <a:lnTo>
                        <a:pt x="591" y="1216"/>
                      </a:lnTo>
                      <a:lnTo>
                        <a:pt x="594" y="1216"/>
                      </a:lnTo>
                      <a:lnTo>
                        <a:pt x="594" y="1245"/>
                      </a:lnTo>
                      <a:lnTo>
                        <a:pt x="597" y="1245"/>
                      </a:lnTo>
                      <a:lnTo>
                        <a:pt x="597" y="1274"/>
                      </a:lnTo>
                      <a:lnTo>
                        <a:pt x="600" y="1274"/>
                      </a:lnTo>
                      <a:lnTo>
                        <a:pt x="600" y="1303"/>
                      </a:lnTo>
                      <a:lnTo>
                        <a:pt x="603" y="1303"/>
                      </a:lnTo>
                      <a:lnTo>
                        <a:pt x="603" y="1329"/>
                      </a:lnTo>
                      <a:lnTo>
                        <a:pt x="606" y="1329"/>
                      </a:lnTo>
                      <a:lnTo>
                        <a:pt x="606" y="1355"/>
                      </a:lnTo>
                      <a:lnTo>
                        <a:pt x="609" y="1355"/>
                      </a:lnTo>
                      <a:lnTo>
                        <a:pt x="609" y="1381"/>
                      </a:lnTo>
                      <a:lnTo>
                        <a:pt x="611" y="1381"/>
                      </a:lnTo>
                      <a:lnTo>
                        <a:pt x="611" y="1407"/>
                      </a:lnTo>
                      <a:lnTo>
                        <a:pt x="614" y="1407"/>
                      </a:lnTo>
                      <a:lnTo>
                        <a:pt x="614" y="1436"/>
                      </a:lnTo>
                      <a:lnTo>
                        <a:pt x="617" y="1436"/>
                      </a:lnTo>
                      <a:lnTo>
                        <a:pt x="617" y="1459"/>
                      </a:lnTo>
                      <a:lnTo>
                        <a:pt x="620" y="1459"/>
                      </a:lnTo>
                      <a:lnTo>
                        <a:pt x="620" y="1479"/>
                      </a:lnTo>
                      <a:lnTo>
                        <a:pt x="623" y="1479"/>
                      </a:lnTo>
                      <a:lnTo>
                        <a:pt x="623" y="1500"/>
                      </a:lnTo>
                      <a:lnTo>
                        <a:pt x="626" y="1500"/>
                      </a:lnTo>
                      <a:lnTo>
                        <a:pt x="626" y="1520"/>
                      </a:lnTo>
                      <a:lnTo>
                        <a:pt x="629" y="1520"/>
                      </a:lnTo>
                      <a:lnTo>
                        <a:pt x="629" y="1540"/>
                      </a:lnTo>
                      <a:lnTo>
                        <a:pt x="632" y="1540"/>
                      </a:lnTo>
                      <a:lnTo>
                        <a:pt x="632" y="1560"/>
                      </a:lnTo>
                      <a:lnTo>
                        <a:pt x="634" y="1560"/>
                      </a:lnTo>
                      <a:lnTo>
                        <a:pt x="634" y="1581"/>
                      </a:lnTo>
                      <a:lnTo>
                        <a:pt x="637" y="1581"/>
                      </a:lnTo>
                      <a:lnTo>
                        <a:pt x="637" y="1592"/>
                      </a:lnTo>
                      <a:lnTo>
                        <a:pt x="640" y="1592"/>
                      </a:lnTo>
                      <a:lnTo>
                        <a:pt x="640" y="1604"/>
                      </a:lnTo>
                      <a:lnTo>
                        <a:pt x="643" y="1604"/>
                      </a:lnTo>
                      <a:lnTo>
                        <a:pt x="643" y="1612"/>
                      </a:lnTo>
                      <a:lnTo>
                        <a:pt x="646" y="1612"/>
                      </a:lnTo>
                      <a:lnTo>
                        <a:pt x="646" y="1624"/>
                      </a:lnTo>
                      <a:lnTo>
                        <a:pt x="649" y="1624"/>
                      </a:lnTo>
                      <a:lnTo>
                        <a:pt x="649" y="1636"/>
                      </a:lnTo>
                      <a:lnTo>
                        <a:pt x="652" y="1636"/>
                      </a:lnTo>
                      <a:lnTo>
                        <a:pt x="652" y="1644"/>
                      </a:lnTo>
                      <a:lnTo>
                        <a:pt x="655" y="1644"/>
                      </a:lnTo>
                      <a:lnTo>
                        <a:pt x="655" y="1650"/>
                      </a:lnTo>
                      <a:lnTo>
                        <a:pt x="658" y="1650"/>
                      </a:lnTo>
                      <a:lnTo>
                        <a:pt x="666" y="1650"/>
                      </a:lnTo>
                      <a:lnTo>
                        <a:pt x="669" y="1650"/>
                      </a:lnTo>
                      <a:lnTo>
                        <a:pt x="669" y="1647"/>
                      </a:lnTo>
                      <a:lnTo>
                        <a:pt x="672" y="1647"/>
                      </a:lnTo>
                      <a:lnTo>
                        <a:pt x="672" y="1647"/>
                      </a:lnTo>
                      <a:lnTo>
                        <a:pt x="675" y="1647"/>
                      </a:lnTo>
                      <a:lnTo>
                        <a:pt x="675" y="1636"/>
                      </a:lnTo>
                      <a:lnTo>
                        <a:pt x="678" y="1636"/>
                      </a:lnTo>
                      <a:lnTo>
                        <a:pt x="678" y="1624"/>
                      </a:lnTo>
                      <a:lnTo>
                        <a:pt x="681" y="1624"/>
                      </a:lnTo>
                      <a:lnTo>
                        <a:pt x="681" y="1612"/>
                      </a:lnTo>
                      <a:lnTo>
                        <a:pt x="683" y="1612"/>
                      </a:lnTo>
                      <a:lnTo>
                        <a:pt x="683" y="1601"/>
                      </a:lnTo>
                      <a:lnTo>
                        <a:pt x="686" y="1601"/>
                      </a:lnTo>
                      <a:lnTo>
                        <a:pt x="686" y="1589"/>
                      </a:lnTo>
                      <a:lnTo>
                        <a:pt x="689" y="1589"/>
                      </a:lnTo>
                      <a:lnTo>
                        <a:pt x="689" y="1578"/>
                      </a:lnTo>
                      <a:lnTo>
                        <a:pt x="692" y="1578"/>
                      </a:lnTo>
                      <a:lnTo>
                        <a:pt x="692" y="1558"/>
                      </a:lnTo>
                      <a:lnTo>
                        <a:pt x="695" y="1558"/>
                      </a:lnTo>
                      <a:lnTo>
                        <a:pt x="695" y="1537"/>
                      </a:lnTo>
                      <a:lnTo>
                        <a:pt x="698" y="1537"/>
                      </a:lnTo>
                      <a:lnTo>
                        <a:pt x="698" y="1514"/>
                      </a:lnTo>
                      <a:lnTo>
                        <a:pt x="701" y="1514"/>
                      </a:lnTo>
                      <a:lnTo>
                        <a:pt x="701" y="1491"/>
                      </a:lnTo>
                      <a:lnTo>
                        <a:pt x="704" y="1491"/>
                      </a:lnTo>
                      <a:lnTo>
                        <a:pt x="704" y="1471"/>
                      </a:lnTo>
                      <a:lnTo>
                        <a:pt x="707" y="1471"/>
                      </a:lnTo>
                      <a:lnTo>
                        <a:pt x="707" y="1448"/>
                      </a:lnTo>
                      <a:lnTo>
                        <a:pt x="709" y="1448"/>
                      </a:lnTo>
                      <a:lnTo>
                        <a:pt x="709" y="1425"/>
                      </a:lnTo>
                      <a:lnTo>
                        <a:pt x="712" y="1425"/>
                      </a:lnTo>
                      <a:lnTo>
                        <a:pt x="712" y="1393"/>
                      </a:lnTo>
                      <a:lnTo>
                        <a:pt x="715" y="1393"/>
                      </a:lnTo>
                      <a:lnTo>
                        <a:pt x="715" y="1364"/>
                      </a:lnTo>
                      <a:lnTo>
                        <a:pt x="718" y="1364"/>
                      </a:lnTo>
                      <a:lnTo>
                        <a:pt x="718" y="1335"/>
                      </a:lnTo>
                      <a:lnTo>
                        <a:pt x="721" y="1335"/>
                      </a:lnTo>
                      <a:lnTo>
                        <a:pt x="721" y="1303"/>
                      </a:lnTo>
                      <a:lnTo>
                        <a:pt x="724" y="1303"/>
                      </a:lnTo>
                      <a:lnTo>
                        <a:pt x="724" y="1274"/>
                      </a:lnTo>
                      <a:lnTo>
                        <a:pt x="727" y="1274"/>
                      </a:lnTo>
                      <a:lnTo>
                        <a:pt x="727" y="1245"/>
                      </a:lnTo>
                      <a:lnTo>
                        <a:pt x="730" y="1245"/>
                      </a:lnTo>
                      <a:lnTo>
                        <a:pt x="730" y="1211"/>
                      </a:lnTo>
                      <a:lnTo>
                        <a:pt x="733" y="1211"/>
                      </a:lnTo>
                      <a:lnTo>
                        <a:pt x="733" y="1173"/>
                      </a:lnTo>
                      <a:lnTo>
                        <a:pt x="735" y="1173"/>
                      </a:lnTo>
                      <a:lnTo>
                        <a:pt x="735" y="1138"/>
                      </a:lnTo>
                      <a:lnTo>
                        <a:pt x="738" y="1138"/>
                      </a:lnTo>
                      <a:lnTo>
                        <a:pt x="738" y="110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Freeform 19">
                  <a:extLst>
                    <a:ext uri="{FF2B5EF4-FFF2-40B4-BE49-F238E27FC236}">
                      <a16:creationId xmlns:a16="http://schemas.microsoft.com/office/drawing/2014/main" id="{6A1EBB77-27C0-C8A7-7441-C576F83598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9" y="870"/>
                  <a:ext cx="733" cy="1167"/>
                </a:xfrm>
                <a:custGeom>
                  <a:avLst/>
                  <a:gdLst>
                    <a:gd name="T0" fmla="*/ 9 w 733"/>
                    <a:gd name="T1" fmla="*/ 878 h 1167"/>
                    <a:gd name="T2" fmla="*/ 20 w 733"/>
                    <a:gd name="T3" fmla="*/ 728 h 1167"/>
                    <a:gd name="T4" fmla="*/ 32 w 733"/>
                    <a:gd name="T5" fmla="*/ 581 h 1167"/>
                    <a:gd name="T6" fmla="*/ 43 w 733"/>
                    <a:gd name="T7" fmla="*/ 442 h 1167"/>
                    <a:gd name="T8" fmla="*/ 55 w 733"/>
                    <a:gd name="T9" fmla="*/ 318 h 1167"/>
                    <a:gd name="T10" fmla="*/ 66 w 733"/>
                    <a:gd name="T11" fmla="*/ 216 h 1167"/>
                    <a:gd name="T12" fmla="*/ 78 w 733"/>
                    <a:gd name="T13" fmla="*/ 133 h 1167"/>
                    <a:gd name="T14" fmla="*/ 90 w 733"/>
                    <a:gd name="T15" fmla="*/ 89 h 1167"/>
                    <a:gd name="T16" fmla="*/ 104 w 733"/>
                    <a:gd name="T17" fmla="*/ 72 h 1167"/>
                    <a:gd name="T18" fmla="*/ 121 w 733"/>
                    <a:gd name="T19" fmla="*/ 104 h 1167"/>
                    <a:gd name="T20" fmla="*/ 133 w 733"/>
                    <a:gd name="T21" fmla="*/ 153 h 1167"/>
                    <a:gd name="T22" fmla="*/ 144 w 733"/>
                    <a:gd name="T23" fmla="*/ 234 h 1167"/>
                    <a:gd name="T24" fmla="*/ 156 w 733"/>
                    <a:gd name="T25" fmla="*/ 329 h 1167"/>
                    <a:gd name="T26" fmla="*/ 167 w 733"/>
                    <a:gd name="T27" fmla="*/ 442 h 1167"/>
                    <a:gd name="T28" fmla="*/ 179 w 733"/>
                    <a:gd name="T29" fmla="*/ 566 h 1167"/>
                    <a:gd name="T30" fmla="*/ 191 w 733"/>
                    <a:gd name="T31" fmla="*/ 693 h 1167"/>
                    <a:gd name="T32" fmla="*/ 202 w 733"/>
                    <a:gd name="T33" fmla="*/ 818 h 1167"/>
                    <a:gd name="T34" fmla="*/ 214 w 733"/>
                    <a:gd name="T35" fmla="*/ 925 h 1167"/>
                    <a:gd name="T36" fmla="*/ 225 w 733"/>
                    <a:gd name="T37" fmla="*/ 1023 h 1167"/>
                    <a:gd name="T38" fmla="*/ 237 w 733"/>
                    <a:gd name="T39" fmla="*/ 1092 h 1167"/>
                    <a:gd name="T40" fmla="*/ 248 w 733"/>
                    <a:gd name="T41" fmla="*/ 1138 h 1167"/>
                    <a:gd name="T42" fmla="*/ 260 w 733"/>
                    <a:gd name="T43" fmla="*/ 1167 h 1167"/>
                    <a:gd name="T44" fmla="*/ 271 w 733"/>
                    <a:gd name="T45" fmla="*/ 1162 h 1167"/>
                    <a:gd name="T46" fmla="*/ 283 w 733"/>
                    <a:gd name="T47" fmla="*/ 1141 h 1167"/>
                    <a:gd name="T48" fmla="*/ 294 w 733"/>
                    <a:gd name="T49" fmla="*/ 1101 h 1167"/>
                    <a:gd name="T50" fmla="*/ 306 w 733"/>
                    <a:gd name="T51" fmla="*/ 1043 h 1167"/>
                    <a:gd name="T52" fmla="*/ 317 w 733"/>
                    <a:gd name="T53" fmla="*/ 974 h 1167"/>
                    <a:gd name="T54" fmla="*/ 329 w 733"/>
                    <a:gd name="T55" fmla="*/ 893 h 1167"/>
                    <a:gd name="T56" fmla="*/ 340 w 733"/>
                    <a:gd name="T57" fmla="*/ 806 h 1167"/>
                    <a:gd name="T58" fmla="*/ 352 w 733"/>
                    <a:gd name="T59" fmla="*/ 719 h 1167"/>
                    <a:gd name="T60" fmla="*/ 364 w 733"/>
                    <a:gd name="T61" fmla="*/ 630 h 1167"/>
                    <a:gd name="T62" fmla="*/ 375 w 733"/>
                    <a:gd name="T63" fmla="*/ 543 h 1167"/>
                    <a:gd name="T64" fmla="*/ 387 w 733"/>
                    <a:gd name="T65" fmla="*/ 459 h 1167"/>
                    <a:gd name="T66" fmla="*/ 398 w 733"/>
                    <a:gd name="T67" fmla="*/ 387 h 1167"/>
                    <a:gd name="T68" fmla="*/ 410 w 733"/>
                    <a:gd name="T69" fmla="*/ 323 h 1167"/>
                    <a:gd name="T70" fmla="*/ 421 w 733"/>
                    <a:gd name="T71" fmla="*/ 269 h 1167"/>
                    <a:gd name="T72" fmla="*/ 433 w 733"/>
                    <a:gd name="T73" fmla="*/ 228 h 1167"/>
                    <a:gd name="T74" fmla="*/ 444 w 733"/>
                    <a:gd name="T75" fmla="*/ 193 h 1167"/>
                    <a:gd name="T76" fmla="*/ 456 w 733"/>
                    <a:gd name="T77" fmla="*/ 167 h 1167"/>
                    <a:gd name="T78" fmla="*/ 467 w 733"/>
                    <a:gd name="T79" fmla="*/ 147 h 1167"/>
                    <a:gd name="T80" fmla="*/ 479 w 733"/>
                    <a:gd name="T81" fmla="*/ 130 h 1167"/>
                    <a:gd name="T82" fmla="*/ 490 w 733"/>
                    <a:gd name="T83" fmla="*/ 115 h 1167"/>
                    <a:gd name="T84" fmla="*/ 502 w 733"/>
                    <a:gd name="T85" fmla="*/ 101 h 1167"/>
                    <a:gd name="T86" fmla="*/ 513 w 733"/>
                    <a:gd name="T87" fmla="*/ 84 h 1167"/>
                    <a:gd name="T88" fmla="*/ 525 w 733"/>
                    <a:gd name="T89" fmla="*/ 66 h 1167"/>
                    <a:gd name="T90" fmla="*/ 537 w 733"/>
                    <a:gd name="T91" fmla="*/ 46 h 1167"/>
                    <a:gd name="T92" fmla="*/ 548 w 733"/>
                    <a:gd name="T93" fmla="*/ 26 h 1167"/>
                    <a:gd name="T94" fmla="*/ 560 w 733"/>
                    <a:gd name="T95" fmla="*/ 11 h 1167"/>
                    <a:gd name="T96" fmla="*/ 571 w 733"/>
                    <a:gd name="T97" fmla="*/ 0 h 1167"/>
                    <a:gd name="T98" fmla="*/ 594 w 733"/>
                    <a:gd name="T99" fmla="*/ 11 h 1167"/>
                    <a:gd name="T100" fmla="*/ 606 w 733"/>
                    <a:gd name="T101" fmla="*/ 32 h 1167"/>
                    <a:gd name="T102" fmla="*/ 617 w 733"/>
                    <a:gd name="T103" fmla="*/ 69 h 1167"/>
                    <a:gd name="T104" fmla="*/ 629 w 733"/>
                    <a:gd name="T105" fmla="*/ 115 h 1167"/>
                    <a:gd name="T106" fmla="*/ 640 w 733"/>
                    <a:gd name="T107" fmla="*/ 176 h 1167"/>
                    <a:gd name="T108" fmla="*/ 652 w 733"/>
                    <a:gd name="T109" fmla="*/ 248 h 1167"/>
                    <a:gd name="T110" fmla="*/ 663 w 733"/>
                    <a:gd name="T111" fmla="*/ 332 h 1167"/>
                    <a:gd name="T112" fmla="*/ 675 w 733"/>
                    <a:gd name="T113" fmla="*/ 427 h 1167"/>
                    <a:gd name="T114" fmla="*/ 687 w 733"/>
                    <a:gd name="T115" fmla="*/ 526 h 1167"/>
                    <a:gd name="T116" fmla="*/ 698 w 733"/>
                    <a:gd name="T117" fmla="*/ 633 h 1167"/>
                    <a:gd name="T118" fmla="*/ 710 w 733"/>
                    <a:gd name="T119" fmla="*/ 737 h 1167"/>
                    <a:gd name="T120" fmla="*/ 721 w 733"/>
                    <a:gd name="T121" fmla="*/ 841 h 1167"/>
                    <a:gd name="T122" fmla="*/ 733 w 733"/>
                    <a:gd name="T123" fmla="*/ 933 h 1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33" h="1167">
                      <a:moveTo>
                        <a:pt x="0" y="1026"/>
                      </a:moveTo>
                      <a:lnTo>
                        <a:pt x="0" y="991"/>
                      </a:lnTo>
                      <a:lnTo>
                        <a:pt x="3" y="991"/>
                      </a:lnTo>
                      <a:lnTo>
                        <a:pt x="3" y="953"/>
                      </a:lnTo>
                      <a:lnTo>
                        <a:pt x="6" y="953"/>
                      </a:lnTo>
                      <a:lnTo>
                        <a:pt x="6" y="919"/>
                      </a:lnTo>
                      <a:lnTo>
                        <a:pt x="9" y="919"/>
                      </a:lnTo>
                      <a:lnTo>
                        <a:pt x="9" y="878"/>
                      </a:lnTo>
                      <a:lnTo>
                        <a:pt x="12" y="878"/>
                      </a:lnTo>
                      <a:lnTo>
                        <a:pt x="12" y="841"/>
                      </a:lnTo>
                      <a:lnTo>
                        <a:pt x="15" y="841"/>
                      </a:lnTo>
                      <a:lnTo>
                        <a:pt x="15" y="803"/>
                      </a:lnTo>
                      <a:lnTo>
                        <a:pt x="17" y="803"/>
                      </a:lnTo>
                      <a:lnTo>
                        <a:pt x="17" y="766"/>
                      </a:lnTo>
                      <a:lnTo>
                        <a:pt x="20" y="766"/>
                      </a:lnTo>
                      <a:lnTo>
                        <a:pt x="20" y="728"/>
                      </a:lnTo>
                      <a:lnTo>
                        <a:pt x="23" y="728"/>
                      </a:lnTo>
                      <a:lnTo>
                        <a:pt x="23" y="690"/>
                      </a:lnTo>
                      <a:lnTo>
                        <a:pt x="26" y="690"/>
                      </a:lnTo>
                      <a:lnTo>
                        <a:pt x="26" y="656"/>
                      </a:lnTo>
                      <a:lnTo>
                        <a:pt x="29" y="656"/>
                      </a:lnTo>
                      <a:lnTo>
                        <a:pt x="29" y="618"/>
                      </a:lnTo>
                      <a:lnTo>
                        <a:pt x="32" y="618"/>
                      </a:lnTo>
                      <a:lnTo>
                        <a:pt x="32" y="581"/>
                      </a:lnTo>
                      <a:lnTo>
                        <a:pt x="35" y="581"/>
                      </a:lnTo>
                      <a:lnTo>
                        <a:pt x="35" y="546"/>
                      </a:lnTo>
                      <a:lnTo>
                        <a:pt x="38" y="546"/>
                      </a:lnTo>
                      <a:lnTo>
                        <a:pt x="38" y="508"/>
                      </a:lnTo>
                      <a:lnTo>
                        <a:pt x="41" y="508"/>
                      </a:lnTo>
                      <a:lnTo>
                        <a:pt x="41" y="471"/>
                      </a:lnTo>
                      <a:lnTo>
                        <a:pt x="43" y="471"/>
                      </a:lnTo>
                      <a:lnTo>
                        <a:pt x="43" y="442"/>
                      </a:lnTo>
                      <a:lnTo>
                        <a:pt x="46" y="442"/>
                      </a:lnTo>
                      <a:lnTo>
                        <a:pt x="46" y="410"/>
                      </a:lnTo>
                      <a:lnTo>
                        <a:pt x="49" y="410"/>
                      </a:lnTo>
                      <a:lnTo>
                        <a:pt x="49" y="378"/>
                      </a:lnTo>
                      <a:lnTo>
                        <a:pt x="52" y="378"/>
                      </a:lnTo>
                      <a:lnTo>
                        <a:pt x="52" y="347"/>
                      </a:lnTo>
                      <a:lnTo>
                        <a:pt x="55" y="347"/>
                      </a:lnTo>
                      <a:lnTo>
                        <a:pt x="55" y="318"/>
                      </a:lnTo>
                      <a:lnTo>
                        <a:pt x="58" y="318"/>
                      </a:lnTo>
                      <a:lnTo>
                        <a:pt x="58" y="286"/>
                      </a:lnTo>
                      <a:lnTo>
                        <a:pt x="61" y="286"/>
                      </a:lnTo>
                      <a:lnTo>
                        <a:pt x="61" y="260"/>
                      </a:lnTo>
                      <a:lnTo>
                        <a:pt x="64" y="260"/>
                      </a:lnTo>
                      <a:lnTo>
                        <a:pt x="64" y="240"/>
                      </a:lnTo>
                      <a:lnTo>
                        <a:pt x="66" y="240"/>
                      </a:lnTo>
                      <a:lnTo>
                        <a:pt x="66" y="216"/>
                      </a:lnTo>
                      <a:lnTo>
                        <a:pt x="69" y="216"/>
                      </a:lnTo>
                      <a:lnTo>
                        <a:pt x="69" y="196"/>
                      </a:lnTo>
                      <a:lnTo>
                        <a:pt x="72" y="196"/>
                      </a:lnTo>
                      <a:lnTo>
                        <a:pt x="72" y="173"/>
                      </a:lnTo>
                      <a:lnTo>
                        <a:pt x="75" y="173"/>
                      </a:lnTo>
                      <a:lnTo>
                        <a:pt x="75" y="150"/>
                      </a:lnTo>
                      <a:lnTo>
                        <a:pt x="78" y="150"/>
                      </a:lnTo>
                      <a:lnTo>
                        <a:pt x="78" y="133"/>
                      </a:lnTo>
                      <a:lnTo>
                        <a:pt x="81" y="133"/>
                      </a:lnTo>
                      <a:lnTo>
                        <a:pt x="81" y="121"/>
                      </a:lnTo>
                      <a:lnTo>
                        <a:pt x="84" y="121"/>
                      </a:lnTo>
                      <a:lnTo>
                        <a:pt x="84" y="112"/>
                      </a:lnTo>
                      <a:lnTo>
                        <a:pt x="87" y="112"/>
                      </a:lnTo>
                      <a:lnTo>
                        <a:pt x="87" y="101"/>
                      </a:lnTo>
                      <a:lnTo>
                        <a:pt x="90" y="101"/>
                      </a:lnTo>
                      <a:lnTo>
                        <a:pt x="90" y="89"/>
                      </a:lnTo>
                      <a:lnTo>
                        <a:pt x="92" y="89"/>
                      </a:lnTo>
                      <a:lnTo>
                        <a:pt x="92" y="78"/>
                      </a:lnTo>
                      <a:lnTo>
                        <a:pt x="95" y="78"/>
                      </a:lnTo>
                      <a:lnTo>
                        <a:pt x="95" y="69"/>
                      </a:lnTo>
                      <a:lnTo>
                        <a:pt x="98" y="69"/>
                      </a:lnTo>
                      <a:lnTo>
                        <a:pt x="101" y="69"/>
                      </a:lnTo>
                      <a:lnTo>
                        <a:pt x="104" y="69"/>
                      </a:lnTo>
                      <a:lnTo>
                        <a:pt x="104" y="72"/>
                      </a:lnTo>
                      <a:lnTo>
                        <a:pt x="107" y="72"/>
                      </a:lnTo>
                      <a:lnTo>
                        <a:pt x="113" y="72"/>
                      </a:lnTo>
                      <a:lnTo>
                        <a:pt x="116" y="72"/>
                      </a:lnTo>
                      <a:lnTo>
                        <a:pt x="116" y="81"/>
                      </a:lnTo>
                      <a:lnTo>
                        <a:pt x="118" y="81"/>
                      </a:lnTo>
                      <a:lnTo>
                        <a:pt x="118" y="92"/>
                      </a:lnTo>
                      <a:lnTo>
                        <a:pt x="121" y="92"/>
                      </a:lnTo>
                      <a:lnTo>
                        <a:pt x="121" y="104"/>
                      </a:lnTo>
                      <a:lnTo>
                        <a:pt x="124" y="104"/>
                      </a:lnTo>
                      <a:lnTo>
                        <a:pt x="124" y="115"/>
                      </a:lnTo>
                      <a:lnTo>
                        <a:pt x="127" y="115"/>
                      </a:lnTo>
                      <a:lnTo>
                        <a:pt x="127" y="127"/>
                      </a:lnTo>
                      <a:lnTo>
                        <a:pt x="130" y="127"/>
                      </a:lnTo>
                      <a:lnTo>
                        <a:pt x="130" y="138"/>
                      </a:lnTo>
                      <a:lnTo>
                        <a:pt x="133" y="138"/>
                      </a:lnTo>
                      <a:lnTo>
                        <a:pt x="133" y="153"/>
                      </a:lnTo>
                      <a:lnTo>
                        <a:pt x="136" y="153"/>
                      </a:lnTo>
                      <a:lnTo>
                        <a:pt x="136" y="173"/>
                      </a:lnTo>
                      <a:lnTo>
                        <a:pt x="139" y="173"/>
                      </a:lnTo>
                      <a:lnTo>
                        <a:pt x="139" y="193"/>
                      </a:lnTo>
                      <a:lnTo>
                        <a:pt x="141" y="193"/>
                      </a:lnTo>
                      <a:lnTo>
                        <a:pt x="141" y="214"/>
                      </a:lnTo>
                      <a:lnTo>
                        <a:pt x="144" y="214"/>
                      </a:lnTo>
                      <a:lnTo>
                        <a:pt x="144" y="234"/>
                      </a:lnTo>
                      <a:lnTo>
                        <a:pt x="147" y="234"/>
                      </a:lnTo>
                      <a:lnTo>
                        <a:pt x="147" y="254"/>
                      </a:lnTo>
                      <a:lnTo>
                        <a:pt x="150" y="254"/>
                      </a:lnTo>
                      <a:lnTo>
                        <a:pt x="150" y="274"/>
                      </a:lnTo>
                      <a:lnTo>
                        <a:pt x="153" y="274"/>
                      </a:lnTo>
                      <a:lnTo>
                        <a:pt x="153" y="303"/>
                      </a:lnTo>
                      <a:lnTo>
                        <a:pt x="156" y="303"/>
                      </a:lnTo>
                      <a:lnTo>
                        <a:pt x="156" y="329"/>
                      </a:lnTo>
                      <a:lnTo>
                        <a:pt x="159" y="329"/>
                      </a:lnTo>
                      <a:lnTo>
                        <a:pt x="159" y="358"/>
                      </a:lnTo>
                      <a:lnTo>
                        <a:pt x="162" y="358"/>
                      </a:lnTo>
                      <a:lnTo>
                        <a:pt x="162" y="384"/>
                      </a:lnTo>
                      <a:lnTo>
                        <a:pt x="165" y="384"/>
                      </a:lnTo>
                      <a:lnTo>
                        <a:pt x="165" y="413"/>
                      </a:lnTo>
                      <a:lnTo>
                        <a:pt x="167" y="413"/>
                      </a:lnTo>
                      <a:lnTo>
                        <a:pt x="167" y="442"/>
                      </a:lnTo>
                      <a:lnTo>
                        <a:pt x="170" y="442"/>
                      </a:lnTo>
                      <a:lnTo>
                        <a:pt x="170" y="471"/>
                      </a:lnTo>
                      <a:lnTo>
                        <a:pt x="173" y="471"/>
                      </a:lnTo>
                      <a:lnTo>
                        <a:pt x="173" y="503"/>
                      </a:lnTo>
                      <a:lnTo>
                        <a:pt x="176" y="503"/>
                      </a:lnTo>
                      <a:lnTo>
                        <a:pt x="176" y="534"/>
                      </a:lnTo>
                      <a:lnTo>
                        <a:pt x="179" y="534"/>
                      </a:lnTo>
                      <a:lnTo>
                        <a:pt x="179" y="566"/>
                      </a:lnTo>
                      <a:lnTo>
                        <a:pt x="182" y="566"/>
                      </a:lnTo>
                      <a:lnTo>
                        <a:pt x="182" y="598"/>
                      </a:lnTo>
                      <a:lnTo>
                        <a:pt x="185" y="598"/>
                      </a:lnTo>
                      <a:lnTo>
                        <a:pt x="185" y="630"/>
                      </a:lnTo>
                      <a:lnTo>
                        <a:pt x="188" y="630"/>
                      </a:lnTo>
                      <a:lnTo>
                        <a:pt x="188" y="662"/>
                      </a:lnTo>
                      <a:lnTo>
                        <a:pt x="191" y="662"/>
                      </a:lnTo>
                      <a:lnTo>
                        <a:pt x="191" y="693"/>
                      </a:lnTo>
                      <a:lnTo>
                        <a:pt x="193" y="693"/>
                      </a:lnTo>
                      <a:lnTo>
                        <a:pt x="193" y="722"/>
                      </a:lnTo>
                      <a:lnTo>
                        <a:pt x="196" y="722"/>
                      </a:lnTo>
                      <a:lnTo>
                        <a:pt x="196" y="754"/>
                      </a:lnTo>
                      <a:lnTo>
                        <a:pt x="199" y="754"/>
                      </a:lnTo>
                      <a:lnTo>
                        <a:pt x="199" y="786"/>
                      </a:lnTo>
                      <a:lnTo>
                        <a:pt x="202" y="786"/>
                      </a:lnTo>
                      <a:lnTo>
                        <a:pt x="202" y="818"/>
                      </a:lnTo>
                      <a:lnTo>
                        <a:pt x="205" y="818"/>
                      </a:lnTo>
                      <a:lnTo>
                        <a:pt x="205" y="849"/>
                      </a:lnTo>
                      <a:lnTo>
                        <a:pt x="208" y="849"/>
                      </a:lnTo>
                      <a:lnTo>
                        <a:pt x="208" y="873"/>
                      </a:lnTo>
                      <a:lnTo>
                        <a:pt x="211" y="873"/>
                      </a:lnTo>
                      <a:lnTo>
                        <a:pt x="211" y="899"/>
                      </a:lnTo>
                      <a:lnTo>
                        <a:pt x="214" y="899"/>
                      </a:lnTo>
                      <a:lnTo>
                        <a:pt x="214" y="925"/>
                      </a:lnTo>
                      <a:lnTo>
                        <a:pt x="216" y="925"/>
                      </a:lnTo>
                      <a:lnTo>
                        <a:pt x="216" y="951"/>
                      </a:lnTo>
                      <a:lnTo>
                        <a:pt x="219" y="951"/>
                      </a:lnTo>
                      <a:lnTo>
                        <a:pt x="219" y="977"/>
                      </a:lnTo>
                      <a:lnTo>
                        <a:pt x="222" y="977"/>
                      </a:lnTo>
                      <a:lnTo>
                        <a:pt x="222" y="1003"/>
                      </a:lnTo>
                      <a:lnTo>
                        <a:pt x="225" y="1003"/>
                      </a:lnTo>
                      <a:lnTo>
                        <a:pt x="225" y="1023"/>
                      </a:lnTo>
                      <a:lnTo>
                        <a:pt x="228" y="1023"/>
                      </a:lnTo>
                      <a:lnTo>
                        <a:pt x="228" y="1040"/>
                      </a:lnTo>
                      <a:lnTo>
                        <a:pt x="231" y="1040"/>
                      </a:lnTo>
                      <a:lnTo>
                        <a:pt x="231" y="1058"/>
                      </a:lnTo>
                      <a:lnTo>
                        <a:pt x="234" y="1058"/>
                      </a:lnTo>
                      <a:lnTo>
                        <a:pt x="234" y="1075"/>
                      </a:lnTo>
                      <a:lnTo>
                        <a:pt x="237" y="1075"/>
                      </a:lnTo>
                      <a:lnTo>
                        <a:pt x="237" y="1092"/>
                      </a:lnTo>
                      <a:lnTo>
                        <a:pt x="240" y="1092"/>
                      </a:lnTo>
                      <a:lnTo>
                        <a:pt x="240" y="1110"/>
                      </a:lnTo>
                      <a:lnTo>
                        <a:pt x="242" y="1110"/>
                      </a:lnTo>
                      <a:lnTo>
                        <a:pt x="242" y="1124"/>
                      </a:lnTo>
                      <a:lnTo>
                        <a:pt x="245" y="1124"/>
                      </a:lnTo>
                      <a:lnTo>
                        <a:pt x="245" y="1130"/>
                      </a:lnTo>
                      <a:lnTo>
                        <a:pt x="248" y="1130"/>
                      </a:lnTo>
                      <a:lnTo>
                        <a:pt x="248" y="1138"/>
                      </a:lnTo>
                      <a:lnTo>
                        <a:pt x="251" y="1138"/>
                      </a:lnTo>
                      <a:lnTo>
                        <a:pt x="251" y="1144"/>
                      </a:lnTo>
                      <a:lnTo>
                        <a:pt x="254" y="1144"/>
                      </a:lnTo>
                      <a:lnTo>
                        <a:pt x="254" y="1153"/>
                      </a:lnTo>
                      <a:lnTo>
                        <a:pt x="257" y="1153"/>
                      </a:lnTo>
                      <a:lnTo>
                        <a:pt x="257" y="1162"/>
                      </a:lnTo>
                      <a:lnTo>
                        <a:pt x="260" y="1162"/>
                      </a:lnTo>
                      <a:lnTo>
                        <a:pt x="260" y="1167"/>
                      </a:lnTo>
                      <a:lnTo>
                        <a:pt x="263" y="1167"/>
                      </a:lnTo>
                      <a:lnTo>
                        <a:pt x="263" y="1167"/>
                      </a:lnTo>
                      <a:lnTo>
                        <a:pt x="265" y="1167"/>
                      </a:lnTo>
                      <a:lnTo>
                        <a:pt x="265" y="1164"/>
                      </a:lnTo>
                      <a:lnTo>
                        <a:pt x="268" y="1164"/>
                      </a:lnTo>
                      <a:lnTo>
                        <a:pt x="268" y="1162"/>
                      </a:lnTo>
                      <a:lnTo>
                        <a:pt x="271" y="1162"/>
                      </a:lnTo>
                      <a:lnTo>
                        <a:pt x="271" y="1162"/>
                      </a:lnTo>
                      <a:lnTo>
                        <a:pt x="274" y="1162"/>
                      </a:lnTo>
                      <a:lnTo>
                        <a:pt x="274" y="1159"/>
                      </a:lnTo>
                      <a:lnTo>
                        <a:pt x="277" y="1159"/>
                      </a:lnTo>
                      <a:lnTo>
                        <a:pt x="277" y="1156"/>
                      </a:lnTo>
                      <a:lnTo>
                        <a:pt x="280" y="1156"/>
                      </a:lnTo>
                      <a:lnTo>
                        <a:pt x="280" y="1150"/>
                      </a:lnTo>
                      <a:lnTo>
                        <a:pt x="283" y="1150"/>
                      </a:lnTo>
                      <a:lnTo>
                        <a:pt x="283" y="1141"/>
                      </a:lnTo>
                      <a:lnTo>
                        <a:pt x="286" y="1141"/>
                      </a:lnTo>
                      <a:lnTo>
                        <a:pt x="286" y="1130"/>
                      </a:lnTo>
                      <a:lnTo>
                        <a:pt x="289" y="1130"/>
                      </a:lnTo>
                      <a:lnTo>
                        <a:pt x="289" y="1121"/>
                      </a:lnTo>
                      <a:lnTo>
                        <a:pt x="291" y="1121"/>
                      </a:lnTo>
                      <a:lnTo>
                        <a:pt x="291" y="1112"/>
                      </a:lnTo>
                      <a:lnTo>
                        <a:pt x="294" y="1112"/>
                      </a:lnTo>
                      <a:lnTo>
                        <a:pt x="294" y="1101"/>
                      </a:lnTo>
                      <a:lnTo>
                        <a:pt x="297" y="1101"/>
                      </a:lnTo>
                      <a:lnTo>
                        <a:pt x="297" y="1089"/>
                      </a:lnTo>
                      <a:lnTo>
                        <a:pt x="300" y="1089"/>
                      </a:lnTo>
                      <a:lnTo>
                        <a:pt x="300" y="1075"/>
                      </a:lnTo>
                      <a:lnTo>
                        <a:pt x="303" y="1075"/>
                      </a:lnTo>
                      <a:lnTo>
                        <a:pt x="303" y="1058"/>
                      </a:lnTo>
                      <a:lnTo>
                        <a:pt x="306" y="1058"/>
                      </a:lnTo>
                      <a:lnTo>
                        <a:pt x="306" y="1043"/>
                      </a:lnTo>
                      <a:lnTo>
                        <a:pt x="309" y="1043"/>
                      </a:lnTo>
                      <a:lnTo>
                        <a:pt x="309" y="1026"/>
                      </a:lnTo>
                      <a:lnTo>
                        <a:pt x="312" y="1026"/>
                      </a:lnTo>
                      <a:lnTo>
                        <a:pt x="312" y="1008"/>
                      </a:lnTo>
                      <a:lnTo>
                        <a:pt x="315" y="1008"/>
                      </a:lnTo>
                      <a:lnTo>
                        <a:pt x="315" y="994"/>
                      </a:lnTo>
                      <a:lnTo>
                        <a:pt x="317" y="994"/>
                      </a:lnTo>
                      <a:lnTo>
                        <a:pt x="317" y="974"/>
                      </a:lnTo>
                      <a:lnTo>
                        <a:pt x="320" y="974"/>
                      </a:lnTo>
                      <a:lnTo>
                        <a:pt x="320" y="953"/>
                      </a:lnTo>
                      <a:lnTo>
                        <a:pt x="323" y="953"/>
                      </a:lnTo>
                      <a:lnTo>
                        <a:pt x="323" y="933"/>
                      </a:lnTo>
                      <a:lnTo>
                        <a:pt x="326" y="933"/>
                      </a:lnTo>
                      <a:lnTo>
                        <a:pt x="326" y="913"/>
                      </a:lnTo>
                      <a:lnTo>
                        <a:pt x="329" y="913"/>
                      </a:lnTo>
                      <a:lnTo>
                        <a:pt x="329" y="893"/>
                      </a:lnTo>
                      <a:lnTo>
                        <a:pt x="332" y="893"/>
                      </a:lnTo>
                      <a:lnTo>
                        <a:pt x="332" y="873"/>
                      </a:lnTo>
                      <a:lnTo>
                        <a:pt x="335" y="873"/>
                      </a:lnTo>
                      <a:lnTo>
                        <a:pt x="335" y="852"/>
                      </a:lnTo>
                      <a:lnTo>
                        <a:pt x="338" y="852"/>
                      </a:lnTo>
                      <a:lnTo>
                        <a:pt x="338" y="829"/>
                      </a:lnTo>
                      <a:lnTo>
                        <a:pt x="340" y="829"/>
                      </a:lnTo>
                      <a:lnTo>
                        <a:pt x="340" y="806"/>
                      </a:lnTo>
                      <a:lnTo>
                        <a:pt x="343" y="806"/>
                      </a:lnTo>
                      <a:lnTo>
                        <a:pt x="343" y="786"/>
                      </a:lnTo>
                      <a:lnTo>
                        <a:pt x="346" y="786"/>
                      </a:lnTo>
                      <a:lnTo>
                        <a:pt x="346" y="763"/>
                      </a:lnTo>
                      <a:lnTo>
                        <a:pt x="349" y="763"/>
                      </a:lnTo>
                      <a:lnTo>
                        <a:pt x="349" y="740"/>
                      </a:lnTo>
                      <a:lnTo>
                        <a:pt x="352" y="740"/>
                      </a:lnTo>
                      <a:lnTo>
                        <a:pt x="352" y="719"/>
                      </a:lnTo>
                      <a:lnTo>
                        <a:pt x="355" y="719"/>
                      </a:lnTo>
                      <a:lnTo>
                        <a:pt x="355" y="696"/>
                      </a:lnTo>
                      <a:lnTo>
                        <a:pt x="358" y="696"/>
                      </a:lnTo>
                      <a:lnTo>
                        <a:pt x="358" y="673"/>
                      </a:lnTo>
                      <a:lnTo>
                        <a:pt x="361" y="673"/>
                      </a:lnTo>
                      <a:lnTo>
                        <a:pt x="361" y="650"/>
                      </a:lnTo>
                      <a:lnTo>
                        <a:pt x="364" y="650"/>
                      </a:lnTo>
                      <a:lnTo>
                        <a:pt x="364" y="630"/>
                      </a:lnTo>
                      <a:lnTo>
                        <a:pt x="366" y="630"/>
                      </a:lnTo>
                      <a:lnTo>
                        <a:pt x="366" y="607"/>
                      </a:lnTo>
                      <a:lnTo>
                        <a:pt x="369" y="607"/>
                      </a:lnTo>
                      <a:lnTo>
                        <a:pt x="369" y="584"/>
                      </a:lnTo>
                      <a:lnTo>
                        <a:pt x="372" y="584"/>
                      </a:lnTo>
                      <a:lnTo>
                        <a:pt x="372" y="563"/>
                      </a:lnTo>
                      <a:lnTo>
                        <a:pt x="375" y="563"/>
                      </a:lnTo>
                      <a:lnTo>
                        <a:pt x="375" y="543"/>
                      </a:lnTo>
                      <a:lnTo>
                        <a:pt x="378" y="543"/>
                      </a:lnTo>
                      <a:lnTo>
                        <a:pt x="378" y="523"/>
                      </a:lnTo>
                      <a:lnTo>
                        <a:pt x="381" y="523"/>
                      </a:lnTo>
                      <a:lnTo>
                        <a:pt x="381" y="500"/>
                      </a:lnTo>
                      <a:lnTo>
                        <a:pt x="384" y="500"/>
                      </a:lnTo>
                      <a:lnTo>
                        <a:pt x="384" y="480"/>
                      </a:lnTo>
                      <a:lnTo>
                        <a:pt x="387" y="480"/>
                      </a:lnTo>
                      <a:lnTo>
                        <a:pt x="387" y="459"/>
                      </a:lnTo>
                      <a:lnTo>
                        <a:pt x="389" y="459"/>
                      </a:lnTo>
                      <a:lnTo>
                        <a:pt x="389" y="439"/>
                      </a:lnTo>
                      <a:lnTo>
                        <a:pt x="392" y="439"/>
                      </a:lnTo>
                      <a:lnTo>
                        <a:pt x="392" y="422"/>
                      </a:lnTo>
                      <a:lnTo>
                        <a:pt x="395" y="422"/>
                      </a:lnTo>
                      <a:lnTo>
                        <a:pt x="395" y="404"/>
                      </a:lnTo>
                      <a:lnTo>
                        <a:pt x="398" y="404"/>
                      </a:lnTo>
                      <a:lnTo>
                        <a:pt x="398" y="387"/>
                      </a:lnTo>
                      <a:lnTo>
                        <a:pt x="401" y="387"/>
                      </a:lnTo>
                      <a:lnTo>
                        <a:pt x="401" y="370"/>
                      </a:lnTo>
                      <a:lnTo>
                        <a:pt x="404" y="370"/>
                      </a:lnTo>
                      <a:lnTo>
                        <a:pt x="404" y="352"/>
                      </a:lnTo>
                      <a:lnTo>
                        <a:pt x="407" y="352"/>
                      </a:lnTo>
                      <a:lnTo>
                        <a:pt x="407" y="335"/>
                      </a:lnTo>
                      <a:lnTo>
                        <a:pt x="410" y="335"/>
                      </a:lnTo>
                      <a:lnTo>
                        <a:pt x="410" y="323"/>
                      </a:lnTo>
                      <a:lnTo>
                        <a:pt x="413" y="323"/>
                      </a:lnTo>
                      <a:lnTo>
                        <a:pt x="413" y="309"/>
                      </a:lnTo>
                      <a:lnTo>
                        <a:pt x="415" y="309"/>
                      </a:lnTo>
                      <a:lnTo>
                        <a:pt x="415" y="297"/>
                      </a:lnTo>
                      <a:lnTo>
                        <a:pt x="418" y="297"/>
                      </a:lnTo>
                      <a:lnTo>
                        <a:pt x="418" y="283"/>
                      </a:lnTo>
                      <a:lnTo>
                        <a:pt x="421" y="283"/>
                      </a:lnTo>
                      <a:lnTo>
                        <a:pt x="421" y="269"/>
                      </a:lnTo>
                      <a:lnTo>
                        <a:pt x="424" y="269"/>
                      </a:lnTo>
                      <a:lnTo>
                        <a:pt x="424" y="257"/>
                      </a:lnTo>
                      <a:lnTo>
                        <a:pt x="427" y="257"/>
                      </a:lnTo>
                      <a:lnTo>
                        <a:pt x="427" y="245"/>
                      </a:lnTo>
                      <a:lnTo>
                        <a:pt x="430" y="245"/>
                      </a:lnTo>
                      <a:lnTo>
                        <a:pt x="430" y="237"/>
                      </a:lnTo>
                      <a:lnTo>
                        <a:pt x="433" y="237"/>
                      </a:lnTo>
                      <a:lnTo>
                        <a:pt x="433" y="228"/>
                      </a:lnTo>
                      <a:lnTo>
                        <a:pt x="436" y="228"/>
                      </a:lnTo>
                      <a:lnTo>
                        <a:pt x="436" y="219"/>
                      </a:lnTo>
                      <a:lnTo>
                        <a:pt x="439" y="219"/>
                      </a:lnTo>
                      <a:lnTo>
                        <a:pt x="439" y="211"/>
                      </a:lnTo>
                      <a:lnTo>
                        <a:pt x="441" y="211"/>
                      </a:lnTo>
                      <a:lnTo>
                        <a:pt x="441" y="202"/>
                      </a:lnTo>
                      <a:lnTo>
                        <a:pt x="444" y="202"/>
                      </a:lnTo>
                      <a:lnTo>
                        <a:pt x="444" y="193"/>
                      </a:lnTo>
                      <a:lnTo>
                        <a:pt x="447" y="193"/>
                      </a:lnTo>
                      <a:lnTo>
                        <a:pt x="447" y="188"/>
                      </a:lnTo>
                      <a:lnTo>
                        <a:pt x="450" y="188"/>
                      </a:lnTo>
                      <a:lnTo>
                        <a:pt x="450" y="182"/>
                      </a:lnTo>
                      <a:lnTo>
                        <a:pt x="453" y="182"/>
                      </a:lnTo>
                      <a:lnTo>
                        <a:pt x="453" y="176"/>
                      </a:lnTo>
                      <a:lnTo>
                        <a:pt x="456" y="176"/>
                      </a:lnTo>
                      <a:lnTo>
                        <a:pt x="456" y="167"/>
                      </a:lnTo>
                      <a:lnTo>
                        <a:pt x="459" y="167"/>
                      </a:lnTo>
                      <a:lnTo>
                        <a:pt x="459" y="162"/>
                      </a:lnTo>
                      <a:lnTo>
                        <a:pt x="462" y="162"/>
                      </a:lnTo>
                      <a:lnTo>
                        <a:pt x="462" y="156"/>
                      </a:lnTo>
                      <a:lnTo>
                        <a:pt x="464" y="156"/>
                      </a:lnTo>
                      <a:lnTo>
                        <a:pt x="464" y="153"/>
                      </a:lnTo>
                      <a:lnTo>
                        <a:pt x="467" y="153"/>
                      </a:lnTo>
                      <a:lnTo>
                        <a:pt x="467" y="147"/>
                      </a:lnTo>
                      <a:lnTo>
                        <a:pt x="470" y="147"/>
                      </a:lnTo>
                      <a:lnTo>
                        <a:pt x="470" y="144"/>
                      </a:lnTo>
                      <a:lnTo>
                        <a:pt x="473" y="144"/>
                      </a:lnTo>
                      <a:lnTo>
                        <a:pt x="473" y="138"/>
                      </a:lnTo>
                      <a:lnTo>
                        <a:pt x="476" y="138"/>
                      </a:lnTo>
                      <a:lnTo>
                        <a:pt x="476" y="136"/>
                      </a:lnTo>
                      <a:lnTo>
                        <a:pt x="479" y="136"/>
                      </a:lnTo>
                      <a:lnTo>
                        <a:pt x="479" y="130"/>
                      </a:lnTo>
                      <a:lnTo>
                        <a:pt x="482" y="130"/>
                      </a:lnTo>
                      <a:lnTo>
                        <a:pt x="482" y="127"/>
                      </a:lnTo>
                      <a:lnTo>
                        <a:pt x="485" y="127"/>
                      </a:lnTo>
                      <a:lnTo>
                        <a:pt x="485" y="124"/>
                      </a:lnTo>
                      <a:lnTo>
                        <a:pt x="488" y="124"/>
                      </a:lnTo>
                      <a:lnTo>
                        <a:pt x="488" y="118"/>
                      </a:lnTo>
                      <a:lnTo>
                        <a:pt x="490" y="118"/>
                      </a:lnTo>
                      <a:lnTo>
                        <a:pt x="490" y="115"/>
                      </a:lnTo>
                      <a:lnTo>
                        <a:pt x="493" y="115"/>
                      </a:lnTo>
                      <a:lnTo>
                        <a:pt x="493" y="112"/>
                      </a:lnTo>
                      <a:lnTo>
                        <a:pt x="496" y="112"/>
                      </a:lnTo>
                      <a:lnTo>
                        <a:pt x="496" y="107"/>
                      </a:lnTo>
                      <a:lnTo>
                        <a:pt x="499" y="107"/>
                      </a:lnTo>
                      <a:lnTo>
                        <a:pt x="499" y="104"/>
                      </a:lnTo>
                      <a:lnTo>
                        <a:pt x="502" y="104"/>
                      </a:lnTo>
                      <a:lnTo>
                        <a:pt x="502" y="101"/>
                      </a:lnTo>
                      <a:lnTo>
                        <a:pt x="505" y="101"/>
                      </a:lnTo>
                      <a:lnTo>
                        <a:pt x="505" y="95"/>
                      </a:lnTo>
                      <a:lnTo>
                        <a:pt x="508" y="95"/>
                      </a:lnTo>
                      <a:lnTo>
                        <a:pt x="508" y="92"/>
                      </a:lnTo>
                      <a:lnTo>
                        <a:pt x="511" y="92"/>
                      </a:lnTo>
                      <a:lnTo>
                        <a:pt x="511" y="89"/>
                      </a:lnTo>
                      <a:lnTo>
                        <a:pt x="513" y="89"/>
                      </a:lnTo>
                      <a:lnTo>
                        <a:pt x="513" y="84"/>
                      </a:lnTo>
                      <a:lnTo>
                        <a:pt x="516" y="84"/>
                      </a:lnTo>
                      <a:lnTo>
                        <a:pt x="516" y="81"/>
                      </a:lnTo>
                      <a:lnTo>
                        <a:pt x="519" y="81"/>
                      </a:lnTo>
                      <a:lnTo>
                        <a:pt x="519" y="75"/>
                      </a:lnTo>
                      <a:lnTo>
                        <a:pt x="522" y="75"/>
                      </a:lnTo>
                      <a:lnTo>
                        <a:pt x="522" y="69"/>
                      </a:lnTo>
                      <a:lnTo>
                        <a:pt x="525" y="69"/>
                      </a:lnTo>
                      <a:lnTo>
                        <a:pt x="525" y="66"/>
                      </a:lnTo>
                      <a:lnTo>
                        <a:pt x="528" y="66"/>
                      </a:lnTo>
                      <a:lnTo>
                        <a:pt x="528" y="60"/>
                      </a:lnTo>
                      <a:lnTo>
                        <a:pt x="531" y="60"/>
                      </a:lnTo>
                      <a:lnTo>
                        <a:pt x="531" y="55"/>
                      </a:lnTo>
                      <a:lnTo>
                        <a:pt x="534" y="55"/>
                      </a:lnTo>
                      <a:lnTo>
                        <a:pt x="534" y="52"/>
                      </a:lnTo>
                      <a:lnTo>
                        <a:pt x="537" y="52"/>
                      </a:lnTo>
                      <a:lnTo>
                        <a:pt x="537" y="46"/>
                      </a:lnTo>
                      <a:lnTo>
                        <a:pt x="539" y="46"/>
                      </a:lnTo>
                      <a:lnTo>
                        <a:pt x="539" y="40"/>
                      </a:lnTo>
                      <a:lnTo>
                        <a:pt x="542" y="40"/>
                      </a:lnTo>
                      <a:lnTo>
                        <a:pt x="542" y="37"/>
                      </a:lnTo>
                      <a:lnTo>
                        <a:pt x="545" y="37"/>
                      </a:lnTo>
                      <a:lnTo>
                        <a:pt x="545" y="32"/>
                      </a:lnTo>
                      <a:lnTo>
                        <a:pt x="548" y="32"/>
                      </a:lnTo>
                      <a:lnTo>
                        <a:pt x="548" y="26"/>
                      </a:lnTo>
                      <a:lnTo>
                        <a:pt x="551" y="26"/>
                      </a:lnTo>
                      <a:lnTo>
                        <a:pt x="551" y="23"/>
                      </a:lnTo>
                      <a:lnTo>
                        <a:pt x="554" y="23"/>
                      </a:lnTo>
                      <a:lnTo>
                        <a:pt x="554" y="17"/>
                      </a:lnTo>
                      <a:lnTo>
                        <a:pt x="557" y="17"/>
                      </a:lnTo>
                      <a:lnTo>
                        <a:pt x="557" y="14"/>
                      </a:lnTo>
                      <a:lnTo>
                        <a:pt x="560" y="14"/>
                      </a:lnTo>
                      <a:lnTo>
                        <a:pt x="560" y="11"/>
                      </a:lnTo>
                      <a:lnTo>
                        <a:pt x="563" y="11"/>
                      </a:lnTo>
                      <a:lnTo>
                        <a:pt x="563" y="8"/>
                      </a:lnTo>
                      <a:lnTo>
                        <a:pt x="565" y="8"/>
                      </a:lnTo>
                      <a:lnTo>
                        <a:pt x="565" y="6"/>
                      </a:lnTo>
                      <a:lnTo>
                        <a:pt x="568" y="6"/>
                      </a:lnTo>
                      <a:lnTo>
                        <a:pt x="568" y="3"/>
                      </a:lnTo>
                      <a:lnTo>
                        <a:pt x="571" y="3"/>
                      </a:lnTo>
                      <a:lnTo>
                        <a:pt x="571" y="0"/>
                      </a:lnTo>
                      <a:lnTo>
                        <a:pt x="574" y="0"/>
                      </a:lnTo>
                      <a:lnTo>
                        <a:pt x="586" y="0"/>
                      </a:lnTo>
                      <a:lnTo>
                        <a:pt x="588" y="0"/>
                      </a:lnTo>
                      <a:lnTo>
                        <a:pt x="588" y="3"/>
                      </a:lnTo>
                      <a:lnTo>
                        <a:pt x="591" y="3"/>
                      </a:lnTo>
                      <a:lnTo>
                        <a:pt x="591" y="6"/>
                      </a:lnTo>
                      <a:lnTo>
                        <a:pt x="594" y="6"/>
                      </a:lnTo>
                      <a:lnTo>
                        <a:pt x="594" y="11"/>
                      </a:lnTo>
                      <a:lnTo>
                        <a:pt x="597" y="11"/>
                      </a:lnTo>
                      <a:lnTo>
                        <a:pt x="597" y="17"/>
                      </a:lnTo>
                      <a:lnTo>
                        <a:pt x="600" y="17"/>
                      </a:lnTo>
                      <a:lnTo>
                        <a:pt x="600" y="20"/>
                      </a:lnTo>
                      <a:lnTo>
                        <a:pt x="603" y="20"/>
                      </a:lnTo>
                      <a:lnTo>
                        <a:pt x="603" y="26"/>
                      </a:lnTo>
                      <a:lnTo>
                        <a:pt x="606" y="26"/>
                      </a:lnTo>
                      <a:lnTo>
                        <a:pt x="606" y="32"/>
                      </a:lnTo>
                      <a:lnTo>
                        <a:pt x="609" y="32"/>
                      </a:lnTo>
                      <a:lnTo>
                        <a:pt x="609" y="40"/>
                      </a:lnTo>
                      <a:lnTo>
                        <a:pt x="612" y="40"/>
                      </a:lnTo>
                      <a:lnTo>
                        <a:pt x="612" y="49"/>
                      </a:lnTo>
                      <a:lnTo>
                        <a:pt x="614" y="49"/>
                      </a:lnTo>
                      <a:lnTo>
                        <a:pt x="614" y="60"/>
                      </a:lnTo>
                      <a:lnTo>
                        <a:pt x="617" y="60"/>
                      </a:lnTo>
                      <a:lnTo>
                        <a:pt x="617" y="69"/>
                      </a:lnTo>
                      <a:lnTo>
                        <a:pt x="620" y="69"/>
                      </a:lnTo>
                      <a:lnTo>
                        <a:pt x="620" y="81"/>
                      </a:lnTo>
                      <a:lnTo>
                        <a:pt x="623" y="81"/>
                      </a:lnTo>
                      <a:lnTo>
                        <a:pt x="623" y="89"/>
                      </a:lnTo>
                      <a:lnTo>
                        <a:pt x="626" y="89"/>
                      </a:lnTo>
                      <a:lnTo>
                        <a:pt x="626" y="101"/>
                      </a:lnTo>
                      <a:lnTo>
                        <a:pt x="629" y="101"/>
                      </a:lnTo>
                      <a:lnTo>
                        <a:pt x="629" y="115"/>
                      </a:lnTo>
                      <a:lnTo>
                        <a:pt x="632" y="115"/>
                      </a:lnTo>
                      <a:lnTo>
                        <a:pt x="632" y="130"/>
                      </a:lnTo>
                      <a:lnTo>
                        <a:pt x="635" y="130"/>
                      </a:lnTo>
                      <a:lnTo>
                        <a:pt x="635" y="147"/>
                      </a:lnTo>
                      <a:lnTo>
                        <a:pt x="637" y="147"/>
                      </a:lnTo>
                      <a:lnTo>
                        <a:pt x="637" y="162"/>
                      </a:lnTo>
                      <a:lnTo>
                        <a:pt x="640" y="162"/>
                      </a:lnTo>
                      <a:lnTo>
                        <a:pt x="640" y="176"/>
                      </a:lnTo>
                      <a:lnTo>
                        <a:pt x="643" y="176"/>
                      </a:lnTo>
                      <a:lnTo>
                        <a:pt x="643" y="190"/>
                      </a:lnTo>
                      <a:lnTo>
                        <a:pt x="646" y="190"/>
                      </a:lnTo>
                      <a:lnTo>
                        <a:pt x="646" y="211"/>
                      </a:lnTo>
                      <a:lnTo>
                        <a:pt x="649" y="211"/>
                      </a:lnTo>
                      <a:lnTo>
                        <a:pt x="649" y="231"/>
                      </a:lnTo>
                      <a:lnTo>
                        <a:pt x="652" y="231"/>
                      </a:lnTo>
                      <a:lnTo>
                        <a:pt x="652" y="248"/>
                      </a:lnTo>
                      <a:lnTo>
                        <a:pt x="655" y="248"/>
                      </a:lnTo>
                      <a:lnTo>
                        <a:pt x="655" y="269"/>
                      </a:lnTo>
                      <a:lnTo>
                        <a:pt x="658" y="269"/>
                      </a:lnTo>
                      <a:lnTo>
                        <a:pt x="658" y="289"/>
                      </a:lnTo>
                      <a:lnTo>
                        <a:pt x="661" y="289"/>
                      </a:lnTo>
                      <a:lnTo>
                        <a:pt x="661" y="309"/>
                      </a:lnTo>
                      <a:lnTo>
                        <a:pt x="663" y="309"/>
                      </a:lnTo>
                      <a:lnTo>
                        <a:pt x="663" y="332"/>
                      </a:lnTo>
                      <a:lnTo>
                        <a:pt x="666" y="332"/>
                      </a:lnTo>
                      <a:lnTo>
                        <a:pt x="666" y="355"/>
                      </a:lnTo>
                      <a:lnTo>
                        <a:pt x="669" y="355"/>
                      </a:lnTo>
                      <a:lnTo>
                        <a:pt x="669" y="378"/>
                      </a:lnTo>
                      <a:lnTo>
                        <a:pt x="672" y="378"/>
                      </a:lnTo>
                      <a:lnTo>
                        <a:pt x="672" y="401"/>
                      </a:lnTo>
                      <a:lnTo>
                        <a:pt x="675" y="401"/>
                      </a:lnTo>
                      <a:lnTo>
                        <a:pt x="675" y="427"/>
                      </a:lnTo>
                      <a:lnTo>
                        <a:pt x="678" y="427"/>
                      </a:lnTo>
                      <a:lnTo>
                        <a:pt x="678" y="451"/>
                      </a:lnTo>
                      <a:lnTo>
                        <a:pt x="681" y="451"/>
                      </a:lnTo>
                      <a:lnTo>
                        <a:pt x="681" y="474"/>
                      </a:lnTo>
                      <a:lnTo>
                        <a:pt x="684" y="474"/>
                      </a:lnTo>
                      <a:lnTo>
                        <a:pt x="684" y="500"/>
                      </a:lnTo>
                      <a:lnTo>
                        <a:pt x="687" y="500"/>
                      </a:lnTo>
                      <a:lnTo>
                        <a:pt x="687" y="526"/>
                      </a:lnTo>
                      <a:lnTo>
                        <a:pt x="689" y="526"/>
                      </a:lnTo>
                      <a:lnTo>
                        <a:pt x="689" y="552"/>
                      </a:lnTo>
                      <a:lnTo>
                        <a:pt x="692" y="552"/>
                      </a:lnTo>
                      <a:lnTo>
                        <a:pt x="692" y="581"/>
                      </a:lnTo>
                      <a:lnTo>
                        <a:pt x="695" y="581"/>
                      </a:lnTo>
                      <a:lnTo>
                        <a:pt x="695" y="607"/>
                      </a:lnTo>
                      <a:lnTo>
                        <a:pt x="698" y="607"/>
                      </a:lnTo>
                      <a:lnTo>
                        <a:pt x="698" y="633"/>
                      </a:lnTo>
                      <a:lnTo>
                        <a:pt x="701" y="633"/>
                      </a:lnTo>
                      <a:lnTo>
                        <a:pt x="701" y="659"/>
                      </a:lnTo>
                      <a:lnTo>
                        <a:pt x="704" y="659"/>
                      </a:lnTo>
                      <a:lnTo>
                        <a:pt x="704" y="685"/>
                      </a:lnTo>
                      <a:lnTo>
                        <a:pt x="707" y="685"/>
                      </a:lnTo>
                      <a:lnTo>
                        <a:pt x="707" y="711"/>
                      </a:lnTo>
                      <a:lnTo>
                        <a:pt x="710" y="711"/>
                      </a:lnTo>
                      <a:lnTo>
                        <a:pt x="710" y="737"/>
                      </a:lnTo>
                      <a:lnTo>
                        <a:pt x="712" y="737"/>
                      </a:lnTo>
                      <a:lnTo>
                        <a:pt x="712" y="763"/>
                      </a:lnTo>
                      <a:lnTo>
                        <a:pt x="715" y="763"/>
                      </a:lnTo>
                      <a:lnTo>
                        <a:pt x="715" y="792"/>
                      </a:lnTo>
                      <a:lnTo>
                        <a:pt x="718" y="792"/>
                      </a:lnTo>
                      <a:lnTo>
                        <a:pt x="718" y="815"/>
                      </a:lnTo>
                      <a:lnTo>
                        <a:pt x="721" y="815"/>
                      </a:lnTo>
                      <a:lnTo>
                        <a:pt x="721" y="841"/>
                      </a:lnTo>
                      <a:lnTo>
                        <a:pt x="724" y="841"/>
                      </a:lnTo>
                      <a:lnTo>
                        <a:pt x="724" y="864"/>
                      </a:lnTo>
                      <a:lnTo>
                        <a:pt x="727" y="864"/>
                      </a:lnTo>
                      <a:lnTo>
                        <a:pt x="727" y="887"/>
                      </a:lnTo>
                      <a:lnTo>
                        <a:pt x="730" y="887"/>
                      </a:lnTo>
                      <a:lnTo>
                        <a:pt x="730" y="910"/>
                      </a:lnTo>
                      <a:lnTo>
                        <a:pt x="733" y="910"/>
                      </a:lnTo>
                      <a:lnTo>
                        <a:pt x="733" y="933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 20">
                  <a:extLst>
                    <a:ext uri="{FF2B5EF4-FFF2-40B4-BE49-F238E27FC236}">
                      <a16:creationId xmlns:a16="http://schemas.microsoft.com/office/drawing/2014/main" id="{C0E912E5-FC60-8A74-BB1B-204A5C35F4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65" y="1133"/>
                  <a:ext cx="980" cy="887"/>
                </a:xfrm>
                <a:custGeom>
                  <a:avLst/>
                  <a:gdLst>
                    <a:gd name="T0" fmla="*/ 8 w 980"/>
                    <a:gd name="T1" fmla="*/ 748 h 887"/>
                    <a:gd name="T2" fmla="*/ 20 w 980"/>
                    <a:gd name="T3" fmla="*/ 815 h 887"/>
                    <a:gd name="T4" fmla="*/ 31 w 980"/>
                    <a:gd name="T5" fmla="*/ 858 h 887"/>
                    <a:gd name="T6" fmla="*/ 43 w 980"/>
                    <a:gd name="T7" fmla="*/ 878 h 887"/>
                    <a:gd name="T8" fmla="*/ 54 w 980"/>
                    <a:gd name="T9" fmla="*/ 887 h 887"/>
                    <a:gd name="T10" fmla="*/ 66 w 980"/>
                    <a:gd name="T11" fmla="*/ 861 h 887"/>
                    <a:gd name="T12" fmla="*/ 77 w 980"/>
                    <a:gd name="T13" fmla="*/ 826 h 887"/>
                    <a:gd name="T14" fmla="*/ 89 w 980"/>
                    <a:gd name="T15" fmla="*/ 777 h 887"/>
                    <a:gd name="T16" fmla="*/ 100 w 980"/>
                    <a:gd name="T17" fmla="*/ 708 h 887"/>
                    <a:gd name="T18" fmla="*/ 112 w 980"/>
                    <a:gd name="T19" fmla="*/ 633 h 887"/>
                    <a:gd name="T20" fmla="*/ 124 w 980"/>
                    <a:gd name="T21" fmla="*/ 546 h 887"/>
                    <a:gd name="T22" fmla="*/ 135 w 980"/>
                    <a:gd name="T23" fmla="*/ 459 h 887"/>
                    <a:gd name="T24" fmla="*/ 147 w 980"/>
                    <a:gd name="T25" fmla="*/ 375 h 887"/>
                    <a:gd name="T26" fmla="*/ 158 w 980"/>
                    <a:gd name="T27" fmla="*/ 295 h 887"/>
                    <a:gd name="T28" fmla="*/ 170 w 980"/>
                    <a:gd name="T29" fmla="*/ 225 h 887"/>
                    <a:gd name="T30" fmla="*/ 181 w 980"/>
                    <a:gd name="T31" fmla="*/ 162 h 887"/>
                    <a:gd name="T32" fmla="*/ 193 w 980"/>
                    <a:gd name="T33" fmla="*/ 112 h 887"/>
                    <a:gd name="T34" fmla="*/ 204 w 980"/>
                    <a:gd name="T35" fmla="*/ 72 h 887"/>
                    <a:gd name="T36" fmla="*/ 216 w 980"/>
                    <a:gd name="T37" fmla="*/ 40 h 887"/>
                    <a:gd name="T38" fmla="*/ 227 w 980"/>
                    <a:gd name="T39" fmla="*/ 20 h 887"/>
                    <a:gd name="T40" fmla="*/ 239 w 980"/>
                    <a:gd name="T41" fmla="*/ 6 h 887"/>
                    <a:gd name="T42" fmla="*/ 253 w 980"/>
                    <a:gd name="T43" fmla="*/ 0 h 887"/>
                    <a:gd name="T44" fmla="*/ 265 w 980"/>
                    <a:gd name="T45" fmla="*/ 6 h 887"/>
                    <a:gd name="T46" fmla="*/ 276 w 980"/>
                    <a:gd name="T47" fmla="*/ 14 h 887"/>
                    <a:gd name="T48" fmla="*/ 288 w 980"/>
                    <a:gd name="T49" fmla="*/ 29 h 887"/>
                    <a:gd name="T50" fmla="*/ 299 w 980"/>
                    <a:gd name="T51" fmla="*/ 46 h 887"/>
                    <a:gd name="T52" fmla="*/ 311 w 980"/>
                    <a:gd name="T53" fmla="*/ 60 h 887"/>
                    <a:gd name="T54" fmla="*/ 323 w 980"/>
                    <a:gd name="T55" fmla="*/ 69 h 887"/>
                    <a:gd name="T56" fmla="*/ 337 w 980"/>
                    <a:gd name="T57" fmla="*/ 78 h 887"/>
                    <a:gd name="T58" fmla="*/ 372 w 980"/>
                    <a:gd name="T59" fmla="*/ 72 h 887"/>
                    <a:gd name="T60" fmla="*/ 403 w 980"/>
                    <a:gd name="T61" fmla="*/ 72 h 887"/>
                    <a:gd name="T62" fmla="*/ 415 w 980"/>
                    <a:gd name="T63" fmla="*/ 78 h 887"/>
                    <a:gd name="T64" fmla="*/ 426 w 980"/>
                    <a:gd name="T65" fmla="*/ 86 h 887"/>
                    <a:gd name="T66" fmla="*/ 438 w 980"/>
                    <a:gd name="T67" fmla="*/ 92 h 887"/>
                    <a:gd name="T68" fmla="*/ 449 w 980"/>
                    <a:gd name="T69" fmla="*/ 101 h 887"/>
                    <a:gd name="T70" fmla="*/ 461 w 980"/>
                    <a:gd name="T71" fmla="*/ 112 h 887"/>
                    <a:gd name="T72" fmla="*/ 473 w 980"/>
                    <a:gd name="T73" fmla="*/ 124 h 887"/>
                    <a:gd name="T74" fmla="*/ 484 w 980"/>
                    <a:gd name="T75" fmla="*/ 138 h 887"/>
                    <a:gd name="T76" fmla="*/ 496 w 980"/>
                    <a:gd name="T77" fmla="*/ 156 h 887"/>
                    <a:gd name="T78" fmla="*/ 507 w 980"/>
                    <a:gd name="T79" fmla="*/ 176 h 887"/>
                    <a:gd name="T80" fmla="*/ 519 w 980"/>
                    <a:gd name="T81" fmla="*/ 196 h 887"/>
                    <a:gd name="T82" fmla="*/ 530 w 980"/>
                    <a:gd name="T83" fmla="*/ 214 h 887"/>
                    <a:gd name="T84" fmla="*/ 542 w 980"/>
                    <a:gd name="T85" fmla="*/ 231 h 887"/>
                    <a:gd name="T86" fmla="*/ 553 w 980"/>
                    <a:gd name="T87" fmla="*/ 243 h 887"/>
                    <a:gd name="T88" fmla="*/ 565 w 980"/>
                    <a:gd name="T89" fmla="*/ 251 h 887"/>
                    <a:gd name="T90" fmla="*/ 576 w 980"/>
                    <a:gd name="T91" fmla="*/ 257 h 887"/>
                    <a:gd name="T92" fmla="*/ 591 w 980"/>
                    <a:gd name="T93" fmla="*/ 263 h 887"/>
                    <a:gd name="T94" fmla="*/ 608 w 980"/>
                    <a:gd name="T95" fmla="*/ 269 h 887"/>
                    <a:gd name="T96" fmla="*/ 637 w 980"/>
                    <a:gd name="T97" fmla="*/ 274 h 887"/>
                    <a:gd name="T98" fmla="*/ 663 w 980"/>
                    <a:gd name="T99" fmla="*/ 269 h 887"/>
                    <a:gd name="T100" fmla="*/ 683 w 980"/>
                    <a:gd name="T101" fmla="*/ 263 h 887"/>
                    <a:gd name="T102" fmla="*/ 706 w 980"/>
                    <a:gd name="T103" fmla="*/ 257 h 887"/>
                    <a:gd name="T104" fmla="*/ 761 w 980"/>
                    <a:gd name="T105" fmla="*/ 251 h 887"/>
                    <a:gd name="T106" fmla="*/ 775 w 980"/>
                    <a:gd name="T107" fmla="*/ 245 h 887"/>
                    <a:gd name="T108" fmla="*/ 790 w 980"/>
                    <a:gd name="T109" fmla="*/ 240 h 887"/>
                    <a:gd name="T110" fmla="*/ 801 w 980"/>
                    <a:gd name="T111" fmla="*/ 234 h 887"/>
                    <a:gd name="T112" fmla="*/ 842 w 980"/>
                    <a:gd name="T113" fmla="*/ 234 h 887"/>
                    <a:gd name="T114" fmla="*/ 865 w 980"/>
                    <a:gd name="T115" fmla="*/ 240 h 887"/>
                    <a:gd name="T116" fmla="*/ 919 w 980"/>
                    <a:gd name="T117" fmla="*/ 240 h 887"/>
                    <a:gd name="T118" fmla="*/ 943 w 980"/>
                    <a:gd name="T119" fmla="*/ 245 h 887"/>
                    <a:gd name="T120" fmla="*/ 960 w 980"/>
                    <a:gd name="T121" fmla="*/ 251 h 887"/>
                    <a:gd name="T122" fmla="*/ 980 w 980"/>
                    <a:gd name="T123" fmla="*/ 257 h 8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80" h="887">
                      <a:moveTo>
                        <a:pt x="0" y="670"/>
                      </a:moveTo>
                      <a:lnTo>
                        <a:pt x="0" y="693"/>
                      </a:lnTo>
                      <a:lnTo>
                        <a:pt x="2" y="693"/>
                      </a:lnTo>
                      <a:lnTo>
                        <a:pt x="2" y="714"/>
                      </a:lnTo>
                      <a:lnTo>
                        <a:pt x="5" y="714"/>
                      </a:lnTo>
                      <a:lnTo>
                        <a:pt x="5" y="731"/>
                      </a:lnTo>
                      <a:lnTo>
                        <a:pt x="8" y="731"/>
                      </a:lnTo>
                      <a:lnTo>
                        <a:pt x="8" y="748"/>
                      </a:lnTo>
                      <a:lnTo>
                        <a:pt x="11" y="748"/>
                      </a:lnTo>
                      <a:lnTo>
                        <a:pt x="11" y="769"/>
                      </a:lnTo>
                      <a:lnTo>
                        <a:pt x="14" y="769"/>
                      </a:lnTo>
                      <a:lnTo>
                        <a:pt x="14" y="786"/>
                      </a:lnTo>
                      <a:lnTo>
                        <a:pt x="17" y="786"/>
                      </a:lnTo>
                      <a:lnTo>
                        <a:pt x="17" y="803"/>
                      </a:lnTo>
                      <a:lnTo>
                        <a:pt x="20" y="803"/>
                      </a:lnTo>
                      <a:lnTo>
                        <a:pt x="20" y="815"/>
                      </a:lnTo>
                      <a:lnTo>
                        <a:pt x="23" y="815"/>
                      </a:lnTo>
                      <a:lnTo>
                        <a:pt x="23" y="826"/>
                      </a:lnTo>
                      <a:lnTo>
                        <a:pt x="26" y="826"/>
                      </a:lnTo>
                      <a:lnTo>
                        <a:pt x="26" y="835"/>
                      </a:lnTo>
                      <a:lnTo>
                        <a:pt x="28" y="835"/>
                      </a:lnTo>
                      <a:lnTo>
                        <a:pt x="28" y="847"/>
                      </a:lnTo>
                      <a:lnTo>
                        <a:pt x="31" y="847"/>
                      </a:lnTo>
                      <a:lnTo>
                        <a:pt x="31" y="858"/>
                      </a:lnTo>
                      <a:lnTo>
                        <a:pt x="34" y="858"/>
                      </a:lnTo>
                      <a:lnTo>
                        <a:pt x="34" y="867"/>
                      </a:lnTo>
                      <a:lnTo>
                        <a:pt x="37" y="867"/>
                      </a:lnTo>
                      <a:lnTo>
                        <a:pt x="37" y="875"/>
                      </a:lnTo>
                      <a:lnTo>
                        <a:pt x="40" y="875"/>
                      </a:lnTo>
                      <a:lnTo>
                        <a:pt x="40" y="875"/>
                      </a:lnTo>
                      <a:lnTo>
                        <a:pt x="43" y="875"/>
                      </a:lnTo>
                      <a:lnTo>
                        <a:pt x="43" y="878"/>
                      </a:lnTo>
                      <a:lnTo>
                        <a:pt x="46" y="878"/>
                      </a:lnTo>
                      <a:lnTo>
                        <a:pt x="46" y="881"/>
                      </a:lnTo>
                      <a:lnTo>
                        <a:pt x="49" y="881"/>
                      </a:lnTo>
                      <a:lnTo>
                        <a:pt x="49" y="884"/>
                      </a:lnTo>
                      <a:lnTo>
                        <a:pt x="51" y="884"/>
                      </a:lnTo>
                      <a:lnTo>
                        <a:pt x="51" y="884"/>
                      </a:lnTo>
                      <a:lnTo>
                        <a:pt x="54" y="884"/>
                      </a:lnTo>
                      <a:lnTo>
                        <a:pt x="54" y="887"/>
                      </a:lnTo>
                      <a:lnTo>
                        <a:pt x="57" y="887"/>
                      </a:lnTo>
                      <a:lnTo>
                        <a:pt x="57" y="878"/>
                      </a:lnTo>
                      <a:lnTo>
                        <a:pt x="60" y="878"/>
                      </a:lnTo>
                      <a:lnTo>
                        <a:pt x="60" y="873"/>
                      </a:lnTo>
                      <a:lnTo>
                        <a:pt x="63" y="873"/>
                      </a:lnTo>
                      <a:lnTo>
                        <a:pt x="63" y="867"/>
                      </a:lnTo>
                      <a:lnTo>
                        <a:pt x="66" y="867"/>
                      </a:lnTo>
                      <a:lnTo>
                        <a:pt x="66" y="861"/>
                      </a:lnTo>
                      <a:lnTo>
                        <a:pt x="69" y="861"/>
                      </a:lnTo>
                      <a:lnTo>
                        <a:pt x="69" y="855"/>
                      </a:lnTo>
                      <a:lnTo>
                        <a:pt x="72" y="855"/>
                      </a:lnTo>
                      <a:lnTo>
                        <a:pt x="72" y="849"/>
                      </a:lnTo>
                      <a:lnTo>
                        <a:pt x="75" y="849"/>
                      </a:lnTo>
                      <a:lnTo>
                        <a:pt x="75" y="838"/>
                      </a:lnTo>
                      <a:lnTo>
                        <a:pt x="77" y="838"/>
                      </a:lnTo>
                      <a:lnTo>
                        <a:pt x="77" y="826"/>
                      </a:lnTo>
                      <a:lnTo>
                        <a:pt x="80" y="826"/>
                      </a:lnTo>
                      <a:lnTo>
                        <a:pt x="80" y="815"/>
                      </a:lnTo>
                      <a:lnTo>
                        <a:pt x="83" y="815"/>
                      </a:lnTo>
                      <a:lnTo>
                        <a:pt x="83" y="800"/>
                      </a:lnTo>
                      <a:lnTo>
                        <a:pt x="86" y="800"/>
                      </a:lnTo>
                      <a:lnTo>
                        <a:pt x="86" y="789"/>
                      </a:lnTo>
                      <a:lnTo>
                        <a:pt x="89" y="789"/>
                      </a:lnTo>
                      <a:lnTo>
                        <a:pt x="89" y="777"/>
                      </a:lnTo>
                      <a:lnTo>
                        <a:pt x="92" y="777"/>
                      </a:lnTo>
                      <a:lnTo>
                        <a:pt x="92" y="760"/>
                      </a:lnTo>
                      <a:lnTo>
                        <a:pt x="95" y="760"/>
                      </a:lnTo>
                      <a:lnTo>
                        <a:pt x="95" y="743"/>
                      </a:lnTo>
                      <a:lnTo>
                        <a:pt x="98" y="743"/>
                      </a:lnTo>
                      <a:lnTo>
                        <a:pt x="98" y="725"/>
                      </a:lnTo>
                      <a:lnTo>
                        <a:pt x="100" y="725"/>
                      </a:lnTo>
                      <a:lnTo>
                        <a:pt x="100" y="708"/>
                      </a:lnTo>
                      <a:lnTo>
                        <a:pt x="103" y="708"/>
                      </a:lnTo>
                      <a:lnTo>
                        <a:pt x="103" y="690"/>
                      </a:lnTo>
                      <a:lnTo>
                        <a:pt x="106" y="690"/>
                      </a:lnTo>
                      <a:lnTo>
                        <a:pt x="106" y="670"/>
                      </a:lnTo>
                      <a:lnTo>
                        <a:pt x="109" y="670"/>
                      </a:lnTo>
                      <a:lnTo>
                        <a:pt x="109" y="653"/>
                      </a:lnTo>
                      <a:lnTo>
                        <a:pt x="112" y="653"/>
                      </a:lnTo>
                      <a:lnTo>
                        <a:pt x="112" y="633"/>
                      </a:lnTo>
                      <a:lnTo>
                        <a:pt x="115" y="633"/>
                      </a:lnTo>
                      <a:lnTo>
                        <a:pt x="115" y="610"/>
                      </a:lnTo>
                      <a:lnTo>
                        <a:pt x="118" y="610"/>
                      </a:lnTo>
                      <a:lnTo>
                        <a:pt x="118" y="589"/>
                      </a:lnTo>
                      <a:lnTo>
                        <a:pt x="121" y="589"/>
                      </a:lnTo>
                      <a:lnTo>
                        <a:pt x="121" y="569"/>
                      </a:lnTo>
                      <a:lnTo>
                        <a:pt x="124" y="569"/>
                      </a:lnTo>
                      <a:lnTo>
                        <a:pt x="124" y="546"/>
                      </a:lnTo>
                      <a:lnTo>
                        <a:pt x="126" y="546"/>
                      </a:lnTo>
                      <a:lnTo>
                        <a:pt x="126" y="526"/>
                      </a:lnTo>
                      <a:lnTo>
                        <a:pt x="129" y="526"/>
                      </a:lnTo>
                      <a:lnTo>
                        <a:pt x="129" y="503"/>
                      </a:lnTo>
                      <a:lnTo>
                        <a:pt x="132" y="503"/>
                      </a:lnTo>
                      <a:lnTo>
                        <a:pt x="132" y="482"/>
                      </a:lnTo>
                      <a:lnTo>
                        <a:pt x="135" y="482"/>
                      </a:lnTo>
                      <a:lnTo>
                        <a:pt x="135" y="459"/>
                      </a:lnTo>
                      <a:lnTo>
                        <a:pt x="138" y="459"/>
                      </a:lnTo>
                      <a:lnTo>
                        <a:pt x="138" y="439"/>
                      </a:lnTo>
                      <a:lnTo>
                        <a:pt x="141" y="439"/>
                      </a:lnTo>
                      <a:lnTo>
                        <a:pt x="141" y="416"/>
                      </a:lnTo>
                      <a:lnTo>
                        <a:pt x="144" y="416"/>
                      </a:lnTo>
                      <a:lnTo>
                        <a:pt x="144" y="396"/>
                      </a:lnTo>
                      <a:lnTo>
                        <a:pt x="147" y="396"/>
                      </a:lnTo>
                      <a:lnTo>
                        <a:pt x="147" y="375"/>
                      </a:lnTo>
                      <a:lnTo>
                        <a:pt x="150" y="375"/>
                      </a:lnTo>
                      <a:lnTo>
                        <a:pt x="150" y="355"/>
                      </a:lnTo>
                      <a:lnTo>
                        <a:pt x="152" y="355"/>
                      </a:lnTo>
                      <a:lnTo>
                        <a:pt x="152" y="335"/>
                      </a:lnTo>
                      <a:lnTo>
                        <a:pt x="155" y="335"/>
                      </a:lnTo>
                      <a:lnTo>
                        <a:pt x="155" y="315"/>
                      </a:lnTo>
                      <a:lnTo>
                        <a:pt x="158" y="315"/>
                      </a:lnTo>
                      <a:lnTo>
                        <a:pt x="158" y="295"/>
                      </a:lnTo>
                      <a:lnTo>
                        <a:pt x="161" y="295"/>
                      </a:lnTo>
                      <a:lnTo>
                        <a:pt x="161" y="274"/>
                      </a:lnTo>
                      <a:lnTo>
                        <a:pt x="164" y="274"/>
                      </a:lnTo>
                      <a:lnTo>
                        <a:pt x="164" y="257"/>
                      </a:lnTo>
                      <a:lnTo>
                        <a:pt x="167" y="257"/>
                      </a:lnTo>
                      <a:lnTo>
                        <a:pt x="167" y="240"/>
                      </a:lnTo>
                      <a:lnTo>
                        <a:pt x="170" y="240"/>
                      </a:lnTo>
                      <a:lnTo>
                        <a:pt x="170" y="225"/>
                      </a:lnTo>
                      <a:lnTo>
                        <a:pt x="173" y="225"/>
                      </a:lnTo>
                      <a:lnTo>
                        <a:pt x="173" y="208"/>
                      </a:lnTo>
                      <a:lnTo>
                        <a:pt x="175" y="208"/>
                      </a:lnTo>
                      <a:lnTo>
                        <a:pt x="175" y="193"/>
                      </a:lnTo>
                      <a:lnTo>
                        <a:pt x="178" y="193"/>
                      </a:lnTo>
                      <a:lnTo>
                        <a:pt x="178" y="176"/>
                      </a:lnTo>
                      <a:lnTo>
                        <a:pt x="181" y="176"/>
                      </a:lnTo>
                      <a:lnTo>
                        <a:pt x="181" y="162"/>
                      </a:lnTo>
                      <a:lnTo>
                        <a:pt x="184" y="162"/>
                      </a:lnTo>
                      <a:lnTo>
                        <a:pt x="184" y="147"/>
                      </a:lnTo>
                      <a:lnTo>
                        <a:pt x="187" y="147"/>
                      </a:lnTo>
                      <a:lnTo>
                        <a:pt x="187" y="136"/>
                      </a:lnTo>
                      <a:lnTo>
                        <a:pt x="190" y="136"/>
                      </a:lnTo>
                      <a:lnTo>
                        <a:pt x="190" y="124"/>
                      </a:lnTo>
                      <a:lnTo>
                        <a:pt x="193" y="124"/>
                      </a:lnTo>
                      <a:lnTo>
                        <a:pt x="193" y="112"/>
                      </a:lnTo>
                      <a:lnTo>
                        <a:pt x="196" y="112"/>
                      </a:lnTo>
                      <a:lnTo>
                        <a:pt x="196" y="101"/>
                      </a:lnTo>
                      <a:lnTo>
                        <a:pt x="199" y="101"/>
                      </a:lnTo>
                      <a:lnTo>
                        <a:pt x="199" y="89"/>
                      </a:lnTo>
                      <a:lnTo>
                        <a:pt x="201" y="89"/>
                      </a:lnTo>
                      <a:lnTo>
                        <a:pt x="201" y="81"/>
                      </a:lnTo>
                      <a:lnTo>
                        <a:pt x="204" y="81"/>
                      </a:lnTo>
                      <a:lnTo>
                        <a:pt x="204" y="72"/>
                      </a:lnTo>
                      <a:lnTo>
                        <a:pt x="207" y="72"/>
                      </a:lnTo>
                      <a:lnTo>
                        <a:pt x="207" y="63"/>
                      </a:lnTo>
                      <a:lnTo>
                        <a:pt x="210" y="63"/>
                      </a:lnTo>
                      <a:lnTo>
                        <a:pt x="210" y="58"/>
                      </a:lnTo>
                      <a:lnTo>
                        <a:pt x="213" y="58"/>
                      </a:lnTo>
                      <a:lnTo>
                        <a:pt x="213" y="49"/>
                      </a:lnTo>
                      <a:lnTo>
                        <a:pt x="216" y="49"/>
                      </a:lnTo>
                      <a:lnTo>
                        <a:pt x="216" y="40"/>
                      </a:lnTo>
                      <a:lnTo>
                        <a:pt x="219" y="40"/>
                      </a:lnTo>
                      <a:lnTo>
                        <a:pt x="219" y="34"/>
                      </a:lnTo>
                      <a:lnTo>
                        <a:pt x="222" y="34"/>
                      </a:lnTo>
                      <a:lnTo>
                        <a:pt x="222" y="29"/>
                      </a:lnTo>
                      <a:lnTo>
                        <a:pt x="224" y="29"/>
                      </a:lnTo>
                      <a:lnTo>
                        <a:pt x="224" y="26"/>
                      </a:lnTo>
                      <a:lnTo>
                        <a:pt x="227" y="26"/>
                      </a:lnTo>
                      <a:lnTo>
                        <a:pt x="227" y="20"/>
                      </a:lnTo>
                      <a:lnTo>
                        <a:pt x="230" y="20"/>
                      </a:lnTo>
                      <a:lnTo>
                        <a:pt x="230" y="17"/>
                      </a:lnTo>
                      <a:lnTo>
                        <a:pt x="233" y="17"/>
                      </a:lnTo>
                      <a:lnTo>
                        <a:pt x="233" y="11"/>
                      </a:lnTo>
                      <a:lnTo>
                        <a:pt x="236" y="11"/>
                      </a:lnTo>
                      <a:lnTo>
                        <a:pt x="236" y="8"/>
                      </a:lnTo>
                      <a:lnTo>
                        <a:pt x="239" y="8"/>
                      </a:lnTo>
                      <a:lnTo>
                        <a:pt x="239" y="6"/>
                      </a:lnTo>
                      <a:lnTo>
                        <a:pt x="242" y="6"/>
                      </a:lnTo>
                      <a:lnTo>
                        <a:pt x="242" y="6"/>
                      </a:lnTo>
                      <a:lnTo>
                        <a:pt x="245" y="6"/>
                      </a:lnTo>
                      <a:lnTo>
                        <a:pt x="245" y="3"/>
                      </a:lnTo>
                      <a:lnTo>
                        <a:pt x="248" y="3"/>
                      </a:lnTo>
                      <a:lnTo>
                        <a:pt x="250" y="3"/>
                      </a:lnTo>
                      <a:lnTo>
                        <a:pt x="253" y="3"/>
                      </a:lnTo>
                      <a:lnTo>
                        <a:pt x="253" y="0"/>
                      </a:lnTo>
                      <a:lnTo>
                        <a:pt x="256" y="0"/>
                      </a:lnTo>
                      <a:lnTo>
                        <a:pt x="256" y="0"/>
                      </a:lnTo>
                      <a:lnTo>
                        <a:pt x="259" y="0"/>
                      </a:lnTo>
                      <a:lnTo>
                        <a:pt x="259" y="3"/>
                      </a:lnTo>
                      <a:lnTo>
                        <a:pt x="262" y="3"/>
                      </a:lnTo>
                      <a:lnTo>
                        <a:pt x="262" y="6"/>
                      </a:lnTo>
                      <a:lnTo>
                        <a:pt x="265" y="6"/>
                      </a:lnTo>
                      <a:lnTo>
                        <a:pt x="265" y="6"/>
                      </a:lnTo>
                      <a:lnTo>
                        <a:pt x="268" y="6"/>
                      </a:lnTo>
                      <a:lnTo>
                        <a:pt x="268" y="8"/>
                      </a:lnTo>
                      <a:lnTo>
                        <a:pt x="271" y="8"/>
                      </a:lnTo>
                      <a:lnTo>
                        <a:pt x="271" y="8"/>
                      </a:lnTo>
                      <a:lnTo>
                        <a:pt x="274" y="8"/>
                      </a:lnTo>
                      <a:lnTo>
                        <a:pt x="274" y="11"/>
                      </a:lnTo>
                      <a:lnTo>
                        <a:pt x="276" y="11"/>
                      </a:lnTo>
                      <a:lnTo>
                        <a:pt x="276" y="14"/>
                      </a:lnTo>
                      <a:lnTo>
                        <a:pt x="279" y="14"/>
                      </a:lnTo>
                      <a:lnTo>
                        <a:pt x="279" y="20"/>
                      </a:lnTo>
                      <a:lnTo>
                        <a:pt x="282" y="20"/>
                      </a:lnTo>
                      <a:lnTo>
                        <a:pt x="282" y="23"/>
                      </a:lnTo>
                      <a:lnTo>
                        <a:pt x="285" y="23"/>
                      </a:lnTo>
                      <a:lnTo>
                        <a:pt x="285" y="26"/>
                      </a:lnTo>
                      <a:lnTo>
                        <a:pt x="288" y="26"/>
                      </a:lnTo>
                      <a:lnTo>
                        <a:pt x="288" y="29"/>
                      </a:lnTo>
                      <a:lnTo>
                        <a:pt x="291" y="29"/>
                      </a:lnTo>
                      <a:lnTo>
                        <a:pt x="291" y="34"/>
                      </a:lnTo>
                      <a:lnTo>
                        <a:pt x="294" y="34"/>
                      </a:lnTo>
                      <a:lnTo>
                        <a:pt x="294" y="37"/>
                      </a:lnTo>
                      <a:lnTo>
                        <a:pt x="297" y="37"/>
                      </a:lnTo>
                      <a:lnTo>
                        <a:pt x="297" y="40"/>
                      </a:lnTo>
                      <a:lnTo>
                        <a:pt x="299" y="40"/>
                      </a:lnTo>
                      <a:lnTo>
                        <a:pt x="299" y="46"/>
                      </a:lnTo>
                      <a:lnTo>
                        <a:pt x="302" y="46"/>
                      </a:lnTo>
                      <a:lnTo>
                        <a:pt x="302" y="49"/>
                      </a:lnTo>
                      <a:lnTo>
                        <a:pt x="305" y="49"/>
                      </a:lnTo>
                      <a:lnTo>
                        <a:pt x="305" y="52"/>
                      </a:lnTo>
                      <a:lnTo>
                        <a:pt x="308" y="52"/>
                      </a:lnTo>
                      <a:lnTo>
                        <a:pt x="308" y="58"/>
                      </a:lnTo>
                      <a:lnTo>
                        <a:pt x="311" y="58"/>
                      </a:lnTo>
                      <a:lnTo>
                        <a:pt x="311" y="60"/>
                      </a:lnTo>
                      <a:lnTo>
                        <a:pt x="314" y="60"/>
                      </a:lnTo>
                      <a:lnTo>
                        <a:pt x="314" y="63"/>
                      </a:lnTo>
                      <a:lnTo>
                        <a:pt x="317" y="63"/>
                      </a:lnTo>
                      <a:lnTo>
                        <a:pt x="317" y="66"/>
                      </a:lnTo>
                      <a:lnTo>
                        <a:pt x="320" y="66"/>
                      </a:lnTo>
                      <a:lnTo>
                        <a:pt x="320" y="66"/>
                      </a:lnTo>
                      <a:lnTo>
                        <a:pt x="323" y="66"/>
                      </a:lnTo>
                      <a:lnTo>
                        <a:pt x="323" y="69"/>
                      </a:lnTo>
                      <a:lnTo>
                        <a:pt x="325" y="69"/>
                      </a:lnTo>
                      <a:lnTo>
                        <a:pt x="325" y="72"/>
                      </a:lnTo>
                      <a:lnTo>
                        <a:pt x="328" y="72"/>
                      </a:lnTo>
                      <a:lnTo>
                        <a:pt x="328" y="75"/>
                      </a:lnTo>
                      <a:lnTo>
                        <a:pt x="331" y="75"/>
                      </a:lnTo>
                      <a:lnTo>
                        <a:pt x="334" y="75"/>
                      </a:lnTo>
                      <a:lnTo>
                        <a:pt x="337" y="75"/>
                      </a:lnTo>
                      <a:lnTo>
                        <a:pt x="337" y="78"/>
                      </a:lnTo>
                      <a:lnTo>
                        <a:pt x="340" y="78"/>
                      </a:lnTo>
                      <a:lnTo>
                        <a:pt x="354" y="78"/>
                      </a:lnTo>
                      <a:lnTo>
                        <a:pt x="357" y="78"/>
                      </a:lnTo>
                      <a:lnTo>
                        <a:pt x="357" y="75"/>
                      </a:lnTo>
                      <a:lnTo>
                        <a:pt x="360" y="75"/>
                      </a:lnTo>
                      <a:lnTo>
                        <a:pt x="369" y="75"/>
                      </a:lnTo>
                      <a:lnTo>
                        <a:pt x="372" y="75"/>
                      </a:lnTo>
                      <a:lnTo>
                        <a:pt x="372" y="72"/>
                      </a:lnTo>
                      <a:lnTo>
                        <a:pt x="374" y="72"/>
                      </a:lnTo>
                      <a:lnTo>
                        <a:pt x="380" y="72"/>
                      </a:lnTo>
                      <a:lnTo>
                        <a:pt x="383" y="72"/>
                      </a:lnTo>
                      <a:lnTo>
                        <a:pt x="383" y="69"/>
                      </a:lnTo>
                      <a:lnTo>
                        <a:pt x="386" y="69"/>
                      </a:lnTo>
                      <a:lnTo>
                        <a:pt x="386" y="72"/>
                      </a:lnTo>
                      <a:lnTo>
                        <a:pt x="389" y="72"/>
                      </a:lnTo>
                      <a:lnTo>
                        <a:pt x="403" y="72"/>
                      </a:lnTo>
                      <a:lnTo>
                        <a:pt x="406" y="72"/>
                      </a:lnTo>
                      <a:lnTo>
                        <a:pt x="406" y="75"/>
                      </a:lnTo>
                      <a:lnTo>
                        <a:pt x="409" y="75"/>
                      </a:lnTo>
                      <a:lnTo>
                        <a:pt x="409" y="75"/>
                      </a:lnTo>
                      <a:lnTo>
                        <a:pt x="412" y="75"/>
                      </a:lnTo>
                      <a:lnTo>
                        <a:pt x="412" y="78"/>
                      </a:lnTo>
                      <a:lnTo>
                        <a:pt x="415" y="78"/>
                      </a:lnTo>
                      <a:lnTo>
                        <a:pt x="415" y="78"/>
                      </a:lnTo>
                      <a:lnTo>
                        <a:pt x="418" y="78"/>
                      </a:lnTo>
                      <a:lnTo>
                        <a:pt x="418" y="81"/>
                      </a:lnTo>
                      <a:lnTo>
                        <a:pt x="421" y="81"/>
                      </a:lnTo>
                      <a:lnTo>
                        <a:pt x="421" y="81"/>
                      </a:lnTo>
                      <a:lnTo>
                        <a:pt x="423" y="81"/>
                      </a:lnTo>
                      <a:lnTo>
                        <a:pt x="423" y="84"/>
                      </a:lnTo>
                      <a:lnTo>
                        <a:pt x="426" y="84"/>
                      </a:lnTo>
                      <a:lnTo>
                        <a:pt x="426" y="86"/>
                      </a:lnTo>
                      <a:lnTo>
                        <a:pt x="429" y="86"/>
                      </a:lnTo>
                      <a:lnTo>
                        <a:pt x="429" y="86"/>
                      </a:lnTo>
                      <a:lnTo>
                        <a:pt x="432" y="86"/>
                      </a:lnTo>
                      <a:lnTo>
                        <a:pt x="432" y="89"/>
                      </a:lnTo>
                      <a:lnTo>
                        <a:pt x="435" y="89"/>
                      </a:lnTo>
                      <a:lnTo>
                        <a:pt x="435" y="92"/>
                      </a:lnTo>
                      <a:lnTo>
                        <a:pt x="438" y="92"/>
                      </a:lnTo>
                      <a:lnTo>
                        <a:pt x="438" y="92"/>
                      </a:lnTo>
                      <a:lnTo>
                        <a:pt x="441" y="92"/>
                      </a:lnTo>
                      <a:lnTo>
                        <a:pt x="441" y="95"/>
                      </a:lnTo>
                      <a:lnTo>
                        <a:pt x="444" y="95"/>
                      </a:lnTo>
                      <a:lnTo>
                        <a:pt x="444" y="98"/>
                      </a:lnTo>
                      <a:lnTo>
                        <a:pt x="447" y="98"/>
                      </a:lnTo>
                      <a:lnTo>
                        <a:pt x="447" y="101"/>
                      </a:lnTo>
                      <a:lnTo>
                        <a:pt x="449" y="101"/>
                      </a:lnTo>
                      <a:lnTo>
                        <a:pt x="449" y="101"/>
                      </a:lnTo>
                      <a:lnTo>
                        <a:pt x="452" y="101"/>
                      </a:lnTo>
                      <a:lnTo>
                        <a:pt x="452" y="104"/>
                      </a:lnTo>
                      <a:lnTo>
                        <a:pt x="455" y="104"/>
                      </a:lnTo>
                      <a:lnTo>
                        <a:pt x="455" y="107"/>
                      </a:lnTo>
                      <a:lnTo>
                        <a:pt x="458" y="107"/>
                      </a:lnTo>
                      <a:lnTo>
                        <a:pt x="458" y="110"/>
                      </a:lnTo>
                      <a:lnTo>
                        <a:pt x="461" y="110"/>
                      </a:lnTo>
                      <a:lnTo>
                        <a:pt x="461" y="112"/>
                      </a:lnTo>
                      <a:lnTo>
                        <a:pt x="464" y="112"/>
                      </a:lnTo>
                      <a:lnTo>
                        <a:pt x="464" y="115"/>
                      </a:lnTo>
                      <a:lnTo>
                        <a:pt x="467" y="115"/>
                      </a:lnTo>
                      <a:lnTo>
                        <a:pt x="467" y="118"/>
                      </a:lnTo>
                      <a:lnTo>
                        <a:pt x="470" y="118"/>
                      </a:lnTo>
                      <a:lnTo>
                        <a:pt x="470" y="121"/>
                      </a:lnTo>
                      <a:lnTo>
                        <a:pt x="473" y="121"/>
                      </a:lnTo>
                      <a:lnTo>
                        <a:pt x="473" y="124"/>
                      </a:lnTo>
                      <a:lnTo>
                        <a:pt x="475" y="124"/>
                      </a:lnTo>
                      <a:lnTo>
                        <a:pt x="475" y="127"/>
                      </a:lnTo>
                      <a:lnTo>
                        <a:pt x="478" y="127"/>
                      </a:lnTo>
                      <a:lnTo>
                        <a:pt x="478" y="130"/>
                      </a:lnTo>
                      <a:lnTo>
                        <a:pt x="481" y="130"/>
                      </a:lnTo>
                      <a:lnTo>
                        <a:pt x="481" y="136"/>
                      </a:lnTo>
                      <a:lnTo>
                        <a:pt x="484" y="136"/>
                      </a:lnTo>
                      <a:lnTo>
                        <a:pt x="484" y="138"/>
                      </a:lnTo>
                      <a:lnTo>
                        <a:pt x="487" y="138"/>
                      </a:lnTo>
                      <a:lnTo>
                        <a:pt x="487" y="144"/>
                      </a:lnTo>
                      <a:lnTo>
                        <a:pt x="490" y="144"/>
                      </a:lnTo>
                      <a:lnTo>
                        <a:pt x="490" y="147"/>
                      </a:lnTo>
                      <a:lnTo>
                        <a:pt x="493" y="147"/>
                      </a:lnTo>
                      <a:lnTo>
                        <a:pt x="493" y="150"/>
                      </a:lnTo>
                      <a:lnTo>
                        <a:pt x="496" y="150"/>
                      </a:lnTo>
                      <a:lnTo>
                        <a:pt x="496" y="156"/>
                      </a:lnTo>
                      <a:lnTo>
                        <a:pt x="498" y="156"/>
                      </a:lnTo>
                      <a:lnTo>
                        <a:pt x="498" y="162"/>
                      </a:lnTo>
                      <a:lnTo>
                        <a:pt x="501" y="162"/>
                      </a:lnTo>
                      <a:lnTo>
                        <a:pt x="501" y="167"/>
                      </a:lnTo>
                      <a:lnTo>
                        <a:pt x="504" y="167"/>
                      </a:lnTo>
                      <a:lnTo>
                        <a:pt x="504" y="170"/>
                      </a:lnTo>
                      <a:lnTo>
                        <a:pt x="507" y="170"/>
                      </a:lnTo>
                      <a:lnTo>
                        <a:pt x="507" y="176"/>
                      </a:lnTo>
                      <a:lnTo>
                        <a:pt x="510" y="176"/>
                      </a:lnTo>
                      <a:lnTo>
                        <a:pt x="510" y="182"/>
                      </a:lnTo>
                      <a:lnTo>
                        <a:pt x="513" y="182"/>
                      </a:lnTo>
                      <a:lnTo>
                        <a:pt x="513" y="188"/>
                      </a:lnTo>
                      <a:lnTo>
                        <a:pt x="516" y="188"/>
                      </a:lnTo>
                      <a:lnTo>
                        <a:pt x="516" y="190"/>
                      </a:lnTo>
                      <a:lnTo>
                        <a:pt x="519" y="190"/>
                      </a:lnTo>
                      <a:lnTo>
                        <a:pt x="519" y="196"/>
                      </a:lnTo>
                      <a:lnTo>
                        <a:pt x="522" y="196"/>
                      </a:lnTo>
                      <a:lnTo>
                        <a:pt x="522" y="202"/>
                      </a:lnTo>
                      <a:lnTo>
                        <a:pt x="524" y="202"/>
                      </a:lnTo>
                      <a:lnTo>
                        <a:pt x="524" y="205"/>
                      </a:lnTo>
                      <a:lnTo>
                        <a:pt x="527" y="205"/>
                      </a:lnTo>
                      <a:lnTo>
                        <a:pt x="527" y="211"/>
                      </a:lnTo>
                      <a:lnTo>
                        <a:pt x="530" y="211"/>
                      </a:lnTo>
                      <a:lnTo>
                        <a:pt x="530" y="214"/>
                      </a:lnTo>
                      <a:lnTo>
                        <a:pt x="533" y="214"/>
                      </a:lnTo>
                      <a:lnTo>
                        <a:pt x="533" y="219"/>
                      </a:lnTo>
                      <a:lnTo>
                        <a:pt x="536" y="219"/>
                      </a:lnTo>
                      <a:lnTo>
                        <a:pt x="536" y="222"/>
                      </a:lnTo>
                      <a:lnTo>
                        <a:pt x="539" y="222"/>
                      </a:lnTo>
                      <a:lnTo>
                        <a:pt x="539" y="225"/>
                      </a:lnTo>
                      <a:lnTo>
                        <a:pt x="542" y="225"/>
                      </a:lnTo>
                      <a:lnTo>
                        <a:pt x="542" y="231"/>
                      </a:lnTo>
                      <a:lnTo>
                        <a:pt x="545" y="231"/>
                      </a:lnTo>
                      <a:lnTo>
                        <a:pt x="545" y="234"/>
                      </a:lnTo>
                      <a:lnTo>
                        <a:pt x="547" y="234"/>
                      </a:lnTo>
                      <a:lnTo>
                        <a:pt x="547" y="237"/>
                      </a:lnTo>
                      <a:lnTo>
                        <a:pt x="550" y="237"/>
                      </a:lnTo>
                      <a:lnTo>
                        <a:pt x="550" y="240"/>
                      </a:lnTo>
                      <a:lnTo>
                        <a:pt x="553" y="240"/>
                      </a:lnTo>
                      <a:lnTo>
                        <a:pt x="553" y="243"/>
                      </a:lnTo>
                      <a:lnTo>
                        <a:pt x="556" y="243"/>
                      </a:lnTo>
                      <a:lnTo>
                        <a:pt x="556" y="243"/>
                      </a:lnTo>
                      <a:lnTo>
                        <a:pt x="559" y="243"/>
                      </a:lnTo>
                      <a:lnTo>
                        <a:pt x="559" y="245"/>
                      </a:lnTo>
                      <a:lnTo>
                        <a:pt x="562" y="245"/>
                      </a:lnTo>
                      <a:lnTo>
                        <a:pt x="562" y="248"/>
                      </a:lnTo>
                      <a:lnTo>
                        <a:pt x="565" y="248"/>
                      </a:lnTo>
                      <a:lnTo>
                        <a:pt x="565" y="251"/>
                      </a:lnTo>
                      <a:lnTo>
                        <a:pt x="568" y="251"/>
                      </a:lnTo>
                      <a:lnTo>
                        <a:pt x="568" y="251"/>
                      </a:lnTo>
                      <a:lnTo>
                        <a:pt x="571" y="251"/>
                      </a:lnTo>
                      <a:lnTo>
                        <a:pt x="571" y="254"/>
                      </a:lnTo>
                      <a:lnTo>
                        <a:pt x="573" y="254"/>
                      </a:lnTo>
                      <a:lnTo>
                        <a:pt x="573" y="254"/>
                      </a:lnTo>
                      <a:lnTo>
                        <a:pt x="576" y="254"/>
                      </a:lnTo>
                      <a:lnTo>
                        <a:pt x="576" y="257"/>
                      </a:lnTo>
                      <a:lnTo>
                        <a:pt x="579" y="257"/>
                      </a:lnTo>
                      <a:lnTo>
                        <a:pt x="579" y="257"/>
                      </a:lnTo>
                      <a:lnTo>
                        <a:pt x="582" y="257"/>
                      </a:lnTo>
                      <a:lnTo>
                        <a:pt x="582" y="260"/>
                      </a:lnTo>
                      <a:lnTo>
                        <a:pt x="585" y="260"/>
                      </a:lnTo>
                      <a:lnTo>
                        <a:pt x="588" y="260"/>
                      </a:lnTo>
                      <a:lnTo>
                        <a:pt x="591" y="260"/>
                      </a:lnTo>
                      <a:lnTo>
                        <a:pt x="591" y="263"/>
                      </a:lnTo>
                      <a:lnTo>
                        <a:pt x="594" y="263"/>
                      </a:lnTo>
                      <a:lnTo>
                        <a:pt x="597" y="263"/>
                      </a:lnTo>
                      <a:lnTo>
                        <a:pt x="599" y="263"/>
                      </a:lnTo>
                      <a:lnTo>
                        <a:pt x="599" y="266"/>
                      </a:lnTo>
                      <a:lnTo>
                        <a:pt x="602" y="266"/>
                      </a:lnTo>
                      <a:lnTo>
                        <a:pt x="605" y="266"/>
                      </a:lnTo>
                      <a:lnTo>
                        <a:pt x="608" y="266"/>
                      </a:lnTo>
                      <a:lnTo>
                        <a:pt x="608" y="269"/>
                      </a:lnTo>
                      <a:lnTo>
                        <a:pt x="611" y="269"/>
                      </a:lnTo>
                      <a:lnTo>
                        <a:pt x="617" y="269"/>
                      </a:lnTo>
                      <a:lnTo>
                        <a:pt x="620" y="269"/>
                      </a:lnTo>
                      <a:lnTo>
                        <a:pt x="620" y="271"/>
                      </a:lnTo>
                      <a:lnTo>
                        <a:pt x="622" y="271"/>
                      </a:lnTo>
                      <a:lnTo>
                        <a:pt x="634" y="271"/>
                      </a:lnTo>
                      <a:lnTo>
                        <a:pt x="637" y="271"/>
                      </a:lnTo>
                      <a:lnTo>
                        <a:pt x="637" y="274"/>
                      </a:lnTo>
                      <a:lnTo>
                        <a:pt x="640" y="274"/>
                      </a:lnTo>
                      <a:lnTo>
                        <a:pt x="640" y="274"/>
                      </a:lnTo>
                      <a:lnTo>
                        <a:pt x="643" y="274"/>
                      </a:lnTo>
                      <a:lnTo>
                        <a:pt x="643" y="271"/>
                      </a:lnTo>
                      <a:lnTo>
                        <a:pt x="646" y="271"/>
                      </a:lnTo>
                      <a:lnTo>
                        <a:pt x="660" y="271"/>
                      </a:lnTo>
                      <a:lnTo>
                        <a:pt x="663" y="271"/>
                      </a:lnTo>
                      <a:lnTo>
                        <a:pt x="663" y="269"/>
                      </a:lnTo>
                      <a:lnTo>
                        <a:pt x="666" y="269"/>
                      </a:lnTo>
                      <a:lnTo>
                        <a:pt x="671" y="269"/>
                      </a:lnTo>
                      <a:lnTo>
                        <a:pt x="674" y="269"/>
                      </a:lnTo>
                      <a:lnTo>
                        <a:pt x="674" y="266"/>
                      </a:lnTo>
                      <a:lnTo>
                        <a:pt x="677" y="266"/>
                      </a:lnTo>
                      <a:lnTo>
                        <a:pt x="680" y="266"/>
                      </a:lnTo>
                      <a:lnTo>
                        <a:pt x="683" y="266"/>
                      </a:lnTo>
                      <a:lnTo>
                        <a:pt x="683" y="263"/>
                      </a:lnTo>
                      <a:lnTo>
                        <a:pt x="686" y="263"/>
                      </a:lnTo>
                      <a:lnTo>
                        <a:pt x="689" y="263"/>
                      </a:lnTo>
                      <a:lnTo>
                        <a:pt x="692" y="263"/>
                      </a:lnTo>
                      <a:lnTo>
                        <a:pt x="692" y="260"/>
                      </a:lnTo>
                      <a:lnTo>
                        <a:pt x="695" y="260"/>
                      </a:lnTo>
                      <a:lnTo>
                        <a:pt x="703" y="260"/>
                      </a:lnTo>
                      <a:lnTo>
                        <a:pt x="706" y="260"/>
                      </a:lnTo>
                      <a:lnTo>
                        <a:pt x="706" y="257"/>
                      </a:lnTo>
                      <a:lnTo>
                        <a:pt x="709" y="257"/>
                      </a:lnTo>
                      <a:lnTo>
                        <a:pt x="749" y="257"/>
                      </a:lnTo>
                      <a:lnTo>
                        <a:pt x="752" y="257"/>
                      </a:lnTo>
                      <a:lnTo>
                        <a:pt x="752" y="254"/>
                      </a:lnTo>
                      <a:lnTo>
                        <a:pt x="755" y="254"/>
                      </a:lnTo>
                      <a:lnTo>
                        <a:pt x="758" y="254"/>
                      </a:lnTo>
                      <a:lnTo>
                        <a:pt x="761" y="254"/>
                      </a:lnTo>
                      <a:lnTo>
                        <a:pt x="761" y="251"/>
                      </a:lnTo>
                      <a:lnTo>
                        <a:pt x="764" y="251"/>
                      </a:lnTo>
                      <a:lnTo>
                        <a:pt x="767" y="251"/>
                      </a:lnTo>
                      <a:lnTo>
                        <a:pt x="770" y="251"/>
                      </a:lnTo>
                      <a:lnTo>
                        <a:pt x="770" y="248"/>
                      </a:lnTo>
                      <a:lnTo>
                        <a:pt x="772" y="248"/>
                      </a:lnTo>
                      <a:lnTo>
                        <a:pt x="772" y="248"/>
                      </a:lnTo>
                      <a:lnTo>
                        <a:pt x="775" y="248"/>
                      </a:lnTo>
                      <a:lnTo>
                        <a:pt x="775" y="245"/>
                      </a:lnTo>
                      <a:lnTo>
                        <a:pt x="778" y="245"/>
                      </a:lnTo>
                      <a:lnTo>
                        <a:pt x="778" y="245"/>
                      </a:lnTo>
                      <a:lnTo>
                        <a:pt x="781" y="245"/>
                      </a:lnTo>
                      <a:lnTo>
                        <a:pt x="781" y="243"/>
                      </a:lnTo>
                      <a:lnTo>
                        <a:pt x="784" y="243"/>
                      </a:lnTo>
                      <a:lnTo>
                        <a:pt x="784" y="240"/>
                      </a:lnTo>
                      <a:lnTo>
                        <a:pt x="787" y="240"/>
                      </a:lnTo>
                      <a:lnTo>
                        <a:pt x="790" y="240"/>
                      </a:lnTo>
                      <a:lnTo>
                        <a:pt x="793" y="240"/>
                      </a:lnTo>
                      <a:lnTo>
                        <a:pt x="793" y="237"/>
                      </a:lnTo>
                      <a:lnTo>
                        <a:pt x="795" y="237"/>
                      </a:lnTo>
                      <a:lnTo>
                        <a:pt x="795" y="237"/>
                      </a:lnTo>
                      <a:lnTo>
                        <a:pt x="798" y="237"/>
                      </a:lnTo>
                      <a:lnTo>
                        <a:pt x="798" y="234"/>
                      </a:lnTo>
                      <a:lnTo>
                        <a:pt x="801" y="234"/>
                      </a:lnTo>
                      <a:lnTo>
                        <a:pt x="801" y="234"/>
                      </a:lnTo>
                      <a:lnTo>
                        <a:pt x="804" y="234"/>
                      </a:lnTo>
                      <a:lnTo>
                        <a:pt x="804" y="231"/>
                      </a:lnTo>
                      <a:lnTo>
                        <a:pt x="807" y="231"/>
                      </a:lnTo>
                      <a:lnTo>
                        <a:pt x="830" y="231"/>
                      </a:lnTo>
                      <a:lnTo>
                        <a:pt x="833" y="231"/>
                      </a:lnTo>
                      <a:lnTo>
                        <a:pt x="833" y="234"/>
                      </a:lnTo>
                      <a:lnTo>
                        <a:pt x="836" y="234"/>
                      </a:lnTo>
                      <a:lnTo>
                        <a:pt x="842" y="234"/>
                      </a:lnTo>
                      <a:lnTo>
                        <a:pt x="845" y="234"/>
                      </a:lnTo>
                      <a:lnTo>
                        <a:pt x="845" y="237"/>
                      </a:lnTo>
                      <a:lnTo>
                        <a:pt x="847" y="237"/>
                      </a:lnTo>
                      <a:lnTo>
                        <a:pt x="850" y="237"/>
                      </a:lnTo>
                      <a:lnTo>
                        <a:pt x="853" y="237"/>
                      </a:lnTo>
                      <a:lnTo>
                        <a:pt x="853" y="240"/>
                      </a:lnTo>
                      <a:lnTo>
                        <a:pt x="856" y="240"/>
                      </a:lnTo>
                      <a:lnTo>
                        <a:pt x="865" y="240"/>
                      </a:lnTo>
                      <a:lnTo>
                        <a:pt x="868" y="240"/>
                      </a:lnTo>
                      <a:lnTo>
                        <a:pt x="868" y="243"/>
                      </a:lnTo>
                      <a:lnTo>
                        <a:pt x="870" y="243"/>
                      </a:lnTo>
                      <a:lnTo>
                        <a:pt x="891" y="243"/>
                      </a:lnTo>
                      <a:lnTo>
                        <a:pt x="894" y="243"/>
                      </a:lnTo>
                      <a:lnTo>
                        <a:pt x="894" y="240"/>
                      </a:lnTo>
                      <a:lnTo>
                        <a:pt x="896" y="240"/>
                      </a:lnTo>
                      <a:lnTo>
                        <a:pt x="919" y="240"/>
                      </a:lnTo>
                      <a:lnTo>
                        <a:pt x="922" y="240"/>
                      </a:lnTo>
                      <a:lnTo>
                        <a:pt x="922" y="243"/>
                      </a:lnTo>
                      <a:lnTo>
                        <a:pt x="925" y="243"/>
                      </a:lnTo>
                      <a:lnTo>
                        <a:pt x="934" y="243"/>
                      </a:lnTo>
                      <a:lnTo>
                        <a:pt x="937" y="243"/>
                      </a:lnTo>
                      <a:lnTo>
                        <a:pt x="937" y="245"/>
                      </a:lnTo>
                      <a:lnTo>
                        <a:pt x="940" y="245"/>
                      </a:lnTo>
                      <a:lnTo>
                        <a:pt x="943" y="245"/>
                      </a:lnTo>
                      <a:lnTo>
                        <a:pt x="945" y="245"/>
                      </a:lnTo>
                      <a:lnTo>
                        <a:pt x="945" y="248"/>
                      </a:lnTo>
                      <a:lnTo>
                        <a:pt x="948" y="248"/>
                      </a:lnTo>
                      <a:lnTo>
                        <a:pt x="951" y="248"/>
                      </a:lnTo>
                      <a:lnTo>
                        <a:pt x="954" y="248"/>
                      </a:lnTo>
                      <a:lnTo>
                        <a:pt x="954" y="251"/>
                      </a:lnTo>
                      <a:lnTo>
                        <a:pt x="957" y="251"/>
                      </a:lnTo>
                      <a:lnTo>
                        <a:pt x="960" y="251"/>
                      </a:lnTo>
                      <a:lnTo>
                        <a:pt x="963" y="251"/>
                      </a:lnTo>
                      <a:lnTo>
                        <a:pt x="963" y="254"/>
                      </a:lnTo>
                      <a:lnTo>
                        <a:pt x="966" y="254"/>
                      </a:lnTo>
                      <a:lnTo>
                        <a:pt x="969" y="254"/>
                      </a:lnTo>
                      <a:lnTo>
                        <a:pt x="971" y="254"/>
                      </a:lnTo>
                      <a:lnTo>
                        <a:pt x="971" y="257"/>
                      </a:lnTo>
                      <a:lnTo>
                        <a:pt x="974" y="257"/>
                      </a:lnTo>
                      <a:lnTo>
                        <a:pt x="980" y="257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 21">
                  <a:extLst>
                    <a:ext uri="{FF2B5EF4-FFF2-40B4-BE49-F238E27FC236}">
                      <a16:creationId xmlns:a16="http://schemas.microsoft.com/office/drawing/2014/main" id="{E352FC72-5716-F34C-FD3C-FDCD4430BE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48" y="1350"/>
                  <a:ext cx="213" cy="46"/>
                </a:xfrm>
                <a:custGeom>
                  <a:avLst/>
                  <a:gdLst>
                    <a:gd name="T0" fmla="*/ 0 w 213"/>
                    <a:gd name="T1" fmla="*/ 43 h 46"/>
                    <a:gd name="T2" fmla="*/ 49 w 213"/>
                    <a:gd name="T3" fmla="*/ 43 h 46"/>
                    <a:gd name="T4" fmla="*/ 52 w 213"/>
                    <a:gd name="T5" fmla="*/ 46 h 46"/>
                    <a:gd name="T6" fmla="*/ 75 w 213"/>
                    <a:gd name="T7" fmla="*/ 46 h 46"/>
                    <a:gd name="T8" fmla="*/ 78 w 213"/>
                    <a:gd name="T9" fmla="*/ 43 h 46"/>
                    <a:gd name="T10" fmla="*/ 92 w 213"/>
                    <a:gd name="T11" fmla="*/ 43 h 46"/>
                    <a:gd name="T12" fmla="*/ 95 w 213"/>
                    <a:gd name="T13" fmla="*/ 40 h 46"/>
                    <a:gd name="T14" fmla="*/ 101 w 213"/>
                    <a:gd name="T15" fmla="*/ 40 h 46"/>
                    <a:gd name="T16" fmla="*/ 104 w 213"/>
                    <a:gd name="T17" fmla="*/ 37 h 46"/>
                    <a:gd name="T18" fmla="*/ 107 w 213"/>
                    <a:gd name="T19" fmla="*/ 37 h 46"/>
                    <a:gd name="T20" fmla="*/ 110 w 213"/>
                    <a:gd name="T21" fmla="*/ 34 h 46"/>
                    <a:gd name="T22" fmla="*/ 112 w 213"/>
                    <a:gd name="T23" fmla="*/ 34 h 46"/>
                    <a:gd name="T24" fmla="*/ 115 w 213"/>
                    <a:gd name="T25" fmla="*/ 31 h 46"/>
                    <a:gd name="T26" fmla="*/ 118 w 213"/>
                    <a:gd name="T27" fmla="*/ 31 h 46"/>
                    <a:gd name="T28" fmla="*/ 121 w 213"/>
                    <a:gd name="T29" fmla="*/ 28 h 46"/>
                    <a:gd name="T30" fmla="*/ 124 w 213"/>
                    <a:gd name="T31" fmla="*/ 26 h 46"/>
                    <a:gd name="T32" fmla="*/ 127 w 213"/>
                    <a:gd name="T33" fmla="*/ 26 h 46"/>
                    <a:gd name="T34" fmla="*/ 130 w 213"/>
                    <a:gd name="T35" fmla="*/ 23 h 46"/>
                    <a:gd name="T36" fmla="*/ 133 w 213"/>
                    <a:gd name="T37" fmla="*/ 23 h 46"/>
                    <a:gd name="T38" fmla="*/ 135 w 213"/>
                    <a:gd name="T39" fmla="*/ 20 h 46"/>
                    <a:gd name="T40" fmla="*/ 138 w 213"/>
                    <a:gd name="T41" fmla="*/ 17 h 46"/>
                    <a:gd name="T42" fmla="*/ 141 w 213"/>
                    <a:gd name="T43" fmla="*/ 17 h 46"/>
                    <a:gd name="T44" fmla="*/ 144 w 213"/>
                    <a:gd name="T45" fmla="*/ 14 h 46"/>
                    <a:gd name="T46" fmla="*/ 147 w 213"/>
                    <a:gd name="T47" fmla="*/ 11 h 46"/>
                    <a:gd name="T48" fmla="*/ 150 w 213"/>
                    <a:gd name="T49" fmla="*/ 11 h 46"/>
                    <a:gd name="T50" fmla="*/ 153 w 213"/>
                    <a:gd name="T51" fmla="*/ 8 h 46"/>
                    <a:gd name="T52" fmla="*/ 156 w 213"/>
                    <a:gd name="T53" fmla="*/ 8 h 46"/>
                    <a:gd name="T54" fmla="*/ 159 w 213"/>
                    <a:gd name="T55" fmla="*/ 5 h 46"/>
                    <a:gd name="T56" fmla="*/ 161 w 213"/>
                    <a:gd name="T57" fmla="*/ 5 h 46"/>
                    <a:gd name="T58" fmla="*/ 164 w 213"/>
                    <a:gd name="T59" fmla="*/ 2 h 46"/>
                    <a:gd name="T60" fmla="*/ 170 w 213"/>
                    <a:gd name="T61" fmla="*/ 2 h 46"/>
                    <a:gd name="T62" fmla="*/ 173 w 213"/>
                    <a:gd name="T63" fmla="*/ 0 h 46"/>
                    <a:gd name="T64" fmla="*/ 190 w 213"/>
                    <a:gd name="T65" fmla="*/ 0 h 46"/>
                    <a:gd name="T66" fmla="*/ 193 w 213"/>
                    <a:gd name="T67" fmla="*/ 2 h 46"/>
                    <a:gd name="T68" fmla="*/ 202 w 213"/>
                    <a:gd name="T69" fmla="*/ 2 h 46"/>
                    <a:gd name="T70" fmla="*/ 205 w 213"/>
                    <a:gd name="T71" fmla="*/ 5 h 46"/>
                    <a:gd name="T72" fmla="*/ 213 w 213"/>
                    <a:gd name="T73" fmla="*/ 5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13" h="46">
                      <a:moveTo>
                        <a:pt x="0" y="40"/>
                      </a:moveTo>
                      <a:lnTo>
                        <a:pt x="0" y="43"/>
                      </a:lnTo>
                      <a:lnTo>
                        <a:pt x="3" y="43"/>
                      </a:lnTo>
                      <a:lnTo>
                        <a:pt x="49" y="43"/>
                      </a:lnTo>
                      <a:lnTo>
                        <a:pt x="52" y="43"/>
                      </a:lnTo>
                      <a:lnTo>
                        <a:pt x="52" y="46"/>
                      </a:lnTo>
                      <a:lnTo>
                        <a:pt x="55" y="46"/>
                      </a:lnTo>
                      <a:lnTo>
                        <a:pt x="75" y="46"/>
                      </a:lnTo>
                      <a:lnTo>
                        <a:pt x="78" y="46"/>
                      </a:lnTo>
                      <a:lnTo>
                        <a:pt x="78" y="43"/>
                      </a:lnTo>
                      <a:lnTo>
                        <a:pt x="81" y="43"/>
                      </a:lnTo>
                      <a:lnTo>
                        <a:pt x="92" y="43"/>
                      </a:lnTo>
                      <a:lnTo>
                        <a:pt x="95" y="43"/>
                      </a:lnTo>
                      <a:lnTo>
                        <a:pt x="95" y="40"/>
                      </a:lnTo>
                      <a:lnTo>
                        <a:pt x="98" y="40"/>
                      </a:lnTo>
                      <a:lnTo>
                        <a:pt x="101" y="40"/>
                      </a:lnTo>
                      <a:lnTo>
                        <a:pt x="104" y="40"/>
                      </a:lnTo>
                      <a:lnTo>
                        <a:pt x="104" y="37"/>
                      </a:lnTo>
                      <a:lnTo>
                        <a:pt x="107" y="37"/>
                      </a:lnTo>
                      <a:lnTo>
                        <a:pt x="107" y="37"/>
                      </a:lnTo>
                      <a:lnTo>
                        <a:pt x="110" y="37"/>
                      </a:lnTo>
                      <a:lnTo>
                        <a:pt x="110" y="34"/>
                      </a:lnTo>
                      <a:lnTo>
                        <a:pt x="112" y="34"/>
                      </a:lnTo>
                      <a:lnTo>
                        <a:pt x="112" y="34"/>
                      </a:lnTo>
                      <a:lnTo>
                        <a:pt x="115" y="34"/>
                      </a:lnTo>
                      <a:lnTo>
                        <a:pt x="115" y="31"/>
                      </a:lnTo>
                      <a:lnTo>
                        <a:pt x="118" y="31"/>
                      </a:lnTo>
                      <a:lnTo>
                        <a:pt x="118" y="31"/>
                      </a:lnTo>
                      <a:lnTo>
                        <a:pt x="121" y="31"/>
                      </a:lnTo>
                      <a:lnTo>
                        <a:pt x="121" y="28"/>
                      </a:lnTo>
                      <a:lnTo>
                        <a:pt x="124" y="28"/>
                      </a:lnTo>
                      <a:lnTo>
                        <a:pt x="124" y="26"/>
                      </a:lnTo>
                      <a:lnTo>
                        <a:pt x="127" y="26"/>
                      </a:lnTo>
                      <a:lnTo>
                        <a:pt x="127" y="26"/>
                      </a:lnTo>
                      <a:lnTo>
                        <a:pt x="130" y="26"/>
                      </a:lnTo>
                      <a:lnTo>
                        <a:pt x="130" y="23"/>
                      </a:lnTo>
                      <a:lnTo>
                        <a:pt x="133" y="23"/>
                      </a:lnTo>
                      <a:lnTo>
                        <a:pt x="133" y="23"/>
                      </a:lnTo>
                      <a:lnTo>
                        <a:pt x="135" y="23"/>
                      </a:lnTo>
                      <a:lnTo>
                        <a:pt x="135" y="20"/>
                      </a:lnTo>
                      <a:lnTo>
                        <a:pt x="138" y="20"/>
                      </a:lnTo>
                      <a:lnTo>
                        <a:pt x="138" y="17"/>
                      </a:lnTo>
                      <a:lnTo>
                        <a:pt x="141" y="17"/>
                      </a:lnTo>
                      <a:lnTo>
                        <a:pt x="141" y="17"/>
                      </a:lnTo>
                      <a:lnTo>
                        <a:pt x="144" y="17"/>
                      </a:lnTo>
                      <a:lnTo>
                        <a:pt x="144" y="14"/>
                      </a:lnTo>
                      <a:lnTo>
                        <a:pt x="147" y="14"/>
                      </a:lnTo>
                      <a:lnTo>
                        <a:pt x="147" y="11"/>
                      </a:lnTo>
                      <a:lnTo>
                        <a:pt x="150" y="11"/>
                      </a:lnTo>
                      <a:lnTo>
                        <a:pt x="150" y="11"/>
                      </a:lnTo>
                      <a:lnTo>
                        <a:pt x="153" y="11"/>
                      </a:lnTo>
                      <a:lnTo>
                        <a:pt x="153" y="8"/>
                      </a:lnTo>
                      <a:lnTo>
                        <a:pt x="156" y="8"/>
                      </a:lnTo>
                      <a:lnTo>
                        <a:pt x="156" y="8"/>
                      </a:lnTo>
                      <a:lnTo>
                        <a:pt x="159" y="8"/>
                      </a:lnTo>
                      <a:lnTo>
                        <a:pt x="159" y="5"/>
                      </a:lnTo>
                      <a:lnTo>
                        <a:pt x="161" y="5"/>
                      </a:lnTo>
                      <a:lnTo>
                        <a:pt x="161" y="5"/>
                      </a:lnTo>
                      <a:lnTo>
                        <a:pt x="164" y="5"/>
                      </a:lnTo>
                      <a:lnTo>
                        <a:pt x="164" y="2"/>
                      </a:lnTo>
                      <a:lnTo>
                        <a:pt x="167" y="2"/>
                      </a:lnTo>
                      <a:lnTo>
                        <a:pt x="170" y="2"/>
                      </a:lnTo>
                      <a:lnTo>
                        <a:pt x="173" y="2"/>
                      </a:lnTo>
                      <a:lnTo>
                        <a:pt x="173" y="0"/>
                      </a:lnTo>
                      <a:lnTo>
                        <a:pt x="176" y="0"/>
                      </a:lnTo>
                      <a:lnTo>
                        <a:pt x="190" y="0"/>
                      </a:lnTo>
                      <a:lnTo>
                        <a:pt x="193" y="0"/>
                      </a:lnTo>
                      <a:lnTo>
                        <a:pt x="193" y="2"/>
                      </a:lnTo>
                      <a:lnTo>
                        <a:pt x="196" y="2"/>
                      </a:lnTo>
                      <a:lnTo>
                        <a:pt x="202" y="2"/>
                      </a:lnTo>
                      <a:lnTo>
                        <a:pt x="205" y="2"/>
                      </a:lnTo>
                      <a:lnTo>
                        <a:pt x="205" y="5"/>
                      </a:lnTo>
                      <a:lnTo>
                        <a:pt x="208" y="5"/>
                      </a:lnTo>
                      <a:lnTo>
                        <a:pt x="213" y="5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Line 22">
                  <a:extLst>
                    <a:ext uri="{FF2B5EF4-FFF2-40B4-BE49-F238E27FC236}">
                      <a16:creationId xmlns:a16="http://schemas.microsoft.com/office/drawing/2014/main" id="{F6167C31-6227-822C-8005-C30F6B611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8" y="792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Line 23">
                  <a:extLst>
                    <a:ext uri="{FF2B5EF4-FFF2-40B4-BE49-F238E27FC236}">
                      <a16:creationId xmlns:a16="http://schemas.microsoft.com/office/drawing/2014/main" id="{E6DECD04-3725-C994-5A1C-0D8BF82AAB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5" y="792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Line 24">
                  <a:extLst>
                    <a:ext uri="{FF2B5EF4-FFF2-40B4-BE49-F238E27FC236}">
                      <a16:creationId xmlns:a16="http://schemas.microsoft.com/office/drawing/2014/main" id="{183A7AC8-428F-53E4-73B6-A0E89D762A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2" y="792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Line 25">
                  <a:extLst>
                    <a:ext uri="{FF2B5EF4-FFF2-40B4-BE49-F238E27FC236}">
                      <a16:creationId xmlns:a16="http://schemas.microsoft.com/office/drawing/2014/main" id="{F89A14EC-3F13-9D48-2D87-5BFDA784E6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37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Line 26">
                  <a:extLst>
                    <a:ext uri="{FF2B5EF4-FFF2-40B4-BE49-F238E27FC236}">
                      <a16:creationId xmlns:a16="http://schemas.microsoft.com/office/drawing/2014/main" id="{52BFBD06-2616-4057-8DDA-FFA001D6A6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39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Line 27">
                  <a:extLst>
                    <a:ext uri="{FF2B5EF4-FFF2-40B4-BE49-F238E27FC236}">
                      <a16:creationId xmlns:a16="http://schemas.microsoft.com/office/drawing/2014/main" id="{1EB52A13-0F8D-F9A1-EB45-81253EBB19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43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Line 28">
                  <a:extLst>
                    <a:ext uri="{FF2B5EF4-FFF2-40B4-BE49-F238E27FC236}">
                      <a16:creationId xmlns:a16="http://schemas.microsoft.com/office/drawing/2014/main" id="{364A4733-5BBA-A8F4-B973-74E7E12367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2341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Rectangle 29">
                  <a:extLst>
                    <a:ext uri="{FF2B5EF4-FFF2-40B4-BE49-F238E27FC236}">
                      <a16:creationId xmlns:a16="http://schemas.microsoft.com/office/drawing/2014/main" id="{D75E7821-7B5F-199D-2B00-41AE98D778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2317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-0.0008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Line 30">
                  <a:extLst>
                    <a:ext uri="{FF2B5EF4-FFF2-40B4-BE49-F238E27FC236}">
                      <a16:creationId xmlns:a16="http://schemas.microsoft.com/office/drawing/2014/main" id="{E89F2DFC-7B6B-8FCC-CCEA-6421E3D96B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30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Line 31">
                  <a:extLst>
                    <a:ext uri="{FF2B5EF4-FFF2-40B4-BE49-F238E27FC236}">
                      <a16:creationId xmlns:a16="http://schemas.microsoft.com/office/drawing/2014/main" id="{B15AF3C0-0904-6022-60B0-144803D220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28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Line 32">
                  <a:extLst>
                    <a:ext uri="{FF2B5EF4-FFF2-40B4-BE49-F238E27FC236}">
                      <a16:creationId xmlns:a16="http://schemas.microsoft.com/office/drawing/2014/main" id="{CEA92F34-8422-B4C8-FAEA-A88D922029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2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Line 33">
                  <a:extLst>
                    <a:ext uri="{FF2B5EF4-FFF2-40B4-BE49-F238E27FC236}">
                      <a16:creationId xmlns:a16="http://schemas.microsoft.com/office/drawing/2014/main" id="{48D6E0A6-1004-385E-14FB-3451C4937D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222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Rectangle 34">
                  <a:extLst>
                    <a:ext uri="{FF2B5EF4-FFF2-40B4-BE49-F238E27FC236}">
                      <a16:creationId xmlns:a16="http://schemas.microsoft.com/office/drawing/2014/main" id="{5181644E-B16E-6325-BCFB-95A67F4B85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2198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-0.0007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Line 35">
                  <a:extLst>
                    <a:ext uri="{FF2B5EF4-FFF2-40B4-BE49-F238E27FC236}">
                      <a16:creationId xmlns:a16="http://schemas.microsoft.com/office/drawing/2014/main" id="{D473776E-19B7-E7A7-3713-B58F57EDA8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19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Line 36">
                  <a:extLst>
                    <a:ext uri="{FF2B5EF4-FFF2-40B4-BE49-F238E27FC236}">
                      <a16:creationId xmlns:a16="http://schemas.microsoft.com/office/drawing/2014/main" id="{FD6999C5-705B-C360-22C4-603E7FBD80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16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Line 37">
                  <a:extLst>
                    <a:ext uri="{FF2B5EF4-FFF2-40B4-BE49-F238E27FC236}">
                      <a16:creationId xmlns:a16="http://schemas.microsoft.com/office/drawing/2014/main" id="{3F14D936-3FB0-46C2-2846-EB35F534E1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13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Line 38">
                  <a:extLst>
                    <a:ext uri="{FF2B5EF4-FFF2-40B4-BE49-F238E27FC236}">
                      <a16:creationId xmlns:a16="http://schemas.microsoft.com/office/drawing/2014/main" id="{C27CBA32-DDEA-BACE-B10A-F6F0579097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2101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Rectangle 39">
                  <a:extLst>
                    <a:ext uri="{FF2B5EF4-FFF2-40B4-BE49-F238E27FC236}">
                      <a16:creationId xmlns:a16="http://schemas.microsoft.com/office/drawing/2014/main" id="{F6CFD176-B8A0-13DE-3807-3C059A32BD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2077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-0.0006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Line 40">
                  <a:extLst>
                    <a:ext uri="{FF2B5EF4-FFF2-40B4-BE49-F238E27FC236}">
                      <a16:creationId xmlns:a16="http://schemas.microsoft.com/office/drawing/2014/main" id="{7EDE99D8-86A1-21E0-EF5A-EECED45A63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07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Line 41">
                  <a:extLst>
                    <a:ext uri="{FF2B5EF4-FFF2-40B4-BE49-F238E27FC236}">
                      <a16:creationId xmlns:a16="http://schemas.microsoft.com/office/drawing/2014/main" id="{74BA803A-F7DF-8440-7308-5A25CC795C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04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Line 42">
                  <a:extLst>
                    <a:ext uri="{FF2B5EF4-FFF2-40B4-BE49-F238E27FC236}">
                      <a16:creationId xmlns:a16="http://schemas.microsoft.com/office/drawing/2014/main" id="{DAF4C1A2-A67C-B719-B025-9603CD7677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201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Line 43">
                  <a:extLst>
                    <a:ext uri="{FF2B5EF4-FFF2-40B4-BE49-F238E27FC236}">
                      <a16:creationId xmlns:a16="http://schemas.microsoft.com/office/drawing/2014/main" id="{3FA44710-1188-3FF3-F1DB-121C99576D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98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Rectangle 44">
                  <a:extLst>
                    <a:ext uri="{FF2B5EF4-FFF2-40B4-BE49-F238E27FC236}">
                      <a16:creationId xmlns:a16="http://schemas.microsoft.com/office/drawing/2014/main" id="{D61BBDE0-85E0-626F-9BD5-30A80A2CF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959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Line 45">
                  <a:extLst>
                    <a:ext uri="{FF2B5EF4-FFF2-40B4-BE49-F238E27FC236}">
                      <a16:creationId xmlns:a16="http://schemas.microsoft.com/office/drawing/2014/main" id="{6D406D10-1B38-1F0E-75A9-09CCE92A81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95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Line 46">
                  <a:extLst>
                    <a:ext uri="{FF2B5EF4-FFF2-40B4-BE49-F238E27FC236}">
                      <a16:creationId xmlns:a16="http://schemas.microsoft.com/office/drawing/2014/main" id="{9C3A9476-0A70-C821-0771-BB86C9CE87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92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Line 47">
                  <a:extLst>
                    <a:ext uri="{FF2B5EF4-FFF2-40B4-BE49-F238E27FC236}">
                      <a16:creationId xmlns:a16="http://schemas.microsoft.com/office/drawing/2014/main" id="{E3C4B779-61CC-38C5-69B9-C3E8A28C3C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89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Line 48">
                  <a:extLst>
                    <a:ext uri="{FF2B5EF4-FFF2-40B4-BE49-F238E27FC236}">
                      <a16:creationId xmlns:a16="http://schemas.microsoft.com/office/drawing/2014/main" id="{B32F511B-8B1F-8D5D-809A-2EF822BC35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864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Rectangle 49">
                  <a:extLst>
                    <a:ext uri="{FF2B5EF4-FFF2-40B4-BE49-F238E27FC236}">
                      <a16:creationId xmlns:a16="http://schemas.microsoft.com/office/drawing/2014/main" id="{3008ECB2-2E4A-5380-9ED4-FB64BB8ECA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840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-0.0004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Line 50">
                  <a:extLst>
                    <a:ext uri="{FF2B5EF4-FFF2-40B4-BE49-F238E27FC236}">
                      <a16:creationId xmlns:a16="http://schemas.microsoft.com/office/drawing/2014/main" id="{B0067177-6FB4-5179-81E2-3415D26213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83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Line 51">
                  <a:extLst>
                    <a:ext uri="{FF2B5EF4-FFF2-40B4-BE49-F238E27FC236}">
                      <a16:creationId xmlns:a16="http://schemas.microsoft.com/office/drawing/2014/main" id="{99EC3C47-3B7F-6695-98ED-C67997F97D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80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Line 52">
                  <a:extLst>
                    <a:ext uri="{FF2B5EF4-FFF2-40B4-BE49-F238E27FC236}">
                      <a16:creationId xmlns:a16="http://schemas.microsoft.com/office/drawing/2014/main" id="{48919470-A061-0D88-3CD6-58D433DC3F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77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Line 53">
                  <a:extLst>
                    <a:ext uri="{FF2B5EF4-FFF2-40B4-BE49-F238E27FC236}">
                      <a16:creationId xmlns:a16="http://schemas.microsoft.com/office/drawing/2014/main" id="{376F755B-5FBF-F20A-0358-4E7D82116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74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Rectangle 54">
                  <a:extLst>
                    <a:ext uri="{FF2B5EF4-FFF2-40B4-BE49-F238E27FC236}">
                      <a16:creationId xmlns:a16="http://schemas.microsoft.com/office/drawing/2014/main" id="{7864A526-C494-23BB-457A-24538DE65C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722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-0.0003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Line 55">
                  <a:extLst>
                    <a:ext uri="{FF2B5EF4-FFF2-40B4-BE49-F238E27FC236}">
                      <a16:creationId xmlns:a16="http://schemas.microsoft.com/office/drawing/2014/main" id="{EEA21C5B-ADC5-9623-A09E-16774507CF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71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Line 56">
                  <a:extLst>
                    <a:ext uri="{FF2B5EF4-FFF2-40B4-BE49-F238E27FC236}">
                      <a16:creationId xmlns:a16="http://schemas.microsoft.com/office/drawing/2014/main" id="{092265CD-1520-000D-523D-82F559ACB9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68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Line 57">
                  <a:extLst>
                    <a:ext uri="{FF2B5EF4-FFF2-40B4-BE49-F238E27FC236}">
                      <a16:creationId xmlns:a16="http://schemas.microsoft.com/office/drawing/2014/main" id="{581C7155-A24D-4940-AF2E-1AF64A207C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65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Line 58">
                  <a:extLst>
                    <a:ext uri="{FF2B5EF4-FFF2-40B4-BE49-F238E27FC236}">
                      <a16:creationId xmlns:a16="http://schemas.microsoft.com/office/drawing/2014/main" id="{F7CF2338-4E38-CDBF-3451-5952CD8D63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62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Rectangle 59">
                  <a:extLst>
                    <a:ext uri="{FF2B5EF4-FFF2-40B4-BE49-F238E27FC236}">
                      <a16:creationId xmlns:a16="http://schemas.microsoft.com/office/drawing/2014/main" id="{90E6A210-73E0-6432-0DCD-83AB0518A4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603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-0.0002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Line 60">
                  <a:extLst>
                    <a:ext uri="{FF2B5EF4-FFF2-40B4-BE49-F238E27FC236}">
                      <a16:creationId xmlns:a16="http://schemas.microsoft.com/office/drawing/2014/main" id="{3073DC30-EC44-F6C5-23EA-8E3C31C4F0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59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Line 61">
                  <a:extLst>
                    <a:ext uri="{FF2B5EF4-FFF2-40B4-BE49-F238E27FC236}">
                      <a16:creationId xmlns:a16="http://schemas.microsoft.com/office/drawing/2014/main" id="{5465CD9E-6A0E-8E5B-D4C6-C3731AC3C9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56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Line 62">
                  <a:extLst>
                    <a:ext uri="{FF2B5EF4-FFF2-40B4-BE49-F238E27FC236}">
                      <a16:creationId xmlns:a16="http://schemas.microsoft.com/office/drawing/2014/main" id="{2E49CC32-E02A-3806-78C4-B2BB4934E2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53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Line 63">
                  <a:extLst>
                    <a:ext uri="{FF2B5EF4-FFF2-40B4-BE49-F238E27FC236}">
                      <a16:creationId xmlns:a16="http://schemas.microsoft.com/office/drawing/2014/main" id="{CC0487ED-FA1A-4F47-5C3A-6AAA255C40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508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Rectangle 64">
                  <a:extLst>
                    <a:ext uri="{FF2B5EF4-FFF2-40B4-BE49-F238E27FC236}">
                      <a16:creationId xmlns:a16="http://schemas.microsoft.com/office/drawing/2014/main" id="{6DCC2662-9529-607F-9157-0D748665E8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485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-0.0001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Line 65">
                  <a:extLst>
                    <a:ext uri="{FF2B5EF4-FFF2-40B4-BE49-F238E27FC236}">
                      <a16:creationId xmlns:a16="http://schemas.microsoft.com/office/drawing/2014/main" id="{841DA145-F371-95DD-449D-FC5C3965A2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47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Line 66">
                  <a:extLst>
                    <a:ext uri="{FF2B5EF4-FFF2-40B4-BE49-F238E27FC236}">
                      <a16:creationId xmlns:a16="http://schemas.microsoft.com/office/drawing/2014/main" id="{29F98A44-ABB5-C6AF-783F-4C1C1D524D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44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Line 67">
                  <a:extLst>
                    <a:ext uri="{FF2B5EF4-FFF2-40B4-BE49-F238E27FC236}">
                      <a16:creationId xmlns:a16="http://schemas.microsoft.com/office/drawing/2014/main" id="{EB463B00-0EED-4111-352B-26E4050788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41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Line 68">
                  <a:extLst>
                    <a:ext uri="{FF2B5EF4-FFF2-40B4-BE49-F238E27FC236}">
                      <a16:creationId xmlns:a16="http://schemas.microsoft.com/office/drawing/2014/main" id="{BE94546A-3A04-D71E-CC9C-99E2122BD2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38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Rectangle 69">
                  <a:extLst>
                    <a:ext uri="{FF2B5EF4-FFF2-40B4-BE49-F238E27FC236}">
                      <a16:creationId xmlns:a16="http://schemas.microsoft.com/office/drawing/2014/main" id="{E138C283-F905-26F3-5D1D-57B2866BB0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363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Line 70">
                  <a:extLst>
                    <a:ext uri="{FF2B5EF4-FFF2-40B4-BE49-F238E27FC236}">
                      <a16:creationId xmlns:a16="http://schemas.microsoft.com/office/drawing/2014/main" id="{F9DDF349-6762-A3C6-8EE6-6994208A79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35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Line 71">
                  <a:extLst>
                    <a:ext uri="{FF2B5EF4-FFF2-40B4-BE49-F238E27FC236}">
                      <a16:creationId xmlns:a16="http://schemas.microsoft.com/office/drawing/2014/main" id="{AA164CC5-A410-6B8A-9D5D-A92043C9A3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32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Line 72">
                  <a:extLst>
                    <a:ext uri="{FF2B5EF4-FFF2-40B4-BE49-F238E27FC236}">
                      <a16:creationId xmlns:a16="http://schemas.microsoft.com/office/drawing/2014/main" id="{2338BF60-76BF-FA03-2C2F-E0A5E076BB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30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Line 73">
                  <a:extLst>
                    <a:ext uri="{FF2B5EF4-FFF2-40B4-BE49-F238E27FC236}">
                      <a16:creationId xmlns:a16="http://schemas.microsoft.com/office/drawing/2014/main" id="{664486E4-2DF3-0C05-2A0B-7184FA1AE3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269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Rectangle 74">
                  <a:extLst>
                    <a:ext uri="{FF2B5EF4-FFF2-40B4-BE49-F238E27FC236}">
                      <a16:creationId xmlns:a16="http://schemas.microsoft.com/office/drawing/2014/main" id="{D954A04A-3C7A-457A-2567-D7D3245A3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245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0.0001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Line 75">
                  <a:extLst>
                    <a:ext uri="{FF2B5EF4-FFF2-40B4-BE49-F238E27FC236}">
                      <a16:creationId xmlns:a16="http://schemas.microsoft.com/office/drawing/2014/main" id="{B2945489-1E70-8ADF-09D9-429AEE4A4C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24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Line 76">
                  <a:extLst>
                    <a:ext uri="{FF2B5EF4-FFF2-40B4-BE49-F238E27FC236}">
                      <a16:creationId xmlns:a16="http://schemas.microsoft.com/office/drawing/2014/main" id="{935332A4-6761-90C6-A305-6B00B2811E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21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Line 77">
                  <a:extLst>
                    <a:ext uri="{FF2B5EF4-FFF2-40B4-BE49-F238E27FC236}">
                      <a16:creationId xmlns:a16="http://schemas.microsoft.com/office/drawing/2014/main" id="{B1050BC9-1215-7093-6D86-B3A36396CD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17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Line 78">
                  <a:extLst>
                    <a:ext uri="{FF2B5EF4-FFF2-40B4-BE49-F238E27FC236}">
                      <a16:creationId xmlns:a16="http://schemas.microsoft.com/office/drawing/2014/main" id="{42146A73-D6F8-3931-C73A-30DD050ED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150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Rectangle 79">
                  <a:extLst>
                    <a:ext uri="{FF2B5EF4-FFF2-40B4-BE49-F238E27FC236}">
                      <a16:creationId xmlns:a16="http://schemas.microsoft.com/office/drawing/2014/main" id="{00D233EB-7B43-439E-9742-F5BED8D064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126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0.0002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Line 80">
                  <a:extLst>
                    <a:ext uri="{FF2B5EF4-FFF2-40B4-BE49-F238E27FC236}">
                      <a16:creationId xmlns:a16="http://schemas.microsoft.com/office/drawing/2014/main" id="{A5DEE70C-094D-9D1E-E45F-4F20C772E5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12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Line 81">
                  <a:extLst>
                    <a:ext uri="{FF2B5EF4-FFF2-40B4-BE49-F238E27FC236}">
                      <a16:creationId xmlns:a16="http://schemas.microsoft.com/office/drawing/2014/main" id="{DF8727A0-7EA2-6381-4068-5E01A0EB9D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09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Line 82">
                  <a:extLst>
                    <a:ext uri="{FF2B5EF4-FFF2-40B4-BE49-F238E27FC236}">
                      <a16:creationId xmlns:a16="http://schemas.microsoft.com/office/drawing/2014/main" id="{EE357BA0-F45E-9FBF-B3B7-C21DAB7FE4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06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Line 83">
                  <a:extLst>
                    <a:ext uri="{FF2B5EF4-FFF2-40B4-BE49-F238E27FC236}">
                      <a16:creationId xmlns:a16="http://schemas.microsoft.com/office/drawing/2014/main" id="{38CC2B4C-4771-D2F6-F52F-CBFCCC0112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103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Rectangle 84">
                  <a:extLst>
                    <a:ext uri="{FF2B5EF4-FFF2-40B4-BE49-F238E27FC236}">
                      <a16:creationId xmlns:a16="http://schemas.microsoft.com/office/drawing/2014/main" id="{CD64AD56-2478-268F-4B24-E852F86BD1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1008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0.0003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Line 85">
                  <a:extLst>
                    <a:ext uri="{FF2B5EF4-FFF2-40B4-BE49-F238E27FC236}">
                      <a16:creationId xmlns:a16="http://schemas.microsoft.com/office/drawing/2014/main" id="{E1135D9E-41DC-EDDF-98C7-F4250EA60A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100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Line 86">
                  <a:extLst>
                    <a:ext uri="{FF2B5EF4-FFF2-40B4-BE49-F238E27FC236}">
                      <a16:creationId xmlns:a16="http://schemas.microsoft.com/office/drawing/2014/main" id="{334C800A-89B1-E021-B85F-9A42FCCAF3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97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Line 87">
                  <a:extLst>
                    <a:ext uri="{FF2B5EF4-FFF2-40B4-BE49-F238E27FC236}">
                      <a16:creationId xmlns:a16="http://schemas.microsoft.com/office/drawing/2014/main" id="{580B8F44-D1F5-D086-7078-6F13A2C5C7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94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Line 88">
                  <a:extLst>
                    <a:ext uri="{FF2B5EF4-FFF2-40B4-BE49-F238E27FC236}">
                      <a16:creationId xmlns:a16="http://schemas.microsoft.com/office/drawing/2014/main" id="{C75D84D9-32A0-CC87-3DF0-114A7714BD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913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Rectangle 89">
                  <a:extLst>
                    <a:ext uri="{FF2B5EF4-FFF2-40B4-BE49-F238E27FC236}">
                      <a16:creationId xmlns:a16="http://schemas.microsoft.com/office/drawing/2014/main" id="{B2A8FA37-D1DC-EBFC-2C3E-DAF5928654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889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0.0004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Line 90">
                  <a:extLst>
                    <a:ext uri="{FF2B5EF4-FFF2-40B4-BE49-F238E27FC236}">
                      <a16:creationId xmlns:a16="http://schemas.microsoft.com/office/drawing/2014/main" id="{6AF768CC-9282-6C77-6583-98BB61FF65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88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6" name="Line 91">
                  <a:extLst>
                    <a:ext uri="{FF2B5EF4-FFF2-40B4-BE49-F238E27FC236}">
                      <a16:creationId xmlns:a16="http://schemas.microsoft.com/office/drawing/2014/main" id="{622DA3E3-66D7-D0B9-27B1-13185BEAA5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85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Line 92">
                  <a:extLst>
                    <a:ext uri="{FF2B5EF4-FFF2-40B4-BE49-F238E27FC236}">
                      <a16:creationId xmlns:a16="http://schemas.microsoft.com/office/drawing/2014/main" id="{1D9E9418-6B47-7D67-8190-E46B0EDB1B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85" y="82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Line 93">
                  <a:extLst>
                    <a:ext uri="{FF2B5EF4-FFF2-40B4-BE49-F238E27FC236}">
                      <a16:creationId xmlns:a16="http://schemas.microsoft.com/office/drawing/2014/main" id="{C825DAE8-AAA5-7BB2-7490-7D2259C4CE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9" y="79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Rectangle 94">
                  <a:extLst>
                    <a:ext uri="{FF2B5EF4-FFF2-40B4-BE49-F238E27FC236}">
                      <a16:creationId xmlns:a16="http://schemas.microsoft.com/office/drawing/2014/main" id="{7038D802-6EAA-66A9-016C-1898F9AE9A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2" y="791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0.0005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Rectangle 95">
                  <a:extLst>
                    <a:ext uri="{FF2B5EF4-FFF2-40B4-BE49-F238E27FC236}">
                      <a16:creationId xmlns:a16="http://schemas.microsoft.com/office/drawing/2014/main" id="{E04B5BF8-1CDE-9F50-E022-9EF8BC345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-99" y="1590"/>
                  <a:ext cx="446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Arbitrary units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Line 96">
                  <a:extLst>
                    <a:ext uri="{FF2B5EF4-FFF2-40B4-BE49-F238E27FC236}">
                      <a16:creationId xmlns:a16="http://schemas.microsoft.com/office/drawing/2014/main" id="{CBEC8A5A-1B4D-2C9A-2A02-94CD5A15C7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2" y="2448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Line 97">
                  <a:extLst>
                    <a:ext uri="{FF2B5EF4-FFF2-40B4-BE49-F238E27FC236}">
                      <a16:creationId xmlns:a16="http://schemas.microsoft.com/office/drawing/2014/main" id="{12E1A676-1382-D737-3FF5-DECC9EAF0F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2" y="2451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Line 98">
                  <a:extLst>
                    <a:ext uri="{FF2B5EF4-FFF2-40B4-BE49-F238E27FC236}">
                      <a16:creationId xmlns:a16="http://schemas.microsoft.com/office/drawing/2014/main" id="{6A67109F-41BD-34F1-DC6E-16D5CA1022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2" y="2454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" name="Line 99">
                  <a:extLst>
                    <a:ext uri="{FF2B5EF4-FFF2-40B4-BE49-F238E27FC236}">
                      <a16:creationId xmlns:a16="http://schemas.microsoft.com/office/drawing/2014/main" id="{2A2D4CA0-FBC5-58C0-1C43-61AA4E5F35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15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Line 100">
                  <a:extLst>
                    <a:ext uri="{FF2B5EF4-FFF2-40B4-BE49-F238E27FC236}">
                      <a16:creationId xmlns:a16="http://schemas.microsoft.com/office/drawing/2014/main" id="{6F0AEE82-7A74-50E8-DBE3-18B7E32709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10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Line 101">
                  <a:extLst>
                    <a:ext uri="{FF2B5EF4-FFF2-40B4-BE49-F238E27FC236}">
                      <a16:creationId xmlns:a16="http://schemas.microsoft.com/office/drawing/2014/main" id="{1C380895-972A-51D6-CD81-4E77FD0709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06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Line 102">
                  <a:extLst>
                    <a:ext uri="{FF2B5EF4-FFF2-40B4-BE49-F238E27FC236}">
                      <a16:creationId xmlns:a16="http://schemas.microsoft.com/office/drawing/2014/main" id="{3F59FCEC-C098-F46B-23D3-E0CE160681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01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Line 103">
                  <a:extLst>
                    <a:ext uri="{FF2B5EF4-FFF2-40B4-BE49-F238E27FC236}">
                      <a16:creationId xmlns:a16="http://schemas.microsoft.com/office/drawing/2014/main" id="{E7666DA7-6BE0-CBDB-00C5-23C7A2FBA2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20" y="2448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Rectangle 104">
                  <a:extLst>
                    <a:ext uri="{FF2B5EF4-FFF2-40B4-BE49-F238E27FC236}">
                      <a16:creationId xmlns:a16="http://schemas.microsoft.com/office/drawing/2014/main" id="{81E29680-CB82-74A9-CBA5-C1DE8B28DF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34" y="2459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2800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Line 105">
                  <a:extLst>
                    <a:ext uri="{FF2B5EF4-FFF2-40B4-BE49-F238E27FC236}">
                      <a16:creationId xmlns:a16="http://schemas.microsoft.com/office/drawing/2014/main" id="{4A4AD861-6337-B318-6539-98516A4862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25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Line 106">
                  <a:extLst>
                    <a:ext uri="{FF2B5EF4-FFF2-40B4-BE49-F238E27FC236}">
                      <a16:creationId xmlns:a16="http://schemas.microsoft.com/office/drawing/2014/main" id="{8C68263F-0B82-763A-B5A8-27BFF656AC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30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Line 107">
                  <a:extLst>
                    <a:ext uri="{FF2B5EF4-FFF2-40B4-BE49-F238E27FC236}">
                      <a16:creationId xmlns:a16="http://schemas.microsoft.com/office/drawing/2014/main" id="{66C929E9-9B00-B0E8-AC0E-6193CF8B7E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35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Line 108">
                  <a:extLst>
                    <a:ext uri="{FF2B5EF4-FFF2-40B4-BE49-F238E27FC236}">
                      <a16:creationId xmlns:a16="http://schemas.microsoft.com/office/drawing/2014/main" id="{0597FBAD-58AC-E235-31DB-2B8264591F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39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Line 109">
                  <a:extLst>
                    <a:ext uri="{FF2B5EF4-FFF2-40B4-BE49-F238E27FC236}">
                      <a16:creationId xmlns:a16="http://schemas.microsoft.com/office/drawing/2014/main" id="{B5CD83B1-8E1F-D98D-490C-3430E77991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47" y="2448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Rectangle 110">
                  <a:extLst>
                    <a:ext uri="{FF2B5EF4-FFF2-40B4-BE49-F238E27FC236}">
                      <a16:creationId xmlns:a16="http://schemas.microsoft.com/office/drawing/2014/main" id="{B877FF6F-AF8D-19D2-2A07-99E74690D7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1" y="2459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2850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" name="Line 111">
                  <a:extLst>
                    <a:ext uri="{FF2B5EF4-FFF2-40B4-BE49-F238E27FC236}">
                      <a16:creationId xmlns:a16="http://schemas.microsoft.com/office/drawing/2014/main" id="{2FC92F64-6A8E-F519-7661-4D0D94F3CF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52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Line 112">
                  <a:extLst>
                    <a:ext uri="{FF2B5EF4-FFF2-40B4-BE49-F238E27FC236}">
                      <a16:creationId xmlns:a16="http://schemas.microsoft.com/office/drawing/2014/main" id="{3652A961-8D13-1D5C-296A-D45446BA91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57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Line 113">
                  <a:extLst>
                    <a:ext uri="{FF2B5EF4-FFF2-40B4-BE49-F238E27FC236}">
                      <a16:creationId xmlns:a16="http://schemas.microsoft.com/office/drawing/2014/main" id="{20614D88-B88F-9976-DC74-E4BEA94C34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62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" name="Line 114">
                  <a:extLst>
                    <a:ext uri="{FF2B5EF4-FFF2-40B4-BE49-F238E27FC236}">
                      <a16:creationId xmlns:a16="http://schemas.microsoft.com/office/drawing/2014/main" id="{357F5F48-43E1-EFA6-F92F-498A921CEF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66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Line 115">
                  <a:extLst>
                    <a:ext uri="{FF2B5EF4-FFF2-40B4-BE49-F238E27FC236}">
                      <a16:creationId xmlns:a16="http://schemas.microsoft.com/office/drawing/2014/main" id="{AB2ECBA3-F2E8-9A1A-D6E5-E5B0CF8295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71" y="2448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Rectangle 116">
                  <a:extLst>
                    <a:ext uri="{FF2B5EF4-FFF2-40B4-BE49-F238E27FC236}">
                      <a16:creationId xmlns:a16="http://schemas.microsoft.com/office/drawing/2014/main" id="{4E54FB3B-8729-EEC3-29D2-45B7A9A85D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5" y="2459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2900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Line 117">
                  <a:extLst>
                    <a:ext uri="{FF2B5EF4-FFF2-40B4-BE49-F238E27FC236}">
                      <a16:creationId xmlns:a16="http://schemas.microsoft.com/office/drawing/2014/main" id="{CDA23E7C-09CC-FD07-9A13-A5B025F54F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76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3" name="Line 118">
                  <a:extLst>
                    <a:ext uri="{FF2B5EF4-FFF2-40B4-BE49-F238E27FC236}">
                      <a16:creationId xmlns:a16="http://schemas.microsoft.com/office/drawing/2014/main" id="{E83D4D57-ACF4-BB1D-66A1-9BC1B241C7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81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" name="Line 119">
                  <a:extLst>
                    <a:ext uri="{FF2B5EF4-FFF2-40B4-BE49-F238E27FC236}">
                      <a16:creationId xmlns:a16="http://schemas.microsoft.com/office/drawing/2014/main" id="{96D615AA-A028-372A-5DC8-AFFC02FC42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86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Line 120">
                  <a:extLst>
                    <a:ext uri="{FF2B5EF4-FFF2-40B4-BE49-F238E27FC236}">
                      <a16:creationId xmlns:a16="http://schemas.microsoft.com/office/drawing/2014/main" id="{A0D40C21-E1A2-C664-FA6F-FF9F15851A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1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6" name="Line 121">
                  <a:extLst>
                    <a:ext uri="{FF2B5EF4-FFF2-40B4-BE49-F238E27FC236}">
                      <a16:creationId xmlns:a16="http://schemas.microsoft.com/office/drawing/2014/main" id="{C8303C1B-ECBC-A56B-188E-438FFC08FA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98" y="2448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Rectangle 122">
                  <a:extLst>
                    <a:ext uri="{FF2B5EF4-FFF2-40B4-BE49-F238E27FC236}">
                      <a16:creationId xmlns:a16="http://schemas.microsoft.com/office/drawing/2014/main" id="{569C6509-C954-C7A2-B6AF-B69F7FE2A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12" y="2459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2950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Line 123">
                  <a:extLst>
                    <a:ext uri="{FF2B5EF4-FFF2-40B4-BE49-F238E27FC236}">
                      <a16:creationId xmlns:a16="http://schemas.microsoft.com/office/drawing/2014/main" id="{CE717E6B-07EF-B83F-69AB-850F0B547D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03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Line 124">
                  <a:extLst>
                    <a:ext uri="{FF2B5EF4-FFF2-40B4-BE49-F238E27FC236}">
                      <a16:creationId xmlns:a16="http://schemas.microsoft.com/office/drawing/2014/main" id="{FCFC3E90-ADB4-E3DF-E007-0689688BCA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8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Line 125">
                  <a:extLst>
                    <a:ext uri="{FF2B5EF4-FFF2-40B4-BE49-F238E27FC236}">
                      <a16:creationId xmlns:a16="http://schemas.microsoft.com/office/drawing/2014/main" id="{158E296C-E209-E9F9-3FE9-65CFEBAF3F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13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Line 126">
                  <a:extLst>
                    <a:ext uri="{FF2B5EF4-FFF2-40B4-BE49-F238E27FC236}">
                      <a16:creationId xmlns:a16="http://schemas.microsoft.com/office/drawing/2014/main" id="{335B232C-005E-52CC-FA7D-90EFF15ABE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18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Line 127">
                  <a:extLst>
                    <a:ext uri="{FF2B5EF4-FFF2-40B4-BE49-F238E27FC236}">
                      <a16:creationId xmlns:a16="http://schemas.microsoft.com/office/drawing/2014/main" id="{BADA5F1E-20A3-56D4-6C31-928D755C4E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23" y="2448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Rectangle 128">
                  <a:extLst>
                    <a:ext uri="{FF2B5EF4-FFF2-40B4-BE49-F238E27FC236}">
                      <a16:creationId xmlns:a16="http://schemas.microsoft.com/office/drawing/2014/main" id="{3D4B7AFD-0178-C12C-79D7-CF73491257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37" y="2459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3000  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Line 129">
                  <a:extLst>
                    <a:ext uri="{FF2B5EF4-FFF2-40B4-BE49-F238E27FC236}">
                      <a16:creationId xmlns:a16="http://schemas.microsoft.com/office/drawing/2014/main" id="{E576AB22-6079-E336-EA69-6F2BDF71C2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27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Line 130">
                  <a:extLst>
                    <a:ext uri="{FF2B5EF4-FFF2-40B4-BE49-F238E27FC236}">
                      <a16:creationId xmlns:a16="http://schemas.microsoft.com/office/drawing/2014/main" id="{3F62E6A5-722C-03FD-8000-AD0E7E3C47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32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Line 131">
                  <a:extLst>
                    <a:ext uri="{FF2B5EF4-FFF2-40B4-BE49-F238E27FC236}">
                      <a16:creationId xmlns:a16="http://schemas.microsoft.com/office/drawing/2014/main" id="{25DE2D91-A3ED-1C7E-25AF-E4E2DE0DDC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7" y="2448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Rectangle 132">
                  <a:extLst>
                    <a:ext uri="{FF2B5EF4-FFF2-40B4-BE49-F238E27FC236}">
                      <a16:creationId xmlns:a16="http://schemas.microsoft.com/office/drawing/2014/main" id="{32243595-4BA5-2EA6-6C5F-FBE844BEC1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41" y="2560"/>
                  <a:ext cx="655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Wavenumbers (cm-1)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8" name="Group 135">
                <a:extLst>
                  <a:ext uri="{FF2B5EF4-FFF2-40B4-BE49-F238E27FC236}">
                    <a16:creationId xmlns:a16="http://schemas.microsoft.com/office/drawing/2014/main" id="{C0F9C88E-4C10-7529-F53E-1F5959A91EA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785265" y="1742535"/>
                <a:ext cx="5677194" cy="3479881"/>
                <a:chOff x="4175" y="669"/>
                <a:chExt cx="2948" cy="1807"/>
              </a:xfrm>
            </p:grpSpPr>
            <p:sp>
              <p:nvSpPr>
                <p:cNvPr id="140" name="Line 136">
                  <a:extLst>
                    <a:ext uri="{FF2B5EF4-FFF2-40B4-BE49-F238E27FC236}">
                      <a16:creationId xmlns:a16="http://schemas.microsoft.com/office/drawing/2014/main" id="{028E5E41-35B5-3C51-151B-2D8A0B5DAF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39" y="669"/>
                  <a:ext cx="2884" cy="0"/>
                </a:xfrm>
                <a:prstGeom prst="line">
                  <a:avLst/>
                </a:prstGeom>
                <a:noFill/>
                <a:ln w="476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8" name="Line 144">
                  <a:extLst>
                    <a:ext uri="{FF2B5EF4-FFF2-40B4-BE49-F238E27FC236}">
                      <a16:creationId xmlns:a16="http://schemas.microsoft.com/office/drawing/2014/main" id="{E9F2B6C9-6BAF-482A-2E7C-F7C6D5BAE1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17" y="672"/>
                  <a:ext cx="0" cy="1798"/>
                </a:xfrm>
                <a:prstGeom prst="line">
                  <a:avLst/>
                </a:prstGeom>
                <a:noFill/>
                <a:ln w="476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Freeform 145">
                  <a:extLst>
                    <a:ext uri="{FF2B5EF4-FFF2-40B4-BE49-F238E27FC236}">
                      <a16:creationId xmlns:a16="http://schemas.microsoft.com/office/drawing/2014/main" id="{6A1C14CB-7EBC-66F3-A44B-26059A6473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8" y="678"/>
                  <a:ext cx="822" cy="797"/>
                </a:xfrm>
                <a:custGeom>
                  <a:avLst/>
                  <a:gdLst>
                    <a:gd name="T0" fmla="*/ 9 w 822"/>
                    <a:gd name="T1" fmla="*/ 531 h 797"/>
                    <a:gd name="T2" fmla="*/ 29 w 822"/>
                    <a:gd name="T3" fmla="*/ 531 h 797"/>
                    <a:gd name="T4" fmla="*/ 43 w 822"/>
                    <a:gd name="T5" fmla="*/ 534 h 797"/>
                    <a:gd name="T6" fmla="*/ 58 w 822"/>
                    <a:gd name="T7" fmla="*/ 540 h 797"/>
                    <a:gd name="T8" fmla="*/ 112 w 822"/>
                    <a:gd name="T9" fmla="*/ 543 h 797"/>
                    <a:gd name="T10" fmla="*/ 124 w 822"/>
                    <a:gd name="T11" fmla="*/ 537 h 797"/>
                    <a:gd name="T12" fmla="*/ 136 w 822"/>
                    <a:gd name="T13" fmla="*/ 534 h 797"/>
                    <a:gd name="T14" fmla="*/ 144 w 822"/>
                    <a:gd name="T15" fmla="*/ 529 h 797"/>
                    <a:gd name="T16" fmla="*/ 173 w 822"/>
                    <a:gd name="T17" fmla="*/ 531 h 797"/>
                    <a:gd name="T18" fmla="*/ 182 w 822"/>
                    <a:gd name="T19" fmla="*/ 537 h 797"/>
                    <a:gd name="T20" fmla="*/ 205 w 822"/>
                    <a:gd name="T21" fmla="*/ 540 h 797"/>
                    <a:gd name="T22" fmla="*/ 216 w 822"/>
                    <a:gd name="T23" fmla="*/ 534 h 797"/>
                    <a:gd name="T24" fmla="*/ 251 w 822"/>
                    <a:gd name="T25" fmla="*/ 537 h 797"/>
                    <a:gd name="T26" fmla="*/ 280 w 822"/>
                    <a:gd name="T27" fmla="*/ 537 h 797"/>
                    <a:gd name="T28" fmla="*/ 291 w 822"/>
                    <a:gd name="T29" fmla="*/ 534 h 797"/>
                    <a:gd name="T30" fmla="*/ 303 w 822"/>
                    <a:gd name="T31" fmla="*/ 529 h 797"/>
                    <a:gd name="T32" fmla="*/ 340 w 822"/>
                    <a:gd name="T33" fmla="*/ 531 h 797"/>
                    <a:gd name="T34" fmla="*/ 352 w 822"/>
                    <a:gd name="T35" fmla="*/ 537 h 797"/>
                    <a:gd name="T36" fmla="*/ 386 w 822"/>
                    <a:gd name="T37" fmla="*/ 534 h 797"/>
                    <a:gd name="T38" fmla="*/ 398 w 822"/>
                    <a:gd name="T39" fmla="*/ 529 h 797"/>
                    <a:gd name="T40" fmla="*/ 407 w 822"/>
                    <a:gd name="T41" fmla="*/ 526 h 797"/>
                    <a:gd name="T42" fmla="*/ 415 w 822"/>
                    <a:gd name="T43" fmla="*/ 520 h 797"/>
                    <a:gd name="T44" fmla="*/ 461 w 822"/>
                    <a:gd name="T45" fmla="*/ 517 h 797"/>
                    <a:gd name="T46" fmla="*/ 470 w 822"/>
                    <a:gd name="T47" fmla="*/ 511 h 797"/>
                    <a:gd name="T48" fmla="*/ 485 w 822"/>
                    <a:gd name="T49" fmla="*/ 508 h 797"/>
                    <a:gd name="T50" fmla="*/ 493 w 822"/>
                    <a:gd name="T51" fmla="*/ 514 h 797"/>
                    <a:gd name="T52" fmla="*/ 502 w 822"/>
                    <a:gd name="T53" fmla="*/ 523 h 797"/>
                    <a:gd name="T54" fmla="*/ 510 w 822"/>
                    <a:gd name="T55" fmla="*/ 534 h 797"/>
                    <a:gd name="T56" fmla="*/ 519 w 822"/>
                    <a:gd name="T57" fmla="*/ 546 h 797"/>
                    <a:gd name="T58" fmla="*/ 531 w 822"/>
                    <a:gd name="T59" fmla="*/ 549 h 797"/>
                    <a:gd name="T60" fmla="*/ 539 w 822"/>
                    <a:gd name="T61" fmla="*/ 543 h 797"/>
                    <a:gd name="T62" fmla="*/ 548 w 822"/>
                    <a:gd name="T63" fmla="*/ 534 h 797"/>
                    <a:gd name="T64" fmla="*/ 557 w 822"/>
                    <a:gd name="T65" fmla="*/ 529 h 797"/>
                    <a:gd name="T66" fmla="*/ 568 w 822"/>
                    <a:gd name="T67" fmla="*/ 534 h 797"/>
                    <a:gd name="T68" fmla="*/ 577 w 822"/>
                    <a:gd name="T69" fmla="*/ 543 h 797"/>
                    <a:gd name="T70" fmla="*/ 585 w 822"/>
                    <a:gd name="T71" fmla="*/ 558 h 797"/>
                    <a:gd name="T72" fmla="*/ 594 w 822"/>
                    <a:gd name="T73" fmla="*/ 566 h 797"/>
                    <a:gd name="T74" fmla="*/ 609 w 822"/>
                    <a:gd name="T75" fmla="*/ 566 h 797"/>
                    <a:gd name="T76" fmla="*/ 617 w 822"/>
                    <a:gd name="T77" fmla="*/ 555 h 797"/>
                    <a:gd name="T78" fmla="*/ 626 w 822"/>
                    <a:gd name="T79" fmla="*/ 537 h 797"/>
                    <a:gd name="T80" fmla="*/ 634 w 822"/>
                    <a:gd name="T81" fmla="*/ 523 h 797"/>
                    <a:gd name="T82" fmla="*/ 646 w 822"/>
                    <a:gd name="T83" fmla="*/ 531 h 797"/>
                    <a:gd name="T84" fmla="*/ 655 w 822"/>
                    <a:gd name="T85" fmla="*/ 546 h 797"/>
                    <a:gd name="T86" fmla="*/ 669 w 822"/>
                    <a:gd name="T87" fmla="*/ 560 h 797"/>
                    <a:gd name="T88" fmla="*/ 678 w 822"/>
                    <a:gd name="T89" fmla="*/ 531 h 797"/>
                    <a:gd name="T90" fmla="*/ 686 w 822"/>
                    <a:gd name="T91" fmla="*/ 485 h 797"/>
                    <a:gd name="T92" fmla="*/ 695 w 822"/>
                    <a:gd name="T93" fmla="*/ 456 h 797"/>
                    <a:gd name="T94" fmla="*/ 707 w 822"/>
                    <a:gd name="T95" fmla="*/ 474 h 797"/>
                    <a:gd name="T96" fmla="*/ 715 w 822"/>
                    <a:gd name="T97" fmla="*/ 500 h 797"/>
                    <a:gd name="T98" fmla="*/ 724 w 822"/>
                    <a:gd name="T99" fmla="*/ 494 h 797"/>
                    <a:gd name="T100" fmla="*/ 733 w 822"/>
                    <a:gd name="T101" fmla="*/ 445 h 797"/>
                    <a:gd name="T102" fmla="*/ 741 w 822"/>
                    <a:gd name="T103" fmla="*/ 384 h 797"/>
                    <a:gd name="T104" fmla="*/ 750 w 822"/>
                    <a:gd name="T105" fmla="*/ 370 h 797"/>
                    <a:gd name="T106" fmla="*/ 758 w 822"/>
                    <a:gd name="T107" fmla="*/ 439 h 797"/>
                    <a:gd name="T108" fmla="*/ 767 w 822"/>
                    <a:gd name="T109" fmla="*/ 581 h 797"/>
                    <a:gd name="T110" fmla="*/ 776 w 822"/>
                    <a:gd name="T111" fmla="*/ 734 h 797"/>
                    <a:gd name="T112" fmla="*/ 784 w 822"/>
                    <a:gd name="T113" fmla="*/ 797 h 797"/>
                    <a:gd name="T114" fmla="*/ 793 w 822"/>
                    <a:gd name="T115" fmla="*/ 714 h 797"/>
                    <a:gd name="T116" fmla="*/ 802 w 822"/>
                    <a:gd name="T117" fmla="*/ 494 h 797"/>
                    <a:gd name="T118" fmla="*/ 810 w 822"/>
                    <a:gd name="T119" fmla="*/ 219 h 797"/>
                    <a:gd name="T120" fmla="*/ 819 w 822"/>
                    <a:gd name="T121" fmla="*/ 3 h 7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822" h="797">
                      <a:moveTo>
                        <a:pt x="0" y="534"/>
                      </a:moveTo>
                      <a:lnTo>
                        <a:pt x="0" y="534"/>
                      </a:lnTo>
                      <a:lnTo>
                        <a:pt x="3" y="534"/>
                      </a:lnTo>
                      <a:lnTo>
                        <a:pt x="3" y="531"/>
                      </a:lnTo>
                      <a:lnTo>
                        <a:pt x="6" y="531"/>
                      </a:lnTo>
                      <a:lnTo>
                        <a:pt x="9" y="531"/>
                      </a:lnTo>
                      <a:lnTo>
                        <a:pt x="12" y="531"/>
                      </a:lnTo>
                      <a:lnTo>
                        <a:pt x="12" y="529"/>
                      </a:lnTo>
                      <a:lnTo>
                        <a:pt x="14" y="529"/>
                      </a:lnTo>
                      <a:lnTo>
                        <a:pt x="26" y="529"/>
                      </a:lnTo>
                      <a:lnTo>
                        <a:pt x="29" y="529"/>
                      </a:lnTo>
                      <a:lnTo>
                        <a:pt x="29" y="531"/>
                      </a:lnTo>
                      <a:lnTo>
                        <a:pt x="32" y="531"/>
                      </a:lnTo>
                      <a:lnTo>
                        <a:pt x="35" y="531"/>
                      </a:lnTo>
                      <a:lnTo>
                        <a:pt x="38" y="531"/>
                      </a:lnTo>
                      <a:lnTo>
                        <a:pt x="38" y="534"/>
                      </a:lnTo>
                      <a:lnTo>
                        <a:pt x="40" y="534"/>
                      </a:lnTo>
                      <a:lnTo>
                        <a:pt x="43" y="534"/>
                      </a:lnTo>
                      <a:lnTo>
                        <a:pt x="46" y="534"/>
                      </a:lnTo>
                      <a:lnTo>
                        <a:pt x="46" y="537"/>
                      </a:lnTo>
                      <a:lnTo>
                        <a:pt x="49" y="537"/>
                      </a:lnTo>
                      <a:lnTo>
                        <a:pt x="55" y="537"/>
                      </a:lnTo>
                      <a:lnTo>
                        <a:pt x="58" y="537"/>
                      </a:lnTo>
                      <a:lnTo>
                        <a:pt x="58" y="540"/>
                      </a:lnTo>
                      <a:lnTo>
                        <a:pt x="61" y="540"/>
                      </a:lnTo>
                      <a:lnTo>
                        <a:pt x="84" y="540"/>
                      </a:lnTo>
                      <a:lnTo>
                        <a:pt x="87" y="540"/>
                      </a:lnTo>
                      <a:lnTo>
                        <a:pt x="87" y="543"/>
                      </a:lnTo>
                      <a:lnTo>
                        <a:pt x="89" y="543"/>
                      </a:lnTo>
                      <a:lnTo>
                        <a:pt x="112" y="543"/>
                      </a:lnTo>
                      <a:lnTo>
                        <a:pt x="115" y="543"/>
                      </a:lnTo>
                      <a:lnTo>
                        <a:pt x="115" y="540"/>
                      </a:lnTo>
                      <a:lnTo>
                        <a:pt x="118" y="540"/>
                      </a:lnTo>
                      <a:lnTo>
                        <a:pt x="121" y="540"/>
                      </a:lnTo>
                      <a:lnTo>
                        <a:pt x="124" y="540"/>
                      </a:lnTo>
                      <a:lnTo>
                        <a:pt x="124" y="537"/>
                      </a:lnTo>
                      <a:lnTo>
                        <a:pt x="127" y="537"/>
                      </a:lnTo>
                      <a:lnTo>
                        <a:pt x="130" y="537"/>
                      </a:lnTo>
                      <a:lnTo>
                        <a:pt x="133" y="537"/>
                      </a:lnTo>
                      <a:lnTo>
                        <a:pt x="133" y="534"/>
                      </a:lnTo>
                      <a:lnTo>
                        <a:pt x="136" y="534"/>
                      </a:lnTo>
                      <a:lnTo>
                        <a:pt x="136" y="534"/>
                      </a:lnTo>
                      <a:lnTo>
                        <a:pt x="138" y="534"/>
                      </a:lnTo>
                      <a:lnTo>
                        <a:pt x="138" y="531"/>
                      </a:lnTo>
                      <a:lnTo>
                        <a:pt x="141" y="531"/>
                      </a:lnTo>
                      <a:lnTo>
                        <a:pt x="141" y="531"/>
                      </a:lnTo>
                      <a:lnTo>
                        <a:pt x="144" y="531"/>
                      </a:lnTo>
                      <a:lnTo>
                        <a:pt x="144" y="529"/>
                      </a:lnTo>
                      <a:lnTo>
                        <a:pt x="147" y="529"/>
                      </a:lnTo>
                      <a:lnTo>
                        <a:pt x="164" y="529"/>
                      </a:lnTo>
                      <a:lnTo>
                        <a:pt x="167" y="529"/>
                      </a:lnTo>
                      <a:lnTo>
                        <a:pt x="167" y="531"/>
                      </a:lnTo>
                      <a:lnTo>
                        <a:pt x="170" y="531"/>
                      </a:lnTo>
                      <a:lnTo>
                        <a:pt x="173" y="531"/>
                      </a:lnTo>
                      <a:lnTo>
                        <a:pt x="176" y="531"/>
                      </a:lnTo>
                      <a:lnTo>
                        <a:pt x="176" y="534"/>
                      </a:lnTo>
                      <a:lnTo>
                        <a:pt x="179" y="534"/>
                      </a:lnTo>
                      <a:lnTo>
                        <a:pt x="179" y="534"/>
                      </a:lnTo>
                      <a:lnTo>
                        <a:pt x="182" y="534"/>
                      </a:lnTo>
                      <a:lnTo>
                        <a:pt x="182" y="537"/>
                      </a:lnTo>
                      <a:lnTo>
                        <a:pt x="185" y="537"/>
                      </a:lnTo>
                      <a:lnTo>
                        <a:pt x="185" y="537"/>
                      </a:lnTo>
                      <a:lnTo>
                        <a:pt x="187" y="537"/>
                      </a:lnTo>
                      <a:lnTo>
                        <a:pt x="187" y="540"/>
                      </a:lnTo>
                      <a:lnTo>
                        <a:pt x="190" y="540"/>
                      </a:lnTo>
                      <a:lnTo>
                        <a:pt x="205" y="540"/>
                      </a:lnTo>
                      <a:lnTo>
                        <a:pt x="208" y="540"/>
                      </a:lnTo>
                      <a:lnTo>
                        <a:pt x="208" y="537"/>
                      </a:lnTo>
                      <a:lnTo>
                        <a:pt x="211" y="537"/>
                      </a:lnTo>
                      <a:lnTo>
                        <a:pt x="213" y="537"/>
                      </a:lnTo>
                      <a:lnTo>
                        <a:pt x="216" y="537"/>
                      </a:lnTo>
                      <a:lnTo>
                        <a:pt x="216" y="534"/>
                      </a:lnTo>
                      <a:lnTo>
                        <a:pt x="219" y="534"/>
                      </a:lnTo>
                      <a:lnTo>
                        <a:pt x="242" y="534"/>
                      </a:lnTo>
                      <a:lnTo>
                        <a:pt x="245" y="534"/>
                      </a:lnTo>
                      <a:lnTo>
                        <a:pt x="245" y="537"/>
                      </a:lnTo>
                      <a:lnTo>
                        <a:pt x="248" y="537"/>
                      </a:lnTo>
                      <a:lnTo>
                        <a:pt x="251" y="537"/>
                      </a:lnTo>
                      <a:lnTo>
                        <a:pt x="254" y="537"/>
                      </a:lnTo>
                      <a:lnTo>
                        <a:pt x="254" y="540"/>
                      </a:lnTo>
                      <a:lnTo>
                        <a:pt x="257" y="540"/>
                      </a:lnTo>
                      <a:lnTo>
                        <a:pt x="277" y="540"/>
                      </a:lnTo>
                      <a:lnTo>
                        <a:pt x="280" y="540"/>
                      </a:lnTo>
                      <a:lnTo>
                        <a:pt x="280" y="537"/>
                      </a:lnTo>
                      <a:lnTo>
                        <a:pt x="283" y="537"/>
                      </a:lnTo>
                      <a:lnTo>
                        <a:pt x="286" y="537"/>
                      </a:lnTo>
                      <a:lnTo>
                        <a:pt x="288" y="537"/>
                      </a:lnTo>
                      <a:lnTo>
                        <a:pt x="288" y="534"/>
                      </a:lnTo>
                      <a:lnTo>
                        <a:pt x="291" y="534"/>
                      </a:lnTo>
                      <a:lnTo>
                        <a:pt x="291" y="534"/>
                      </a:lnTo>
                      <a:lnTo>
                        <a:pt x="294" y="534"/>
                      </a:lnTo>
                      <a:lnTo>
                        <a:pt x="294" y="531"/>
                      </a:lnTo>
                      <a:lnTo>
                        <a:pt x="297" y="531"/>
                      </a:lnTo>
                      <a:lnTo>
                        <a:pt x="300" y="531"/>
                      </a:lnTo>
                      <a:lnTo>
                        <a:pt x="303" y="531"/>
                      </a:lnTo>
                      <a:lnTo>
                        <a:pt x="303" y="529"/>
                      </a:lnTo>
                      <a:lnTo>
                        <a:pt x="306" y="529"/>
                      </a:lnTo>
                      <a:lnTo>
                        <a:pt x="332" y="529"/>
                      </a:lnTo>
                      <a:lnTo>
                        <a:pt x="335" y="529"/>
                      </a:lnTo>
                      <a:lnTo>
                        <a:pt x="335" y="531"/>
                      </a:lnTo>
                      <a:lnTo>
                        <a:pt x="337" y="531"/>
                      </a:lnTo>
                      <a:lnTo>
                        <a:pt x="340" y="531"/>
                      </a:lnTo>
                      <a:lnTo>
                        <a:pt x="343" y="531"/>
                      </a:lnTo>
                      <a:lnTo>
                        <a:pt x="343" y="534"/>
                      </a:lnTo>
                      <a:lnTo>
                        <a:pt x="346" y="534"/>
                      </a:lnTo>
                      <a:lnTo>
                        <a:pt x="349" y="534"/>
                      </a:lnTo>
                      <a:lnTo>
                        <a:pt x="352" y="534"/>
                      </a:lnTo>
                      <a:lnTo>
                        <a:pt x="352" y="537"/>
                      </a:lnTo>
                      <a:lnTo>
                        <a:pt x="355" y="537"/>
                      </a:lnTo>
                      <a:lnTo>
                        <a:pt x="381" y="537"/>
                      </a:lnTo>
                      <a:lnTo>
                        <a:pt x="384" y="537"/>
                      </a:lnTo>
                      <a:lnTo>
                        <a:pt x="384" y="534"/>
                      </a:lnTo>
                      <a:lnTo>
                        <a:pt x="386" y="534"/>
                      </a:lnTo>
                      <a:lnTo>
                        <a:pt x="386" y="534"/>
                      </a:lnTo>
                      <a:lnTo>
                        <a:pt x="389" y="534"/>
                      </a:lnTo>
                      <a:lnTo>
                        <a:pt x="389" y="531"/>
                      </a:lnTo>
                      <a:lnTo>
                        <a:pt x="392" y="531"/>
                      </a:lnTo>
                      <a:lnTo>
                        <a:pt x="395" y="531"/>
                      </a:lnTo>
                      <a:lnTo>
                        <a:pt x="398" y="531"/>
                      </a:lnTo>
                      <a:lnTo>
                        <a:pt x="398" y="529"/>
                      </a:lnTo>
                      <a:lnTo>
                        <a:pt x="401" y="529"/>
                      </a:lnTo>
                      <a:lnTo>
                        <a:pt x="401" y="529"/>
                      </a:lnTo>
                      <a:lnTo>
                        <a:pt x="404" y="529"/>
                      </a:lnTo>
                      <a:lnTo>
                        <a:pt x="404" y="526"/>
                      </a:lnTo>
                      <a:lnTo>
                        <a:pt x="407" y="526"/>
                      </a:lnTo>
                      <a:lnTo>
                        <a:pt x="407" y="526"/>
                      </a:lnTo>
                      <a:lnTo>
                        <a:pt x="410" y="526"/>
                      </a:lnTo>
                      <a:lnTo>
                        <a:pt x="410" y="523"/>
                      </a:lnTo>
                      <a:lnTo>
                        <a:pt x="412" y="523"/>
                      </a:lnTo>
                      <a:lnTo>
                        <a:pt x="412" y="523"/>
                      </a:lnTo>
                      <a:lnTo>
                        <a:pt x="415" y="523"/>
                      </a:lnTo>
                      <a:lnTo>
                        <a:pt x="415" y="520"/>
                      </a:lnTo>
                      <a:lnTo>
                        <a:pt x="418" y="520"/>
                      </a:lnTo>
                      <a:lnTo>
                        <a:pt x="421" y="520"/>
                      </a:lnTo>
                      <a:lnTo>
                        <a:pt x="424" y="520"/>
                      </a:lnTo>
                      <a:lnTo>
                        <a:pt x="424" y="517"/>
                      </a:lnTo>
                      <a:lnTo>
                        <a:pt x="427" y="517"/>
                      </a:lnTo>
                      <a:lnTo>
                        <a:pt x="461" y="517"/>
                      </a:lnTo>
                      <a:lnTo>
                        <a:pt x="464" y="517"/>
                      </a:lnTo>
                      <a:lnTo>
                        <a:pt x="464" y="514"/>
                      </a:lnTo>
                      <a:lnTo>
                        <a:pt x="467" y="514"/>
                      </a:lnTo>
                      <a:lnTo>
                        <a:pt x="467" y="514"/>
                      </a:lnTo>
                      <a:lnTo>
                        <a:pt x="470" y="514"/>
                      </a:lnTo>
                      <a:lnTo>
                        <a:pt x="470" y="511"/>
                      </a:lnTo>
                      <a:lnTo>
                        <a:pt x="473" y="511"/>
                      </a:lnTo>
                      <a:lnTo>
                        <a:pt x="476" y="511"/>
                      </a:lnTo>
                      <a:lnTo>
                        <a:pt x="479" y="511"/>
                      </a:lnTo>
                      <a:lnTo>
                        <a:pt x="479" y="508"/>
                      </a:lnTo>
                      <a:lnTo>
                        <a:pt x="482" y="508"/>
                      </a:lnTo>
                      <a:lnTo>
                        <a:pt x="485" y="508"/>
                      </a:lnTo>
                      <a:lnTo>
                        <a:pt x="487" y="508"/>
                      </a:lnTo>
                      <a:lnTo>
                        <a:pt x="487" y="511"/>
                      </a:lnTo>
                      <a:lnTo>
                        <a:pt x="490" y="511"/>
                      </a:lnTo>
                      <a:lnTo>
                        <a:pt x="490" y="511"/>
                      </a:lnTo>
                      <a:lnTo>
                        <a:pt x="493" y="511"/>
                      </a:lnTo>
                      <a:lnTo>
                        <a:pt x="493" y="514"/>
                      </a:lnTo>
                      <a:lnTo>
                        <a:pt x="496" y="514"/>
                      </a:lnTo>
                      <a:lnTo>
                        <a:pt x="496" y="517"/>
                      </a:lnTo>
                      <a:lnTo>
                        <a:pt x="499" y="517"/>
                      </a:lnTo>
                      <a:lnTo>
                        <a:pt x="499" y="520"/>
                      </a:lnTo>
                      <a:lnTo>
                        <a:pt x="502" y="520"/>
                      </a:lnTo>
                      <a:lnTo>
                        <a:pt x="502" y="523"/>
                      </a:lnTo>
                      <a:lnTo>
                        <a:pt x="505" y="523"/>
                      </a:lnTo>
                      <a:lnTo>
                        <a:pt x="505" y="529"/>
                      </a:lnTo>
                      <a:lnTo>
                        <a:pt x="508" y="529"/>
                      </a:lnTo>
                      <a:lnTo>
                        <a:pt x="508" y="531"/>
                      </a:lnTo>
                      <a:lnTo>
                        <a:pt x="510" y="531"/>
                      </a:lnTo>
                      <a:lnTo>
                        <a:pt x="510" y="534"/>
                      </a:lnTo>
                      <a:lnTo>
                        <a:pt x="513" y="534"/>
                      </a:lnTo>
                      <a:lnTo>
                        <a:pt x="513" y="540"/>
                      </a:lnTo>
                      <a:lnTo>
                        <a:pt x="516" y="540"/>
                      </a:lnTo>
                      <a:lnTo>
                        <a:pt x="516" y="543"/>
                      </a:lnTo>
                      <a:lnTo>
                        <a:pt x="519" y="543"/>
                      </a:lnTo>
                      <a:lnTo>
                        <a:pt x="519" y="546"/>
                      </a:lnTo>
                      <a:lnTo>
                        <a:pt x="522" y="546"/>
                      </a:lnTo>
                      <a:lnTo>
                        <a:pt x="522" y="546"/>
                      </a:lnTo>
                      <a:lnTo>
                        <a:pt x="525" y="546"/>
                      </a:lnTo>
                      <a:lnTo>
                        <a:pt x="525" y="549"/>
                      </a:lnTo>
                      <a:lnTo>
                        <a:pt x="528" y="549"/>
                      </a:lnTo>
                      <a:lnTo>
                        <a:pt x="531" y="549"/>
                      </a:lnTo>
                      <a:lnTo>
                        <a:pt x="534" y="549"/>
                      </a:lnTo>
                      <a:lnTo>
                        <a:pt x="534" y="546"/>
                      </a:lnTo>
                      <a:lnTo>
                        <a:pt x="536" y="546"/>
                      </a:lnTo>
                      <a:lnTo>
                        <a:pt x="536" y="546"/>
                      </a:lnTo>
                      <a:lnTo>
                        <a:pt x="539" y="546"/>
                      </a:lnTo>
                      <a:lnTo>
                        <a:pt x="539" y="543"/>
                      </a:lnTo>
                      <a:lnTo>
                        <a:pt x="542" y="543"/>
                      </a:lnTo>
                      <a:lnTo>
                        <a:pt x="542" y="540"/>
                      </a:lnTo>
                      <a:lnTo>
                        <a:pt x="545" y="540"/>
                      </a:lnTo>
                      <a:lnTo>
                        <a:pt x="545" y="537"/>
                      </a:lnTo>
                      <a:lnTo>
                        <a:pt x="548" y="537"/>
                      </a:lnTo>
                      <a:lnTo>
                        <a:pt x="548" y="534"/>
                      </a:lnTo>
                      <a:lnTo>
                        <a:pt x="551" y="534"/>
                      </a:lnTo>
                      <a:lnTo>
                        <a:pt x="551" y="531"/>
                      </a:lnTo>
                      <a:lnTo>
                        <a:pt x="554" y="531"/>
                      </a:lnTo>
                      <a:lnTo>
                        <a:pt x="554" y="531"/>
                      </a:lnTo>
                      <a:lnTo>
                        <a:pt x="557" y="531"/>
                      </a:lnTo>
                      <a:lnTo>
                        <a:pt x="557" y="529"/>
                      </a:lnTo>
                      <a:lnTo>
                        <a:pt x="559" y="529"/>
                      </a:lnTo>
                      <a:lnTo>
                        <a:pt x="562" y="529"/>
                      </a:lnTo>
                      <a:lnTo>
                        <a:pt x="565" y="529"/>
                      </a:lnTo>
                      <a:lnTo>
                        <a:pt x="565" y="531"/>
                      </a:lnTo>
                      <a:lnTo>
                        <a:pt x="568" y="531"/>
                      </a:lnTo>
                      <a:lnTo>
                        <a:pt x="568" y="534"/>
                      </a:lnTo>
                      <a:lnTo>
                        <a:pt x="571" y="534"/>
                      </a:lnTo>
                      <a:lnTo>
                        <a:pt x="571" y="537"/>
                      </a:lnTo>
                      <a:lnTo>
                        <a:pt x="574" y="537"/>
                      </a:lnTo>
                      <a:lnTo>
                        <a:pt x="574" y="540"/>
                      </a:lnTo>
                      <a:lnTo>
                        <a:pt x="577" y="540"/>
                      </a:lnTo>
                      <a:lnTo>
                        <a:pt x="577" y="543"/>
                      </a:lnTo>
                      <a:lnTo>
                        <a:pt x="580" y="543"/>
                      </a:lnTo>
                      <a:lnTo>
                        <a:pt x="580" y="549"/>
                      </a:lnTo>
                      <a:lnTo>
                        <a:pt x="583" y="549"/>
                      </a:lnTo>
                      <a:lnTo>
                        <a:pt x="583" y="552"/>
                      </a:lnTo>
                      <a:lnTo>
                        <a:pt x="585" y="552"/>
                      </a:lnTo>
                      <a:lnTo>
                        <a:pt x="585" y="558"/>
                      </a:lnTo>
                      <a:lnTo>
                        <a:pt x="588" y="558"/>
                      </a:lnTo>
                      <a:lnTo>
                        <a:pt x="588" y="560"/>
                      </a:lnTo>
                      <a:lnTo>
                        <a:pt x="591" y="560"/>
                      </a:lnTo>
                      <a:lnTo>
                        <a:pt x="591" y="563"/>
                      </a:lnTo>
                      <a:lnTo>
                        <a:pt x="594" y="563"/>
                      </a:lnTo>
                      <a:lnTo>
                        <a:pt x="594" y="566"/>
                      </a:lnTo>
                      <a:lnTo>
                        <a:pt x="597" y="566"/>
                      </a:lnTo>
                      <a:lnTo>
                        <a:pt x="597" y="569"/>
                      </a:lnTo>
                      <a:lnTo>
                        <a:pt x="600" y="569"/>
                      </a:lnTo>
                      <a:lnTo>
                        <a:pt x="606" y="569"/>
                      </a:lnTo>
                      <a:lnTo>
                        <a:pt x="609" y="569"/>
                      </a:lnTo>
                      <a:lnTo>
                        <a:pt x="609" y="566"/>
                      </a:lnTo>
                      <a:lnTo>
                        <a:pt x="611" y="566"/>
                      </a:lnTo>
                      <a:lnTo>
                        <a:pt x="611" y="563"/>
                      </a:lnTo>
                      <a:lnTo>
                        <a:pt x="614" y="563"/>
                      </a:lnTo>
                      <a:lnTo>
                        <a:pt x="614" y="558"/>
                      </a:lnTo>
                      <a:lnTo>
                        <a:pt x="617" y="558"/>
                      </a:lnTo>
                      <a:lnTo>
                        <a:pt x="617" y="555"/>
                      </a:lnTo>
                      <a:lnTo>
                        <a:pt x="620" y="555"/>
                      </a:lnTo>
                      <a:lnTo>
                        <a:pt x="620" y="549"/>
                      </a:lnTo>
                      <a:lnTo>
                        <a:pt x="623" y="549"/>
                      </a:lnTo>
                      <a:lnTo>
                        <a:pt x="623" y="543"/>
                      </a:lnTo>
                      <a:lnTo>
                        <a:pt x="626" y="543"/>
                      </a:lnTo>
                      <a:lnTo>
                        <a:pt x="626" y="537"/>
                      </a:lnTo>
                      <a:lnTo>
                        <a:pt x="629" y="537"/>
                      </a:lnTo>
                      <a:lnTo>
                        <a:pt x="629" y="531"/>
                      </a:lnTo>
                      <a:lnTo>
                        <a:pt x="632" y="531"/>
                      </a:lnTo>
                      <a:lnTo>
                        <a:pt x="632" y="529"/>
                      </a:lnTo>
                      <a:lnTo>
                        <a:pt x="634" y="529"/>
                      </a:lnTo>
                      <a:lnTo>
                        <a:pt x="634" y="523"/>
                      </a:lnTo>
                      <a:lnTo>
                        <a:pt x="637" y="523"/>
                      </a:lnTo>
                      <a:lnTo>
                        <a:pt x="637" y="526"/>
                      </a:lnTo>
                      <a:lnTo>
                        <a:pt x="640" y="526"/>
                      </a:lnTo>
                      <a:lnTo>
                        <a:pt x="643" y="526"/>
                      </a:lnTo>
                      <a:lnTo>
                        <a:pt x="646" y="526"/>
                      </a:lnTo>
                      <a:lnTo>
                        <a:pt x="646" y="531"/>
                      </a:lnTo>
                      <a:lnTo>
                        <a:pt x="649" y="531"/>
                      </a:lnTo>
                      <a:lnTo>
                        <a:pt x="649" y="534"/>
                      </a:lnTo>
                      <a:lnTo>
                        <a:pt x="652" y="534"/>
                      </a:lnTo>
                      <a:lnTo>
                        <a:pt x="652" y="540"/>
                      </a:lnTo>
                      <a:lnTo>
                        <a:pt x="655" y="540"/>
                      </a:lnTo>
                      <a:lnTo>
                        <a:pt x="655" y="546"/>
                      </a:lnTo>
                      <a:lnTo>
                        <a:pt x="658" y="546"/>
                      </a:lnTo>
                      <a:lnTo>
                        <a:pt x="658" y="555"/>
                      </a:lnTo>
                      <a:lnTo>
                        <a:pt x="660" y="555"/>
                      </a:lnTo>
                      <a:lnTo>
                        <a:pt x="660" y="560"/>
                      </a:lnTo>
                      <a:lnTo>
                        <a:pt x="663" y="560"/>
                      </a:lnTo>
                      <a:lnTo>
                        <a:pt x="669" y="560"/>
                      </a:lnTo>
                      <a:lnTo>
                        <a:pt x="672" y="560"/>
                      </a:lnTo>
                      <a:lnTo>
                        <a:pt x="672" y="552"/>
                      </a:lnTo>
                      <a:lnTo>
                        <a:pt x="675" y="552"/>
                      </a:lnTo>
                      <a:lnTo>
                        <a:pt x="675" y="540"/>
                      </a:lnTo>
                      <a:lnTo>
                        <a:pt x="678" y="540"/>
                      </a:lnTo>
                      <a:lnTo>
                        <a:pt x="678" y="531"/>
                      </a:lnTo>
                      <a:lnTo>
                        <a:pt x="681" y="531"/>
                      </a:lnTo>
                      <a:lnTo>
                        <a:pt x="681" y="514"/>
                      </a:lnTo>
                      <a:lnTo>
                        <a:pt x="683" y="514"/>
                      </a:lnTo>
                      <a:lnTo>
                        <a:pt x="683" y="500"/>
                      </a:lnTo>
                      <a:lnTo>
                        <a:pt x="686" y="500"/>
                      </a:lnTo>
                      <a:lnTo>
                        <a:pt x="686" y="485"/>
                      </a:lnTo>
                      <a:lnTo>
                        <a:pt x="689" y="485"/>
                      </a:lnTo>
                      <a:lnTo>
                        <a:pt x="689" y="474"/>
                      </a:lnTo>
                      <a:lnTo>
                        <a:pt x="692" y="474"/>
                      </a:lnTo>
                      <a:lnTo>
                        <a:pt x="692" y="459"/>
                      </a:lnTo>
                      <a:lnTo>
                        <a:pt x="695" y="459"/>
                      </a:lnTo>
                      <a:lnTo>
                        <a:pt x="695" y="456"/>
                      </a:lnTo>
                      <a:lnTo>
                        <a:pt x="698" y="456"/>
                      </a:lnTo>
                      <a:lnTo>
                        <a:pt x="701" y="456"/>
                      </a:lnTo>
                      <a:lnTo>
                        <a:pt x="704" y="456"/>
                      </a:lnTo>
                      <a:lnTo>
                        <a:pt x="704" y="462"/>
                      </a:lnTo>
                      <a:lnTo>
                        <a:pt x="707" y="462"/>
                      </a:lnTo>
                      <a:lnTo>
                        <a:pt x="707" y="474"/>
                      </a:lnTo>
                      <a:lnTo>
                        <a:pt x="709" y="474"/>
                      </a:lnTo>
                      <a:lnTo>
                        <a:pt x="709" y="482"/>
                      </a:lnTo>
                      <a:lnTo>
                        <a:pt x="712" y="482"/>
                      </a:lnTo>
                      <a:lnTo>
                        <a:pt x="712" y="491"/>
                      </a:lnTo>
                      <a:lnTo>
                        <a:pt x="715" y="491"/>
                      </a:lnTo>
                      <a:lnTo>
                        <a:pt x="715" y="500"/>
                      </a:lnTo>
                      <a:lnTo>
                        <a:pt x="718" y="500"/>
                      </a:lnTo>
                      <a:lnTo>
                        <a:pt x="718" y="505"/>
                      </a:lnTo>
                      <a:lnTo>
                        <a:pt x="721" y="505"/>
                      </a:lnTo>
                      <a:lnTo>
                        <a:pt x="721" y="500"/>
                      </a:lnTo>
                      <a:lnTo>
                        <a:pt x="724" y="500"/>
                      </a:lnTo>
                      <a:lnTo>
                        <a:pt x="724" y="494"/>
                      </a:lnTo>
                      <a:lnTo>
                        <a:pt x="727" y="494"/>
                      </a:lnTo>
                      <a:lnTo>
                        <a:pt x="727" y="485"/>
                      </a:lnTo>
                      <a:lnTo>
                        <a:pt x="730" y="485"/>
                      </a:lnTo>
                      <a:lnTo>
                        <a:pt x="730" y="465"/>
                      </a:lnTo>
                      <a:lnTo>
                        <a:pt x="733" y="465"/>
                      </a:lnTo>
                      <a:lnTo>
                        <a:pt x="733" y="445"/>
                      </a:lnTo>
                      <a:lnTo>
                        <a:pt x="735" y="445"/>
                      </a:lnTo>
                      <a:lnTo>
                        <a:pt x="735" y="425"/>
                      </a:lnTo>
                      <a:lnTo>
                        <a:pt x="738" y="425"/>
                      </a:lnTo>
                      <a:lnTo>
                        <a:pt x="738" y="404"/>
                      </a:lnTo>
                      <a:lnTo>
                        <a:pt x="741" y="404"/>
                      </a:lnTo>
                      <a:lnTo>
                        <a:pt x="741" y="384"/>
                      </a:lnTo>
                      <a:lnTo>
                        <a:pt x="744" y="384"/>
                      </a:lnTo>
                      <a:lnTo>
                        <a:pt x="744" y="367"/>
                      </a:lnTo>
                      <a:lnTo>
                        <a:pt x="747" y="367"/>
                      </a:lnTo>
                      <a:lnTo>
                        <a:pt x="747" y="367"/>
                      </a:lnTo>
                      <a:lnTo>
                        <a:pt x="750" y="367"/>
                      </a:lnTo>
                      <a:lnTo>
                        <a:pt x="750" y="370"/>
                      </a:lnTo>
                      <a:lnTo>
                        <a:pt x="753" y="370"/>
                      </a:lnTo>
                      <a:lnTo>
                        <a:pt x="753" y="373"/>
                      </a:lnTo>
                      <a:lnTo>
                        <a:pt x="756" y="373"/>
                      </a:lnTo>
                      <a:lnTo>
                        <a:pt x="756" y="404"/>
                      </a:lnTo>
                      <a:lnTo>
                        <a:pt x="758" y="404"/>
                      </a:lnTo>
                      <a:lnTo>
                        <a:pt x="758" y="439"/>
                      </a:lnTo>
                      <a:lnTo>
                        <a:pt x="761" y="439"/>
                      </a:lnTo>
                      <a:lnTo>
                        <a:pt x="761" y="474"/>
                      </a:lnTo>
                      <a:lnTo>
                        <a:pt x="764" y="474"/>
                      </a:lnTo>
                      <a:lnTo>
                        <a:pt x="764" y="529"/>
                      </a:lnTo>
                      <a:lnTo>
                        <a:pt x="767" y="529"/>
                      </a:lnTo>
                      <a:lnTo>
                        <a:pt x="767" y="581"/>
                      </a:lnTo>
                      <a:lnTo>
                        <a:pt x="770" y="581"/>
                      </a:lnTo>
                      <a:lnTo>
                        <a:pt x="770" y="636"/>
                      </a:lnTo>
                      <a:lnTo>
                        <a:pt x="773" y="636"/>
                      </a:lnTo>
                      <a:lnTo>
                        <a:pt x="773" y="685"/>
                      </a:lnTo>
                      <a:lnTo>
                        <a:pt x="776" y="685"/>
                      </a:lnTo>
                      <a:lnTo>
                        <a:pt x="776" y="734"/>
                      </a:lnTo>
                      <a:lnTo>
                        <a:pt x="779" y="734"/>
                      </a:lnTo>
                      <a:lnTo>
                        <a:pt x="779" y="771"/>
                      </a:lnTo>
                      <a:lnTo>
                        <a:pt x="782" y="771"/>
                      </a:lnTo>
                      <a:lnTo>
                        <a:pt x="782" y="786"/>
                      </a:lnTo>
                      <a:lnTo>
                        <a:pt x="784" y="786"/>
                      </a:lnTo>
                      <a:lnTo>
                        <a:pt x="784" y="797"/>
                      </a:lnTo>
                      <a:lnTo>
                        <a:pt x="787" y="797"/>
                      </a:lnTo>
                      <a:lnTo>
                        <a:pt x="787" y="789"/>
                      </a:lnTo>
                      <a:lnTo>
                        <a:pt x="790" y="789"/>
                      </a:lnTo>
                      <a:lnTo>
                        <a:pt x="790" y="751"/>
                      </a:lnTo>
                      <a:lnTo>
                        <a:pt x="793" y="751"/>
                      </a:lnTo>
                      <a:lnTo>
                        <a:pt x="793" y="714"/>
                      </a:lnTo>
                      <a:lnTo>
                        <a:pt x="796" y="714"/>
                      </a:lnTo>
                      <a:lnTo>
                        <a:pt x="796" y="653"/>
                      </a:lnTo>
                      <a:lnTo>
                        <a:pt x="799" y="653"/>
                      </a:lnTo>
                      <a:lnTo>
                        <a:pt x="799" y="575"/>
                      </a:lnTo>
                      <a:lnTo>
                        <a:pt x="802" y="575"/>
                      </a:lnTo>
                      <a:lnTo>
                        <a:pt x="802" y="494"/>
                      </a:lnTo>
                      <a:lnTo>
                        <a:pt x="805" y="494"/>
                      </a:lnTo>
                      <a:lnTo>
                        <a:pt x="805" y="407"/>
                      </a:lnTo>
                      <a:lnTo>
                        <a:pt x="807" y="407"/>
                      </a:lnTo>
                      <a:lnTo>
                        <a:pt x="807" y="315"/>
                      </a:lnTo>
                      <a:lnTo>
                        <a:pt x="810" y="315"/>
                      </a:lnTo>
                      <a:lnTo>
                        <a:pt x="810" y="219"/>
                      </a:lnTo>
                      <a:lnTo>
                        <a:pt x="813" y="219"/>
                      </a:lnTo>
                      <a:lnTo>
                        <a:pt x="813" y="141"/>
                      </a:lnTo>
                      <a:lnTo>
                        <a:pt x="816" y="141"/>
                      </a:lnTo>
                      <a:lnTo>
                        <a:pt x="816" y="72"/>
                      </a:lnTo>
                      <a:lnTo>
                        <a:pt x="819" y="72"/>
                      </a:lnTo>
                      <a:lnTo>
                        <a:pt x="819" y="3"/>
                      </a:lnTo>
                      <a:lnTo>
                        <a:pt x="822" y="3"/>
                      </a:lnTo>
                      <a:lnTo>
                        <a:pt x="822" y="0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" name="Line 146">
                  <a:extLst>
                    <a:ext uri="{FF2B5EF4-FFF2-40B4-BE49-F238E27FC236}">
                      <a16:creationId xmlns:a16="http://schemas.microsoft.com/office/drawing/2014/main" id="{D73086DC-AB52-80FA-1338-79E887CF5E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71" y="678"/>
                  <a:ext cx="0" cy="23"/>
                </a:xfrm>
                <a:prstGeom prst="line">
                  <a:avLst/>
                </a:pr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Freeform 147">
                  <a:extLst>
                    <a:ext uri="{FF2B5EF4-FFF2-40B4-BE49-F238E27FC236}">
                      <a16:creationId xmlns:a16="http://schemas.microsoft.com/office/drawing/2014/main" id="{855383BB-2FF9-FAD3-C7D6-3A61776FEA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4" y="701"/>
                  <a:ext cx="741" cy="1558"/>
                </a:xfrm>
                <a:custGeom>
                  <a:avLst/>
                  <a:gdLst>
                    <a:gd name="T0" fmla="*/ 9 w 741"/>
                    <a:gd name="T1" fmla="*/ 410 h 1558"/>
                    <a:gd name="T2" fmla="*/ 21 w 741"/>
                    <a:gd name="T3" fmla="*/ 1052 h 1558"/>
                    <a:gd name="T4" fmla="*/ 32 w 741"/>
                    <a:gd name="T5" fmla="*/ 1500 h 1558"/>
                    <a:gd name="T6" fmla="*/ 44 w 741"/>
                    <a:gd name="T7" fmla="*/ 1468 h 1558"/>
                    <a:gd name="T8" fmla="*/ 55 w 741"/>
                    <a:gd name="T9" fmla="*/ 1020 h 1558"/>
                    <a:gd name="T10" fmla="*/ 67 w 741"/>
                    <a:gd name="T11" fmla="*/ 589 h 1558"/>
                    <a:gd name="T12" fmla="*/ 78 w 741"/>
                    <a:gd name="T13" fmla="*/ 454 h 1558"/>
                    <a:gd name="T14" fmla="*/ 90 w 741"/>
                    <a:gd name="T15" fmla="*/ 511 h 1558"/>
                    <a:gd name="T16" fmla="*/ 101 w 741"/>
                    <a:gd name="T17" fmla="*/ 474 h 1558"/>
                    <a:gd name="T18" fmla="*/ 113 w 741"/>
                    <a:gd name="T19" fmla="*/ 243 h 1558"/>
                    <a:gd name="T20" fmla="*/ 124 w 741"/>
                    <a:gd name="T21" fmla="*/ 63 h 1558"/>
                    <a:gd name="T22" fmla="*/ 136 w 741"/>
                    <a:gd name="T23" fmla="*/ 127 h 1558"/>
                    <a:gd name="T24" fmla="*/ 147 w 741"/>
                    <a:gd name="T25" fmla="*/ 373 h 1558"/>
                    <a:gd name="T26" fmla="*/ 159 w 741"/>
                    <a:gd name="T27" fmla="*/ 578 h 1558"/>
                    <a:gd name="T28" fmla="*/ 170 w 741"/>
                    <a:gd name="T29" fmla="*/ 630 h 1558"/>
                    <a:gd name="T30" fmla="*/ 182 w 741"/>
                    <a:gd name="T31" fmla="*/ 584 h 1558"/>
                    <a:gd name="T32" fmla="*/ 194 w 741"/>
                    <a:gd name="T33" fmla="*/ 532 h 1558"/>
                    <a:gd name="T34" fmla="*/ 205 w 741"/>
                    <a:gd name="T35" fmla="*/ 511 h 1558"/>
                    <a:gd name="T36" fmla="*/ 217 w 741"/>
                    <a:gd name="T37" fmla="*/ 503 h 1558"/>
                    <a:gd name="T38" fmla="*/ 228 w 741"/>
                    <a:gd name="T39" fmla="*/ 491 h 1558"/>
                    <a:gd name="T40" fmla="*/ 240 w 741"/>
                    <a:gd name="T41" fmla="*/ 482 h 1558"/>
                    <a:gd name="T42" fmla="*/ 251 w 741"/>
                    <a:gd name="T43" fmla="*/ 477 h 1558"/>
                    <a:gd name="T44" fmla="*/ 263 w 741"/>
                    <a:gd name="T45" fmla="*/ 471 h 1558"/>
                    <a:gd name="T46" fmla="*/ 280 w 741"/>
                    <a:gd name="T47" fmla="*/ 471 h 1558"/>
                    <a:gd name="T48" fmla="*/ 294 w 741"/>
                    <a:gd name="T49" fmla="*/ 477 h 1558"/>
                    <a:gd name="T50" fmla="*/ 309 w 741"/>
                    <a:gd name="T51" fmla="*/ 482 h 1558"/>
                    <a:gd name="T52" fmla="*/ 323 w 741"/>
                    <a:gd name="T53" fmla="*/ 488 h 1558"/>
                    <a:gd name="T54" fmla="*/ 335 w 741"/>
                    <a:gd name="T55" fmla="*/ 494 h 1558"/>
                    <a:gd name="T56" fmla="*/ 346 w 741"/>
                    <a:gd name="T57" fmla="*/ 503 h 1558"/>
                    <a:gd name="T58" fmla="*/ 358 w 741"/>
                    <a:gd name="T59" fmla="*/ 511 h 1558"/>
                    <a:gd name="T60" fmla="*/ 369 w 741"/>
                    <a:gd name="T61" fmla="*/ 523 h 1558"/>
                    <a:gd name="T62" fmla="*/ 381 w 741"/>
                    <a:gd name="T63" fmla="*/ 535 h 1558"/>
                    <a:gd name="T64" fmla="*/ 398 w 741"/>
                    <a:gd name="T65" fmla="*/ 523 h 1558"/>
                    <a:gd name="T66" fmla="*/ 410 w 741"/>
                    <a:gd name="T67" fmla="*/ 497 h 1558"/>
                    <a:gd name="T68" fmla="*/ 421 w 741"/>
                    <a:gd name="T69" fmla="*/ 468 h 1558"/>
                    <a:gd name="T70" fmla="*/ 436 w 741"/>
                    <a:gd name="T71" fmla="*/ 459 h 1558"/>
                    <a:gd name="T72" fmla="*/ 447 w 741"/>
                    <a:gd name="T73" fmla="*/ 468 h 1558"/>
                    <a:gd name="T74" fmla="*/ 459 w 741"/>
                    <a:gd name="T75" fmla="*/ 480 h 1558"/>
                    <a:gd name="T76" fmla="*/ 470 w 741"/>
                    <a:gd name="T77" fmla="*/ 494 h 1558"/>
                    <a:gd name="T78" fmla="*/ 482 w 741"/>
                    <a:gd name="T79" fmla="*/ 543 h 1558"/>
                    <a:gd name="T80" fmla="*/ 493 w 741"/>
                    <a:gd name="T81" fmla="*/ 624 h 1558"/>
                    <a:gd name="T82" fmla="*/ 505 w 741"/>
                    <a:gd name="T83" fmla="*/ 699 h 1558"/>
                    <a:gd name="T84" fmla="*/ 517 w 741"/>
                    <a:gd name="T85" fmla="*/ 702 h 1558"/>
                    <a:gd name="T86" fmla="*/ 528 w 741"/>
                    <a:gd name="T87" fmla="*/ 633 h 1558"/>
                    <a:gd name="T88" fmla="*/ 540 w 741"/>
                    <a:gd name="T89" fmla="*/ 535 h 1558"/>
                    <a:gd name="T90" fmla="*/ 551 w 741"/>
                    <a:gd name="T91" fmla="*/ 468 h 1558"/>
                    <a:gd name="T92" fmla="*/ 563 w 741"/>
                    <a:gd name="T93" fmla="*/ 456 h 1558"/>
                    <a:gd name="T94" fmla="*/ 574 w 741"/>
                    <a:gd name="T95" fmla="*/ 488 h 1558"/>
                    <a:gd name="T96" fmla="*/ 586 w 741"/>
                    <a:gd name="T97" fmla="*/ 523 h 1558"/>
                    <a:gd name="T98" fmla="*/ 597 w 741"/>
                    <a:gd name="T99" fmla="*/ 549 h 1558"/>
                    <a:gd name="T100" fmla="*/ 609 w 741"/>
                    <a:gd name="T101" fmla="*/ 563 h 1558"/>
                    <a:gd name="T102" fmla="*/ 620 w 741"/>
                    <a:gd name="T103" fmla="*/ 566 h 1558"/>
                    <a:gd name="T104" fmla="*/ 632 w 741"/>
                    <a:gd name="T105" fmla="*/ 552 h 1558"/>
                    <a:gd name="T106" fmla="*/ 643 w 741"/>
                    <a:gd name="T107" fmla="*/ 508 h 1558"/>
                    <a:gd name="T108" fmla="*/ 655 w 741"/>
                    <a:gd name="T109" fmla="*/ 456 h 1558"/>
                    <a:gd name="T110" fmla="*/ 667 w 741"/>
                    <a:gd name="T111" fmla="*/ 428 h 1558"/>
                    <a:gd name="T112" fmla="*/ 678 w 741"/>
                    <a:gd name="T113" fmla="*/ 451 h 1558"/>
                    <a:gd name="T114" fmla="*/ 690 w 741"/>
                    <a:gd name="T115" fmla="*/ 497 h 1558"/>
                    <a:gd name="T116" fmla="*/ 701 w 741"/>
                    <a:gd name="T117" fmla="*/ 520 h 1558"/>
                    <a:gd name="T118" fmla="*/ 713 w 741"/>
                    <a:gd name="T119" fmla="*/ 506 h 1558"/>
                    <a:gd name="T120" fmla="*/ 724 w 741"/>
                    <a:gd name="T121" fmla="*/ 474 h 1558"/>
                    <a:gd name="T122" fmla="*/ 741 w 741"/>
                    <a:gd name="T123" fmla="*/ 462 h 15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41" h="1558">
                      <a:moveTo>
                        <a:pt x="0" y="52"/>
                      </a:moveTo>
                      <a:lnTo>
                        <a:pt x="0" y="0"/>
                      </a:lnTo>
                      <a:lnTo>
                        <a:pt x="3" y="52"/>
                      </a:lnTo>
                      <a:lnTo>
                        <a:pt x="3" y="165"/>
                      </a:lnTo>
                      <a:lnTo>
                        <a:pt x="6" y="165"/>
                      </a:lnTo>
                      <a:lnTo>
                        <a:pt x="6" y="286"/>
                      </a:lnTo>
                      <a:lnTo>
                        <a:pt x="9" y="286"/>
                      </a:lnTo>
                      <a:lnTo>
                        <a:pt x="9" y="410"/>
                      </a:lnTo>
                      <a:lnTo>
                        <a:pt x="12" y="410"/>
                      </a:lnTo>
                      <a:lnTo>
                        <a:pt x="12" y="572"/>
                      </a:lnTo>
                      <a:lnTo>
                        <a:pt x="15" y="572"/>
                      </a:lnTo>
                      <a:lnTo>
                        <a:pt x="15" y="737"/>
                      </a:lnTo>
                      <a:lnTo>
                        <a:pt x="18" y="737"/>
                      </a:lnTo>
                      <a:lnTo>
                        <a:pt x="18" y="902"/>
                      </a:lnTo>
                      <a:lnTo>
                        <a:pt x="21" y="902"/>
                      </a:lnTo>
                      <a:lnTo>
                        <a:pt x="21" y="1052"/>
                      </a:lnTo>
                      <a:lnTo>
                        <a:pt x="23" y="1052"/>
                      </a:lnTo>
                      <a:lnTo>
                        <a:pt x="23" y="1202"/>
                      </a:lnTo>
                      <a:lnTo>
                        <a:pt x="26" y="1202"/>
                      </a:lnTo>
                      <a:lnTo>
                        <a:pt x="26" y="1341"/>
                      </a:lnTo>
                      <a:lnTo>
                        <a:pt x="29" y="1341"/>
                      </a:lnTo>
                      <a:lnTo>
                        <a:pt x="29" y="1419"/>
                      </a:lnTo>
                      <a:lnTo>
                        <a:pt x="32" y="1419"/>
                      </a:lnTo>
                      <a:lnTo>
                        <a:pt x="32" y="1500"/>
                      </a:lnTo>
                      <a:lnTo>
                        <a:pt x="35" y="1500"/>
                      </a:lnTo>
                      <a:lnTo>
                        <a:pt x="35" y="1558"/>
                      </a:lnTo>
                      <a:lnTo>
                        <a:pt x="38" y="1558"/>
                      </a:lnTo>
                      <a:lnTo>
                        <a:pt x="38" y="1535"/>
                      </a:lnTo>
                      <a:lnTo>
                        <a:pt x="41" y="1535"/>
                      </a:lnTo>
                      <a:lnTo>
                        <a:pt x="41" y="1514"/>
                      </a:lnTo>
                      <a:lnTo>
                        <a:pt x="44" y="1514"/>
                      </a:lnTo>
                      <a:lnTo>
                        <a:pt x="44" y="1468"/>
                      </a:lnTo>
                      <a:lnTo>
                        <a:pt x="46" y="1468"/>
                      </a:lnTo>
                      <a:lnTo>
                        <a:pt x="46" y="1364"/>
                      </a:lnTo>
                      <a:lnTo>
                        <a:pt x="49" y="1364"/>
                      </a:lnTo>
                      <a:lnTo>
                        <a:pt x="49" y="1260"/>
                      </a:lnTo>
                      <a:lnTo>
                        <a:pt x="52" y="1260"/>
                      </a:lnTo>
                      <a:lnTo>
                        <a:pt x="52" y="1150"/>
                      </a:lnTo>
                      <a:lnTo>
                        <a:pt x="55" y="1150"/>
                      </a:lnTo>
                      <a:lnTo>
                        <a:pt x="55" y="1020"/>
                      </a:lnTo>
                      <a:lnTo>
                        <a:pt x="58" y="1020"/>
                      </a:lnTo>
                      <a:lnTo>
                        <a:pt x="58" y="893"/>
                      </a:lnTo>
                      <a:lnTo>
                        <a:pt x="61" y="893"/>
                      </a:lnTo>
                      <a:lnTo>
                        <a:pt x="61" y="780"/>
                      </a:lnTo>
                      <a:lnTo>
                        <a:pt x="64" y="780"/>
                      </a:lnTo>
                      <a:lnTo>
                        <a:pt x="64" y="685"/>
                      </a:lnTo>
                      <a:lnTo>
                        <a:pt x="67" y="685"/>
                      </a:lnTo>
                      <a:lnTo>
                        <a:pt x="67" y="589"/>
                      </a:lnTo>
                      <a:lnTo>
                        <a:pt x="70" y="589"/>
                      </a:lnTo>
                      <a:lnTo>
                        <a:pt x="70" y="526"/>
                      </a:lnTo>
                      <a:lnTo>
                        <a:pt x="72" y="526"/>
                      </a:lnTo>
                      <a:lnTo>
                        <a:pt x="72" y="491"/>
                      </a:lnTo>
                      <a:lnTo>
                        <a:pt x="75" y="491"/>
                      </a:lnTo>
                      <a:lnTo>
                        <a:pt x="75" y="459"/>
                      </a:lnTo>
                      <a:lnTo>
                        <a:pt x="78" y="459"/>
                      </a:lnTo>
                      <a:lnTo>
                        <a:pt x="78" y="454"/>
                      </a:lnTo>
                      <a:lnTo>
                        <a:pt x="81" y="454"/>
                      </a:lnTo>
                      <a:lnTo>
                        <a:pt x="81" y="468"/>
                      </a:lnTo>
                      <a:lnTo>
                        <a:pt x="84" y="468"/>
                      </a:lnTo>
                      <a:lnTo>
                        <a:pt x="84" y="482"/>
                      </a:lnTo>
                      <a:lnTo>
                        <a:pt x="87" y="482"/>
                      </a:lnTo>
                      <a:lnTo>
                        <a:pt x="87" y="497"/>
                      </a:lnTo>
                      <a:lnTo>
                        <a:pt x="90" y="497"/>
                      </a:lnTo>
                      <a:lnTo>
                        <a:pt x="90" y="511"/>
                      </a:lnTo>
                      <a:lnTo>
                        <a:pt x="93" y="511"/>
                      </a:lnTo>
                      <a:lnTo>
                        <a:pt x="93" y="526"/>
                      </a:lnTo>
                      <a:lnTo>
                        <a:pt x="96" y="526"/>
                      </a:lnTo>
                      <a:lnTo>
                        <a:pt x="96" y="514"/>
                      </a:lnTo>
                      <a:lnTo>
                        <a:pt x="98" y="514"/>
                      </a:lnTo>
                      <a:lnTo>
                        <a:pt x="98" y="494"/>
                      </a:lnTo>
                      <a:lnTo>
                        <a:pt x="101" y="494"/>
                      </a:lnTo>
                      <a:lnTo>
                        <a:pt x="101" y="474"/>
                      </a:lnTo>
                      <a:lnTo>
                        <a:pt x="104" y="474"/>
                      </a:lnTo>
                      <a:lnTo>
                        <a:pt x="104" y="422"/>
                      </a:lnTo>
                      <a:lnTo>
                        <a:pt x="107" y="422"/>
                      </a:lnTo>
                      <a:lnTo>
                        <a:pt x="107" y="364"/>
                      </a:lnTo>
                      <a:lnTo>
                        <a:pt x="110" y="364"/>
                      </a:lnTo>
                      <a:lnTo>
                        <a:pt x="110" y="306"/>
                      </a:lnTo>
                      <a:lnTo>
                        <a:pt x="113" y="306"/>
                      </a:lnTo>
                      <a:lnTo>
                        <a:pt x="113" y="243"/>
                      </a:lnTo>
                      <a:lnTo>
                        <a:pt x="116" y="243"/>
                      </a:lnTo>
                      <a:lnTo>
                        <a:pt x="116" y="179"/>
                      </a:lnTo>
                      <a:lnTo>
                        <a:pt x="119" y="179"/>
                      </a:lnTo>
                      <a:lnTo>
                        <a:pt x="119" y="115"/>
                      </a:lnTo>
                      <a:lnTo>
                        <a:pt x="121" y="115"/>
                      </a:lnTo>
                      <a:lnTo>
                        <a:pt x="121" y="89"/>
                      </a:lnTo>
                      <a:lnTo>
                        <a:pt x="124" y="89"/>
                      </a:lnTo>
                      <a:lnTo>
                        <a:pt x="124" y="63"/>
                      </a:lnTo>
                      <a:lnTo>
                        <a:pt x="127" y="63"/>
                      </a:lnTo>
                      <a:lnTo>
                        <a:pt x="127" y="43"/>
                      </a:lnTo>
                      <a:lnTo>
                        <a:pt x="130" y="43"/>
                      </a:lnTo>
                      <a:lnTo>
                        <a:pt x="130" y="69"/>
                      </a:lnTo>
                      <a:lnTo>
                        <a:pt x="133" y="69"/>
                      </a:lnTo>
                      <a:lnTo>
                        <a:pt x="133" y="95"/>
                      </a:lnTo>
                      <a:lnTo>
                        <a:pt x="136" y="95"/>
                      </a:lnTo>
                      <a:lnTo>
                        <a:pt x="136" y="127"/>
                      </a:lnTo>
                      <a:lnTo>
                        <a:pt x="139" y="127"/>
                      </a:lnTo>
                      <a:lnTo>
                        <a:pt x="139" y="188"/>
                      </a:lnTo>
                      <a:lnTo>
                        <a:pt x="142" y="188"/>
                      </a:lnTo>
                      <a:lnTo>
                        <a:pt x="142" y="248"/>
                      </a:lnTo>
                      <a:lnTo>
                        <a:pt x="145" y="248"/>
                      </a:lnTo>
                      <a:lnTo>
                        <a:pt x="145" y="309"/>
                      </a:lnTo>
                      <a:lnTo>
                        <a:pt x="147" y="309"/>
                      </a:lnTo>
                      <a:lnTo>
                        <a:pt x="147" y="373"/>
                      </a:lnTo>
                      <a:lnTo>
                        <a:pt x="150" y="373"/>
                      </a:lnTo>
                      <a:lnTo>
                        <a:pt x="150" y="439"/>
                      </a:lnTo>
                      <a:lnTo>
                        <a:pt x="153" y="439"/>
                      </a:lnTo>
                      <a:lnTo>
                        <a:pt x="153" y="494"/>
                      </a:lnTo>
                      <a:lnTo>
                        <a:pt x="156" y="494"/>
                      </a:lnTo>
                      <a:lnTo>
                        <a:pt x="156" y="535"/>
                      </a:lnTo>
                      <a:lnTo>
                        <a:pt x="159" y="535"/>
                      </a:lnTo>
                      <a:lnTo>
                        <a:pt x="159" y="578"/>
                      </a:lnTo>
                      <a:lnTo>
                        <a:pt x="162" y="578"/>
                      </a:lnTo>
                      <a:lnTo>
                        <a:pt x="162" y="604"/>
                      </a:lnTo>
                      <a:lnTo>
                        <a:pt x="165" y="604"/>
                      </a:lnTo>
                      <a:lnTo>
                        <a:pt x="165" y="615"/>
                      </a:lnTo>
                      <a:lnTo>
                        <a:pt x="168" y="615"/>
                      </a:lnTo>
                      <a:lnTo>
                        <a:pt x="168" y="627"/>
                      </a:lnTo>
                      <a:lnTo>
                        <a:pt x="170" y="627"/>
                      </a:lnTo>
                      <a:lnTo>
                        <a:pt x="170" y="630"/>
                      </a:lnTo>
                      <a:lnTo>
                        <a:pt x="173" y="630"/>
                      </a:lnTo>
                      <a:lnTo>
                        <a:pt x="173" y="621"/>
                      </a:lnTo>
                      <a:lnTo>
                        <a:pt x="176" y="621"/>
                      </a:lnTo>
                      <a:lnTo>
                        <a:pt x="176" y="610"/>
                      </a:lnTo>
                      <a:lnTo>
                        <a:pt x="179" y="610"/>
                      </a:lnTo>
                      <a:lnTo>
                        <a:pt x="179" y="598"/>
                      </a:lnTo>
                      <a:lnTo>
                        <a:pt x="182" y="598"/>
                      </a:lnTo>
                      <a:lnTo>
                        <a:pt x="182" y="584"/>
                      </a:lnTo>
                      <a:lnTo>
                        <a:pt x="185" y="584"/>
                      </a:lnTo>
                      <a:lnTo>
                        <a:pt x="185" y="566"/>
                      </a:lnTo>
                      <a:lnTo>
                        <a:pt x="188" y="566"/>
                      </a:lnTo>
                      <a:lnTo>
                        <a:pt x="188" y="555"/>
                      </a:lnTo>
                      <a:lnTo>
                        <a:pt x="191" y="555"/>
                      </a:lnTo>
                      <a:lnTo>
                        <a:pt x="191" y="543"/>
                      </a:lnTo>
                      <a:lnTo>
                        <a:pt x="194" y="543"/>
                      </a:lnTo>
                      <a:lnTo>
                        <a:pt x="194" y="532"/>
                      </a:lnTo>
                      <a:lnTo>
                        <a:pt x="196" y="532"/>
                      </a:lnTo>
                      <a:lnTo>
                        <a:pt x="196" y="526"/>
                      </a:lnTo>
                      <a:lnTo>
                        <a:pt x="199" y="526"/>
                      </a:lnTo>
                      <a:lnTo>
                        <a:pt x="199" y="520"/>
                      </a:lnTo>
                      <a:lnTo>
                        <a:pt x="202" y="520"/>
                      </a:lnTo>
                      <a:lnTo>
                        <a:pt x="202" y="514"/>
                      </a:lnTo>
                      <a:lnTo>
                        <a:pt x="205" y="514"/>
                      </a:lnTo>
                      <a:lnTo>
                        <a:pt x="205" y="511"/>
                      </a:lnTo>
                      <a:lnTo>
                        <a:pt x="208" y="511"/>
                      </a:lnTo>
                      <a:lnTo>
                        <a:pt x="208" y="508"/>
                      </a:lnTo>
                      <a:lnTo>
                        <a:pt x="211" y="508"/>
                      </a:lnTo>
                      <a:lnTo>
                        <a:pt x="211" y="508"/>
                      </a:lnTo>
                      <a:lnTo>
                        <a:pt x="214" y="508"/>
                      </a:lnTo>
                      <a:lnTo>
                        <a:pt x="214" y="506"/>
                      </a:lnTo>
                      <a:lnTo>
                        <a:pt x="217" y="506"/>
                      </a:lnTo>
                      <a:lnTo>
                        <a:pt x="217" y="503"/>
                      </a:lnTo>
                      <a:lnTo>
                        <a:pt x="220" y="503"/>
                      </a:lnTo>
                      <a:lnTo>
                        <a:pt x="220" y="500"/>
                      </a:lnTo>
                      <a:lnTo>
                        <a:pt x="222" y="500"/>
                      </a:lnTo>
                      <a:lnTo>
                        <a:pt x="222" y="497"/>
                      </a:lnTo>
                      <a:lnTo>
                        <a:pt x="225" y="497"/>
                      </a:lnTo>
                      <a:lnTo>
                        <a:pt x="225" y="494"/>
                      </a:lnTo>
                      <a:lnTo>
                        <a:pt x="228" y="494"/>
                      </a:lnTo>
                      <a:lnTo>
                        <a:pt x="228" y="491"/>
                      </a:lnTo>
                      <a:lnTo>
                        <a:pt x="231" y="491"/>
                      </a:lnTo>
                      <a:lnTo>
                        <a:pt x="231" y="488"/>
                      </a:lnTo>
                      <a:lnTo>
                        <a:pt x="234" y="488"/>
                      </a:lnTo>
                      <a:lnTo>
                        <a:pt x="234" y="485"/>
                      </a:lnTo>
                      <a:lnTo>
                        <a:pt x="237" y="485"/>
                      </a:lnTo>
                      <a:lnTo>
                        <a:pt x="237" y="485"/>
                      </a:lnTo>
                      <a:lnTo>
                        <a:pt x="240" y="485"/>
                      </a:lnTo>
                      <a:lnTo>
                        <a:pt x="240" y="482"/>
                      </a:lnTo>
                      <a:lnTo>
                        <a:pt x="243" y="482"/>
                      </a:lnTo>
                      <a:lnTo>
                        <a:pt x="243" y="482"/>
                      </a:lnTo>
                      <a:lnTo>
                        <a:pt x="245" y="482"/>
                      </a:lnTo>
                      <a:lnTo>
                        <a:pt x="245" y="480"/>
                      </a:lnTo>
                      <a:lnTo>
                        <a:pt x="248" y="480"/>
                      </a:lnTo>
                      <a:lnTo>
                        <a:pt x="248" y="480"/>
                      </a:lnTo>
                      <a:lnTo>
                        <a:pt x="251" y="480"/>
                      </a:lnTo>
                      <a:lnTo>
                        <a:pt x="251" y="477"/>
                      </a:lnTo>
                      <a:lnTo>
                        <a:pt x="254" y="477"/>
                      </a:lnTo>
                      <a:lnTo>
                        <a:pt x="254" y="477"/>
                      </a:lnTo>
                      <a:lnTo>
                        <a:pt x="257" y="477"/>
                      </a:lnTo>
                      <a:lnTo>
                        <a:pt x="257" y="474"/>
                      </a:lnTo>
                      <a:lnTo>
                        <a:pt x="260" y="474"/>
                      </a:lnTo>
                      <a:lnTo>
                        <a:pt x="260" y="474"/>
                      </a:lnTo>
                      <a:lnTo>
                        <a:pt x="263" y="474"/>
                      </a:lnTo>
                      <a:lnTo>
                        <a:pt x="263" y="471"/>
                      </a:lnTo>
                      <a:lnTo>
                        <a:pt x="266" y="471"/>
                      </a:lnTo>
                      <a:lnTo>
                        <a:pt x="269" y="471"/>
                      </a:lnTo>
                      <a:lnTo>
                        <a:pt x="271" y="471"/>
                      </a:lnTo>
                      <a:lnTo>
                        <a:pt x="271" y="468"/>
                      </a:lnTo>
                      <a:lnTo>
                        <a:pt x="274" y="468"/>
                      </a:lnTo>
                      <a:lnTo>
                        <a:pt x="277" y="468"/>
                      </a:lnTo>
                      <a:lnTo>
                        <a:pt x="280" y="468"/>
                      </a:lnTo>
                      <a:lnTo>
                        <a:pt x="280" y="471"/>
                      </a:lnTo>
                      <a:lnTo>
                        <a:pt x="283" y="471"/>
                      </a:lnTo>
                      <a:lnTo>
                        <a:pt x="286" y="471"/>
                      </a:lnTo>
                      <a:lnTo>
                        <a:pt x="289" y="471"/>
                      </a:lnTo>
                      <a:lnTo>
                        <a:pt x="289" y="474"/>
                      </a:lnTo>
                      <a:lnTo>
                        <a:pt x="292" y="474"/>
                      </a:lnTo>
                      <a:lnTo>
                        <a:pt x="292" y="474"/>
                      </a:lnTo>
                      <a:lnTo>
                        <a:pt x="294" y="474"/>
                      </a:lnTo>
                      <a:lnTo>
                        <a:pt x="294" y="477"/>
                      </a:lnTo>
                      <a:lnTo>
                        <a:pt x="297" y="477"/>
                      </a:lnTo>
                      <a:lnTo>
                        <a:pt x="297" y="480"/>
                      </a:lnTo>
                      <a:lnTo>
                        <a:pt x="300" y="480"/>
                      </a:lnTo>
                      <a:lnTo>
                        <a:pt x="300" y="480"/>
                      </a:lnTo>
                      <a:lnTo>
                        <a:pt x="303" y="480"/>
                      </a:lnTo>
                      <a:lnTo>
                        <a:pt x="303" y="482"/>
                      </a:lnTo>
                      <a:lnTo>
                        <a:pt x="306" y="482"/>
                      </a:lnTo>
                      <a:lnTo>
                        <a:pt x="309" y="482"/>
                      </a:lnTo>
                      <a:lnTo>
                        <a:pt x="312" y="482"/>
                      </a:lnTo>
                      <a:lnTo>
                        <a:pt x="312" y="485"/>
                      </a:lnTo>
                      <a:lnTo>
                        <a:pt x="315" y="485"/>
                      </a:lnTo>
                      <a:lnTo>
                        <a:pt x="315" y="485"/>
                      </a:lnTo>
                      <a:lnTo>
                        <a:pt x="318" y="485"/>
                      </a:lnTo>
                      <a:lnTo>
                        <a:pt x="318" y="488"/>
                      </a:lnTo>
                      <a:lnTo>
                        <a:pt x="320" y="488"/>
                      </a:lnTo>
                      <a:lnTo>
                        <a:pt x="323" y="488"/>
                      </a:lnTo>
                      <a:lnTo>
                        <a:pt x="326" y="488"/>
                      </a:lnTo>
                      <a:lnTo>
                        <a:pt x="326" y="491"/>
                      </a:lnTo>
                      <a:lnTo>
                        <a:pt x="329" y="491"/>
                      </a:lnTo>
                      <a:lnTo>
                        <a:pt x="329" y="491"/>
                      </a:lnTo>
                      <a:lnTo>
                        <a:pt x="332" y="491"/>
                      </a:lnTo>
                      <a:lnTo>
                        <a:pt x="332" y="494"/>
                      </a:lnTo>
                      <a:lnTo>
                        <a:pt x="335" y="494"/>
                      </a:lnTo>
                      <a:lnTo>
                        <a:pt x="335" y="494"/>
                      </a:lnTo>
                      <a:lnTo>
                        <a:pt x="338" y="494"/>
                      </a:lnTo>
                      <a:lnTo>
                        <a:pt x="338" y="497"/>
                      </a:lnTo>
                      <a:lnTo>
                        <a:pt x="341" y="497"/>
                      </a:lnTo>
                      <a:lnTo>
                        <a:pt x="341" y="497"/>
                      </a:lnTo>
                      <a:lnTo>
                        <a:pt x="344" y="497"/>
                      </a:lnTo>
                      <a:lnTo>
                        <a:pt x="344" y="500"/>
                      </a:lnTo>
                      <a:lnTo>
                        <a:pt x="346" y="500"/>
                      </a:lnTo>
                      <a:lnTo>
                        <a:pt x="346" y="503"/>
                      </a:lnTo>
                      <a:lnTo>
                        <a:pt x="349" y="503"/>
                      </a:lnTo>
                      <a:lnTo>
                        <a:pt x="349" y="503"/>
                      </a:lnTo>
                      <a:lnTo>
                        <a:pt x="352" y="503"/>
                      </a:lnTo>
                      <a:lnTo>
                        <a:pt x="352" y="506"/>
                      </a:lnTo>
                      <a:lnTo>
                        <a:pt x="355" y="506"/>
                      </a:lnTo>
                      <a:lnTo>
                        <a:pt x="355" y="508"/>
                      </a:lnTo>
                      <a:lnTo>
                        <a:pt x="358" y="508"/>
                      </a:lnTo>
                      <a:lnTo>
                        <a:pt x="358" y="511"/>
                      </a:lnTo>
                      <a:lnTo>
                        <a:pt x="361" y="511"/>
                      </a:lnTo>
                      <a:lnTo>
                        <a:pt x="361" y="514"/>
                      </a:lnTo>
                      <a:lnTo>
                        <a:pt x="364" y="514"/>
                      </a:lnTo>
                      <a:lnTo>
                        <a:pt x="364" y="517"/>
                      </a:lnTo>
                      <a:lnTo>
                        <a:pt x="367" y="517"/>
                      </a:lnTo>
                      <a:lnTo>
                        <a:pt x="367" y="520"/>
                      </a:lnTo>
                      <a:lnTo>
                        <a:pt x="369" y="520"/>
                      </a:lnTo>
                      <a:lnTo>
                        <a:pt x="369" y="523"/>
                      </a:lnTo>
                      <a:lnTo>
                        <a:pt x="372" y="523"/>
                      </a:lnTo>
                      <a:lnTo>
                        <a:pt x="372" y="526"/>
                      </a:lnTo>
                      <a:lnTo>
                        <a:pt x="375" y="526"/>
                      </a:lnTo>
                      <a:lnTo>
                        <a:pt x="375" y="529"/>
                      </a:lnTo>
                      <a:lnTo>
                        <a:pt x="378" y="529"/>
                      </a:lnTo>
                      <a:lnTo>
                        <a:pt x="378" y="532"/>
                      </a:lnTo>
                      <a:lnTo>
                        <a:pt x="381" y="532"/>
                      </a:lnTo>
                      <a:lnTo>
                        <a:pt x="381" y="535"/>
                      </a:lnTo>
                      <a:lnTo>
                        <a:pt x="384" y="535"/>
                      </a:lnTo>
                      <a:lnTo>
                        <a:pt x="390" y="535"/>
                      </a:lnTo>
                      <a:lnTo>
                        <a:pt x="393" y="535"/>
                      </a:lnTo>
                      <a:lnTo>
                        <a:pt x="393" y="532"/>
                      </a:lnTo>
                      <a:lnTo>
                        <a:pt x="395" y="532"/>
                      </a:lnTo>
                      <a:lnTo>
                        <a:pt x="395" y="529"/>
                      </a:lnTo>
                      <a:lnTo>
                        <a:pt x="398" y="529"/>
                      </a:lnTo>
                      <a:lnTo>
                        <a:pt x="398" y="523"/>
                      </a:lnTo>
                      <a:lnTo>
                        <a:pt x="401" y="523"/>
                      </a:lnTo>
                      <a:lnTo>
                        <a:pt x="401" y="517"/>
                      </a:lnTo>
                      <a:lnTo>
                        <a:pt x="404" y="517"/>
                      </a:lnTo>
                      <a:lnTo>
                        <a:pt x="404" y="511"/>
                      </a:lnTo>
                      <a:lnTo>
                        <a:pt x="407" y="511"/>
                      </a:lnTo>
                      <a:lnTo>
                        <a:pt x="407" y="506"/>
                      </a:lnTo>
                      <a:lnTo>
                        <a:pt x="410" y="506"/>
                      </a:lnTo>
                      <a:lnTo>
                        <a:pt x="410" y="497"/>
                      </a:lnTo>
                      <a:lnTo>
                        <a:pt x="413" y="497"/>
                      </a:lnTo>
                      <a:lnTo>
                        <a:pt x="413" y="488"/>
                      </a:lnTo>
                      <a:lnTo>
                        <a:pt x="416" y="488"/>
                      </a:lnTo>
                      <a:lnTo>
                        <a:pt x="416" y="482"/>
                      </a:lnTo>
                      <a:lnTo>
                        <a:pt x="418" y="482"/>
                      </a:lnTo>
                      <a:lnTo>
                        <a:pt x="418" y="474"/>
                      </a:lnTo>
                      <a:lnTo>
                        <a:pt x="421" y="474"/>
                      </a:lnTo>
                      <a:lnTo>
                        <a:pt x="421" y="468"/>
                      </a:lnTo>
                      <a:lnTo>
                        <a:pt x="424" y="468"/>
                      </a:lnTo>
                      <a:lnTo>
                        <a:pt x="424" y="465"/>
                      </a:lnTo>
                      <a:lnTo>
                        <a:pt x="427" y="465"/>
                      </a:lnTo>
                      <a:lnTo>
                        <a:pt x="427" y="462"/>
                      </a:lnTo>
                      <a:lnTo>
                        <a:pt x="430" y="462"/>
                      </a:lnTo>
                      <a:lnTo>
                        <a:pt x="430" y="459"/>
                      </a:lnTo>
                      <a:lnTo>
                        <a:pt x="433" y="459"/>
                      </a:lnTo>
                      <a:lnTo>
                        <a:pt x="436" y="459"/>
                      </a:lnTo>
                      <a:lnTo>
                        <a:pt x="439" y="459"/>
                      </a:lnTo>
                      <a:lnTo>
                        <a:pt x="439" y="462"/>
                      </a:lnTo>
                      <a:lnTo>
                        <a:pt x="442" y="462"/>
                      </a:lnTo>
                      <a:lnTo>
                        <a:pt x="442" y="465"/>
                      </a:lnTo>
                      <a:lnTo>
                        <a:pt x="444" y="465"/>
                      </a:lnTo>
                      <a:lnTo>
                        <a:pt x="444" y="468"/>
                      </a:lnTo>
                      <a:lnTo>
                        <a:pt x="447" y="468"/>
                      </a:lnTo>
                      <a:lnTo>
                        <a:pt x="447" y="468"/>
                      </a:lnTo>
                      <a:lnTo>
                        <a:pt x="450" y="468"/>
                      </a:lnTo>
                      <a:lnTo>
                        <a:pt x="450" y="471"/>
                      </a:lnTo>
                      <a:lnTo>
                        <a:pt x="453" y="471"/>
                      </a:lnTo>
                      <a:lnTo>
                        <a:pt x="453" y="474"/>
                      </a:lnTo>
                      <a:lnTo>
                        <a:pt x="456" y="474"/>
                      </a:lnTo>
                      <a:lnTo>
                        <a:pt x="456" y="477"/>
                      </a:lnTo>
                      <a:lnTo>
                        <a:pt x="459" y="477"/>
                      </a:lnTo>
                      <a:lnTo>
                        <a:pt x="459" y="480"/>
                      </a:lnTo>
                      <a:lnTo>
                        <a:pt x="462" y="480"/>
                      </a:lnTo>
                      <a:lnTo>
                        <a:pt x="462" y="480"/>
                      </a:lnTo>
                      <a:lnTo>
                        <a:pt x="465" y="480"/>
                      </a:lnTo>
                      <a:lnTo>
                        <a:pt x="465" y="482"/>
                      </a:lnTo>
                      <a:lnTo>
                        <a:pt x="468" y="482"/>
                      </a:lnTo>
                      <a:lnTo>
                        <a:pt x="468" y="488"/>
                      </a:lnTo>
                      <a:lnTo>
                        <a:pt x="470" y="488"/>
                      </a:lnTo>
                      <a:lnTo>
                        <a:pt x="470" y="494"/>
                      </a:lnTo>
                      <a:lnTo>
                        <a:pt x="473" y="494"/>
                      </a:lnTo>
                      <a:lnTo>
                        <a:pt x="473" y="503"/>
                      </a:lnTo>
                      <a:lnTo>
                        <a:pt x="476" y="503"/>
                      </a:lnTo>
                      <a:lnTo>
                        <a:pt x="476" y="514"/>
                      </a:lnTo>
                      <a:lnTo>
                        <a:pt x="479" y="514"/>
                      </a:lnTo>
                      <a:lnTo>
                        <a:pt x="479" y="526"/>
                      </a:lnTo>
                      <a:lnTo>
                        <a:pt x="482" y="526"/>
                      </a:lnTo>
                      <a:lnTo>
                        <a:pt x="482" y="543"/>
                      </a:lnTo>
                      <a:lnTo>
                        <a:pt x="485" y="543"/>
                      </a:lnTo>
                      <a:lnTo>
                        <a:pt x="485" y="563"/>
                      </a:lnTo>
                      <a:lnTo>
                        <a:pt x="488" y="563"/>
                      </a:lnTo>
                      <a:lnTo>
                        <a:pt x="488" y="581"/>
                      </a:lnTo>
                      <a:lnTo>
                        <a:pt x="491" y="581"/>
                      </a:lnTo>
                      <a:lnTo>
                        <a:pt x="491" y="604"/>
                      </a:lnTo>
                      <a:lnTo>
                        <a:pt x="493" y="604"/>
                      </a:lnTo>
                      <a:lnTo>
                        <a:pt x="493" y="624"/>
                      </a:lnTo>
                      <a:lnTo>
                        <a:pt x="496" y="624"/>
                      </a:lnTo>
                      <a:lnTo>
                        <a:pt x="496" y="647"/>
                      </a:lnTo>
                      <a:lnTo>
                        <a:pt x="499" y="647"/>
                      </a:lnTo>
                      <a:lnTo>
                        <a:pt x="499" y="667"/>
                      </a:lnTo>
                      <a:lnTo>
                        <a:pt x="502" y="667"/>
                      </a:lnTo>
                      <a:lnTo>
                        <a:pt x="502" y="682"/>
                      </a:lnTo>
                      <a:lnTo>
                        <a:pt x="505" y="682"/>
                      </a:lnTo>
                      <a:lnTo>
                        <a:pt x="505" y="699"/>
                      </a:lnTo>
                      <a:lnTo>
                        <a:pt x="508" y="699"/>
                      </a:lnTo>
                      <a:lnTo>
                        <a:pt x="508" y="705"/>
                      </a:lnTo>
                      <a:lnTo>
                        <a:pt x="511" y="705"/>
                      </a:lnTo>
                      <a:lnTo>
                        <a:pt x="511" y="708"/>
                      </a:lnTo>
                      <a:lnTo>
                        <a:pt x="514" y="708"/>
                      </a:lnTo>
                      <a:lnTo>
                        <a:pt x="514" y="711"/>
                      </a:lnTo>
                      <a:lnTo>
                        <a:pt x="517" y="711"/>
                      </a:lnTo>
                      <a:lnTo>
                        <a:pt x="517" y="702"/>
                      </a:lnTo>
                      <a:lnTo>
                        <a:pt x="519" y="702"/>
                      </a:lnTo>
                      <a:lnTo>
                        <a:pt x="519" y="691"/>
                      </a:lnTo>
                      <a:lnTo>
                        <a:pt x="522" y="691"/>
                      </a:lnTo>
                      <a:lnTo>
                        <a:pt x="522" y="679"/>
                      </a:lnTo>
                      <a:lnTo>
                        <a:pt x="525" y="679"/>
                      </a:lnTo>
                      <a:lnTo>
                        <a:pt x="525" y="656"/>
                      </a:lnTo>
                      <a:lnTo>
                        <a:pt x="528" y="656"/>
                      </a:lnTo>
                      <a:lnTo>
                        <a:pt x="528" y="633"/>
                      </a:lnTo>
                      <a:lnTo>
                        <a:pt x="531" y="633"/>
                      </a:lnTo>
                      <a:lnTo>
                        <a:pt x="531" y="610"/>
                      </a:lnTo>
                      <a:lnTo>
                        <a:pt x="534" y="610"/>
                      </a:lnTo>
                      <a:lnTo>
                        <a:pt x="534" y="584"/>
                      </a:lnTo>
                      <a:lnTo>
                        <a:pt x="537" y="584"/>
                      </a:lnTo>
                      <a:lnTo>
                        <a:pt x="537" y="561"/>
                      </a:lnTo>
                      <a:lnTo>
                        <a:pt x="540" y="561"/>
                      </a:lnTo>
                      <a:lnTo>
                        <a:pt x="540" y="535"/>
                      </a:lnTo>
                      <a:lnTo>
                        <a:pt x="542" y="535"/>
                      </a:lnTo>
                      <a:lnTo>
                        <a:pt x="542" y="514"/>
                      </a:lnTo>
                      <a:lnTo>
                        <a:pt x="545" y="514"/>
                      </a:lnTo>
                      <a:lnTo>
                        <a:pt x="545" y="494"/>
                      </a:lnTo>
                      <a:lnTo>
                        <a:pt x="548" y="494"/>
                      </a:lnTo>
                      <a:lnTo>
                        <a:pt x="548" y="477"/>
                      </a:lnTo>
                      <a:lnTo>
                        <a:pt x="551" y="477"/>
                      </a:lnTo>
                      <a:lnTo>
                        <a:pt x="551" y="468"/>
                      </a:lnTo>
                      <a:lnTo>
                        <a:pt x="554" y="468"/>
                      </a:lnTo>
                      <a:lnTo>
                        <a:pt x="554" y="459"/>
                      </a:lnTo>
                      <a:lnTo>
                        <a:pt x="557" y="459"/>
                      </a:lnTo>
                      <a:lnTo>
                        <a:pt x="557" y="454"/>
                      </a:lnTo>
                      <a:lnTo>
                        <a:pt x="560" y="454"/>
                      </a:lnTo>
                      <a:lnTo>
                        <a:pt x="560" y="456"/>
                      </a:lnTo>
                      <a:lnTo>
                        <a:pt x="563" y="456"/>
                      </a:lnTo>
                      <a:lnTo>
                        <a:pt x="563" y="456"/>
                      </a:lnTo>
                      <a:lnTo>
                        <a:pt x="566" y="456"/>
                      </a:lnTo>
                      <a:lnTo>
                        <a:pt x="566" y="462"/>
                      </a:lnTo>
                      <a:lnTo>
                        <a:pt x="568" y="462"/>
                      </a:lnTo>
                      <a:lnTo>
                        <a:pt x="568" y="471"/>
                      </a:lnTo>
                      <a:lnTo>
                        <a:pt x="571" y="471"/>
                      </a:lnTo>
                      <a:lnTo>
                        <a:pt x="571" y="480"/>
                      </a:lnTo>
                      <a:lnTo>
                        <a:pt x="574" y="480"/>
                      </a:lnTo>
                      <a:lnTo>
                        <a:pt x="574" y="488"/>
                      </a:lnTo>
                      <a:lnTo>
                        <a:pt x="577" y="488"/>
                      </a:lnTo>
                      <a:lnTo>
                        <a:pt x="577" y="497"/>
                      </a:lnTo>
                      <a:lnTo>
                        <a:pt x="580" y="497"/>
                      </a:lnTo>
                      <a:lnTo>
                        <a:pt x="580" y="506"/>
                      </a:lnTo>
                      <a:lnTo>
                        <a:pt x="583" y="506"/>
                      </a:lnTo>
                      <a:lnTo>
                        <a:pt x="583" y="517"/>
                      </a:lnTo>
                      <a:lnTo>
                        <a:pt x="586" y="517"/>
                      </a:lnTo>
                      <a:lnTo>
                        <a:pt x="586" y="523"/>
                      </a:lnTo>
                      <a:lnTo>
                        <a:pt x="589" y="523"/>
                      </a:lnTo>
                      <a:lnTo>
                        <a:pt x="589" y="532"/>
                      </a:lnTo>
                      <a:lnTo>
                        <a:pt x="592" y="532"/>
                      </a:lnTo>
                      <a:lnTo>
                        <a:pt x="592" y="537"/>
                      </a:lnTo>
                      <a:lnTo>
                        <a:pt x="594" y="537"/>
                      </a:lnTo>
                      <a:lnTo>
                        <a:pt x="594" y="543"/>
                      </a:lnTo>
                      <a:lnTo>
                        <a:pt x="597" y="543"/>
                      </a:lnTo>
                      <a:lnTo>
                        <a:pt x="597" y="549"/>
                      </a:lnTo>
                      <a:lnTo>
                        <a:pt x="600" y="549"/>
                      </a:lnTo>
                      <a:lnTo>
                        <a:pt x="600" y="552"/>
                      </a:lnTo>
                      <a:lnTo>
                        <a:pt x="603" y="552"/>
                      </a:lnTo>
                      <a:lnTo>
                        <a:pt x="603" y="558"/>
                      </a:lnTo>
                      <a:lnTo>
                        <a:pt x="606" y="558"/>
                      </a:lnTo>
                      <a:lnTo>
                        <a:pt x="606" y="561"/>
                      </a:lnTo>
                      <a:lnTo>
                        <a:pt x="609" y="561"/>
                      </a:lnTo>
                      <a:lnTo>
                        <a:pt x="609" y="563"/>
                      </a:lnTo>
                      <a:lnTo>
                        <a:pt x="612" y="563"/>
                      </a:lnTo>
                      <a:lnTo>
                        <a:pt x="612" y="566"/>
                      </a:lnTo>
                      <a:lnTo>
                        <a:pt x="615" y="566"/>
                      </a:lnTo>
                      <a:lnTo>
                        <a:pt x="615" y="569"/>
                      </a:lnTo>
                      <a:lnTo>
                        <a:pt x="617" y="569"/>
                      </a:lnTo>
                      <a:lnTo>
                        <a:pt x="617" y="569"/>
                      </a:lnTo>
                      <a:lnTo>
                        <a:pt x="620" y="569"/>
                      </a:lnTo>
                      <a:lnTo>
                        <a:pt x="620" y="566"/>
                      </a:lnTo>
                      <a:lnTo>
                        <a:pt x="623" y="566"/>
                      </a:lnTo>
                      <a:lnTo>
                        <a:pt x="623" y="566"/>
                      </a:lnTo>
                      <a:lnTo>
                        <a:pt x="626" y="566"/>
                      </a:lnTo>
                      <a:lnTo>
                        <a:pt x="626" y="563"/>
                      </a:lnTo>
                      <a:lnTo>
                        <a:pt x="629" y="563"/>
                      </a:lnTo>
                      <a:lnTo>
                        <a:pt x="629" y="558"/>
                      </a:lnTo>
                      <a:lnTo>
                        <a:pt x="632" y="558"/>
                      </a:lnTo>
                      <a:lnTo>
                        <a:pt x="632" y="552"/>
                      </a:lnTo>
                      <a:lnTo>
                        <a:pt x="635" y="552"/>
                      </a:lnTo>
                      <a:lnTo>
                        <a:pt x="635" y="543"/>
                      </a:lnTo>
                      <a:lnTo>
                        <a:pt x="638" y="543"/>
                      </a:lnTo>
                      <a:lnTo>
                        <a:pt x="638" y="532"/>
                      </a:lnTo>
                      <a:lnTo>
                        <a:pt x="641" y="532"/>
                      </a:lnTo>
                      <a:lnTo>
                        <a:pt x="641" y="523"/>
                      </a:lnTo>
                      <a:lnTo>
                        <a:pt x="643" y="523"/>
                      </a:lnTo>
                      <a:lnTo>
                        <a:pt x="643" y="508"/>
                      </a:lnTo>
                      <a:lnTo>
                        <a:pt x="646" y="508"/>
                      </a:lnTo>
                      <a:lnTo>
                        <a:pt x="646" y="494"/>
                      </a:lnTo>
                      <a:lnTo>
                        <a:pt x="649" y="494"/>
                      </a:lnTo>
                      <a:lnTo>
                        <a:pt x="649" y="482"/>
                      </a:lnTo>
                      <a:lnTo>
                        <a:pt x="652" y="482"/>
                      </a:lnTo>
                      <a:lnTo>
                        <a:pt x="652" y="468"/>
                      </a:lnTo>
                      <a:lnTo>
                        <a:pt x="655" y="468"/>
                      </a:lnTo>
                      <a:lnTo>
                        <a:pt x="655" y="456"/>
                      </a:lnTo>
                      <a:lnTo>
                        <a:pt x="658" y="456"/>
                      </a:lnTo>
                      <a:lnTo>
                        <a:pt x="658" y="445"/>
                      </a:lnTo>
                      <a:lnTo>
                        <a:pt x="661" y="445"/>
                      </a:lnTo>
                      <a:lnTo>
                        <a:pt x="661" y="439"/>
                      </a:lnTo>
                      <a:lnTo>
                        <a:pt x="664" y="439"/>
                      </a:lnTo>
                      <a:lnTo>
                        <a:pt x="664" y="433"/>
                      </a:lnTo>
                      <a:lnTo>
                        <a:pt x="667" y="433"/>
                      </a:lnTo>
                      <a:lnTo>
                        <a:pt x="667" y="428"/>
                      </a:lnTo>
                      <a:lnTo>
                        <a:pt x="669" y="428"/>
                      </a:lnTo>
                      <a:lnTo>
                        <a:pt x="669" y="430"/>
                      </a:lnTo>
                      <a:lnTo>
                        <a:pt x="672" y="430"/>
                      </a:lnTo>
                      <a:lnTo>
                        <a:pt x="672" y="433"/>
                      </a:lnTo>
                      <a:lnTo>
                        <a:pt x="675" y="433"/>
                      </a:lnTo>
                      <a:lnTo>
                        <a:pt x="675" y="439"/>
                      </a:lnTo>
                      <a:lnTo>
                        <a:pt x="678" y="439"/>
                      </a:lnTo>
                      <a:lnTo>
                        <a:pt x="678" y="451"/>
                      </a:lnTo>
                      <a:lnTo>
                        <a:pt x="681" y="451"/>
                      </a:lnTo>
                      <a:lnTo>
                        <a:pt x="681" y="462"/>
                      </a:lnTo>
                      <a:lnTo>
                        <a:pt x="684" y="462"/>
                      </a:lnTo>
                      <a:lnTo>
                        <a:pt x="684" y="471"/>
                      </a:lnTo>
                      <a:lnTo>
                        <a:pt x="687" y="471"/>
                      </a:lnTo>
                      <a:lnTo>
                        <a:pt x="687" y="485"/>
                      </a:lnTo>
                      <a:lnTo>
                        <a:pt x="690" y="485"/>
                      </a:lnTo>
                      <a:lnTo>
                        <a:pt x="690" y="497"/>
                      </a:lnTo>
                      <a:lnTo>
                        <a:pt x="692" y="497"/>
                      </a:lnTo>
                      <a:lnTo>
                        <a:pt x="692" y="506"/>
                      </a:lnTo>
                      <a:lnTo>
                        <a:pt x="695" y="506"/>
                      </a:lnTo>
                      <a:lnTo>
                        <a:pt x="695" y="511"/>
                      </a:lnTo>
                      <a:lnTo>
                        <a:pt x="698" y="511"/>
                      </a:lnTo>
                      <a:lnTo>
                        <a:pt x="698" y="517"/>
                      </a:lnTo>
                      <a:lnTo>
                        <a:pt x="701" y="517"/>
                      </a:lnTo>
                      <a:lnTo>
                        <a:pt x="701" y="520"/>
                      </a:lnTo>
                      <a:lnTo>
                        <a:pt x="704" y="520"/>
                      </a:lnTo>
                      <a:lnTo>
                        <a:pt x="704" y="520"/>
                      </a:lnTo>
                      <a:lnTo>
                        <a:pt x="707" y="520"/>
                      </a:lnTo>
                      <a:lnTo>
                        <a:pt x="707" y="517"/>
                      </a:lnTo>
                      <a:lnTo>
                        <a:pt x="710" y="517"/>
                      </a:lnTo>
                      <a:lnTo>
                        <a:pt x="710" y="511"/>
                      </a:lnTo>
                      <a:lnTo>
                        <a:pt x="713" y="511"/>
                      </a:lnTo>
                      <a:lnTo>
                        <a:pt x="713" y="506"/>
                      </a:lnTo>
                      <a:lnTo>
                        <a:pt x="716" y="506"/>
                      </a:lnTo>
                      <a:lnTo>
                        <a:pt x="716" y="497"/>
                      </a:lnTo>
                      <a:lnTo>
                        <a:pt x="718" y="497"/>
                      </a:lnTo>
                      <a:lnTo>
                        <a:pt x="718" y="488"/>
                      </a:lnTo>
                      <a:lnTo>
                        <a:pt x="721" y="488"/>
                      </a:lnTo>
                      <a:lnTo>
                        <a:pt x="721" y="482"/>
                      </a:lnTo>
                      <a:lnTo>
                        <a:pt x="724" y="482"/>
                      </a:lnTo>
                      <a:lnTo>
                        <a:pt x="724" y="474"/>
                      </a:lnTo>
                      <a:lnTo>
                        <a:pt x="727" y="474"/>
                      </a:lnTo>
                      <a:lnTo>
                        <a:pt x="727" y="468"/>
                      </a:lnTo>
                      <a:lnTo>
                        <a:pt x="730" y="468"/>
                      </a:lnTo>
                      <a:lnTo>
                        <a:pt x="730" y="465"/>
                      </a:lnTo>
                      <a:lnTo>
                        <a:pt x="733" y="465"/>
                      </a:lnTo>
                      <a:lnTo>
                        <a:pt x="733" y="462"/>
                      </a:lnTo>
                      <a:lnTo>
                        <a:pt x="736" y="462"/>
                      </a:lnTo>
                      <a:lnTo>
                        <a:pt x="741" y="462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" name="Freeform 148">
                  <a:extLst>
                    <a:ext uri="{FF2B5EF4-FFF2-40B4-BE49-F238E27FC236}">
                      <a16:creationId xmlns:a16="http://schemas.microsoft.com/office/drawing/2014/main" id="{704A7BB3-341E-0D3A-A36D-0AB5883875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8" y="1163"/>
                  <a:ext cx="1070" cy="87"/>
                </a:xfrm>
                <a:custGeom>
                  <a:avLst/>
                  <a:gdLst>
                    <a:gd name="T0" fmla="*/ 9 w 1070"/>
                    <a:gd name="T1" fmla="*/ 15 h 87"/>
                    <a:gd name="T2" fmla="*/ 26 w 1070"/>
                    <a:gd name="T3" fmla="*/ 20 h 87"/>
                    <a:gd name="T4" fmla="*/ 38 w 1070"/>
                    <a:gd name="T5" fmla="*/ 9 h 87"/>
                    <a:gd name="T6" fmla="*/ 49 w 1070"/>
                    <a:gd name="T7" fmla="*/ 3 h 87"/>
                    <a:gd name="T8" fmla="*/ 61 w 1070"/>
                    <a:gd name="T9" fmla="*/ 15 h 87"/>
                    <a:gd name="T10" fmla="*/ 72 w 1070"/>
                    <a:gd name="T11" fmla="*/ 38 h 87"/>
                    <a:gd name="T12" fmla="*/ 84 w 1070"/>
                    <a:gd name="T13" fmla="*/ 58 h 87"/>
                    <a:gd name="T14" fmla="*/ 96 w 1070"/>
                    <a:gd name="T15" fmla="*/ 67 h 87"/>
                    <a:gd name="T16" fmla="*/ 124 w 1070"/>
                    <a:gd name="T17" fmla="*/ 73 h 87"/>
                    <a:gd name="T18" fmla="*/ 139 w 1070"/>
                    <a:gd name="T19" fmla="*/ 81 h 87"/>
                    <a:gd name="T20" fmla="*/ 150 w 1070"/>
                    <a:gd name="T21" fmla="*/ 75 h 87"/>
                    <a:gd name="T22" fmla="*/ 162 w 1070"/>
                    <a:gd name="T23" fmla="*/ 55 h 87"/>
                    <a:gd name="T24" fmla="*/ 173 w 1070"/>
                    <a:gd name="T25" fmla="*/ 41 h 87"/>
                    <a:gd name="T26" fmla="*/ 188 w 1070"/>
                    <a:gd name="T27" fmla="*/ 44 h 87"/>
                    <a:gd name="T28" fmla="*/ 199 w 1070"/>
                    <a:gd name="T29" fmla="*/ 58 h 87"/>
                    <a:gd name="T30" fmla="*/ 220 w 1070"/>
                    <a:gd name="T31" fmla="*/ 64 h 87"/>
                    <a:gd name="T32" fmla="*/ 231 w 1070"/>
                    <a:gd name="T33" fmla="*/ 52 h 87"/>
                    <a:gd name="T34" fmla="*/ 251 w 1070"/>
                    <a:gd name="T35" fmla="*/ 52 h 87"/>
                    <a:gd name="T36" fmla="*/ 266 w 1070"/>
                    <a:gd name="T37" fmla="*/ 58 h 87"/>
                    <a:gd name="T38" fmla="*/ 280 w 1070"/>
                    <a:gd name="T39" fmla="*/ 55 h 87"/>
                    <a:gd name="T40" fmla="*/ 292 w 1070"/>
                    <a:gd name="T41" fmla="*/ 49 h 87"/>
                    <a:gd name="T42" fmla="*/ 303 w 1070"/>
                    <a:gd name="T43" fmla="*/ 46 h 87"/>
                    <a:gd name="T44" fmla="*/ 318 w 1070"/>
                    <a:gd name="T45" fmla="*/ 52 h 87"/>
                    <a:gd name="T46" fmla="*/ 329 w 1070"/>
                    <a:gd name="T47" fmla="*/ 58 h 87"/>
                    <a:gd name="T48" fmla="*/ 361 w 1070"/>
                    <a:gd name="T49" fmla="*/ 64 h 87"/>
                    <a:gd name="T50" fmla="*/ 430 w 1070"/>
                    <a:gd name="T51" fmla="*/ 58 h 87"/>
                    <a:gd name="T52" fmla="*/ 444 w 1070"/>
                    <a:gd name="T53" fmla="*/ 52 h 87"/>
                    <a:gd name="T54" fmla="*/ 456 w 1070"/>
                    <a:gd name="T55" fmla="*/ 41 h 87"/>
                    <a:gd name="T56" fmla="*/ 468 w 1070"/>
                    <a:gd name="T57" fmla="*/ 35 h 87"/>
                    <a:gd name="T58" fmla="*/ 482 w 1070"/>
                    <a:gd name="T59" fmla="*/ 41 h 87"/>
                    <a:gd name="T60" fmla="*/ 494 w 1070"/>
                    <a:gd name="T61" fmla="*/ 46 h 87"/>
                    <a:gd name="T62" fmla="*/ 531 w 1070"/>
                    <a:gd name="T63" fmla="*/ 52 h 87"/>
                    <a:gd name="T64" fmla="*/ 551 w 1070"/>
                    <a:gd name="T65" fmla="*/ 58 h 87"/>
                    <a:gd name="T66" fmla="*/ 566 w 1070"/>
                    <a:gd name="T67" fmla="*/ 61 h 87"/>
                    <a:gd name="T68" fmla="*/ 586 w 1070"/>
                    <a:gd name="T69" fmla="*/ 55 h 87"/>
                    <a:gd name="T70" fmla="*/ 597 w 1070"/>
                    <a:gd name="T71" fmla="*/ 49 h 87"/>
                    <a:gd name="T72" fmla="*/ 623 w 1070"/>
                    <a:gd name="T73" fmla="*/ 49 h 87"/>
                    <a:gd name="T74" fmla="*/ 667 w 1070"/>
                    <a:gd name="T75" fmla="*/ 44 h 87"/>
                    <a:gd name="T76" fmla="*/ 678 w 1070"/>
                    <a:gd name="T77" fmla="*/ 38 h 87"/>
                    <a:gd name="T78" fmla="*/ 690 w 1070"/>
                    <a:gd name="T79" fmla="*/ 32 h 87"/>
                    <a:gd name="T80" fmla="*/ 710 w 1070"/>
                    <a:gd name="T81" fmla="*/ 32 h 87"/>
                    <a:gd name="T82" fmla="*/ 721 w 1070"/>
                    <a:gd name="T83" fmla="*/ 44 h 87"/>
                    <a:gd name="T84" fmla="*/ 733 w 1070"/>
                    <a:gd name="T85" fmla="*/ 61 h 87"/>
                    <a:gd name="T86" fmla="*/ 744 w 1070"/>
                    <a:gd name="T87" fmla="*/ 75 h 87"/>
                    <a:gd name="T88" fmla="*/ 756 w 1070"/>
                    <a:gd name="T89" fmla="*/ 87 h 87"/>
                    <a:gd name="T90" fmla="*/ 779 w 1070"/>
                    <a:gd name="T91" fmla="*/ 81 h 87"/>
                    <a:gd name="T92" fmla="*/ 791 w 1070"/>
                    <a:gd name="T93" fmla="*/ 67 h 87"/>
                    <a:gd name="T94" fmla="*/ 802 w 1070"/>
                    <a:gd name="T95" fmla="*/ 52 h 87"/>
                    <a:gd name="T96" fmla="*/ 814 w 1070"/>
                    <a:gd name="T97" fmla="*/ 41 h 87"/>
                    <a:gd name="T98" fmla="*/ 837 w 1070"/>
                    <a:gd name="T99" fmla="*/ 35 h 87"/>
                    <a:gd name="T100" fmla="*/ 854 w 1070"/>
                    <a:gd name="T101" fmla="*/ 41 h 87"/>
                    <a:gd name="T102" fmla="*/ 915 w 1070"/>
                    <a:gd name="T103" fmla="*/ 46 h 87"/>
                    <a:gd name="T104" fmla="*/ 949 w 1070"/>
                    <a:gd name="T105" fmla="*/ 46 h 87"/>
                    <a:gd name="T106" fmla="*/ 969 w 1070"/>
                    <a:gd name="T107" fmla="*/ 52 h 87"/>
                    <a:gd name="T108" fmla="*/ 984 w 1070"/>
                    <a:gd name="T109" fmla="*/ 58 h 87"/>
                    <a:gd name="T110" fmla="*/ 995 w 1070"/>
                    <a:gd name="T111" fmla="*/ 67 h 87"/>
                    <a:gd name="T112" fmla="*/ 1013 w 1070"/>
                    <a:gd name="T113" fmla="*/ 67 h 87"/>
                    <a:gd name="T114" fmla="*/ 1024 w 1070"/>
                    <a:gd name="T115" fmla="*/ 58 h 87"/>
                    <a:gd name="T116" fmla="*/ 1036 w 1070"/>
                    <a:gd name="T117" fmla="*/ 44 h 87"/>
                    <a:gd name="T118" fmla="*/ 1047 w 1070"/>
                    <a:gd name="T119" fmla="*/ 29 h 87"/>
                    <a:gd name="T120" fmla="*/ 1059 w 1070"/>
                    <a:gd name="T121" fmla="*/ 23 h 87"/>
                    <a:gd name="T122" fmla="*/ 1070 w 1070"/>
                    <a:gd name="T123" fmla="*/ 3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070" h="87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3" y="9"/>
                      </a:lnTo>
                      <a:lnTo>
                        <a:pt x="6" y="9"/>
                      </a:lnTo>
                      <a:lnTo>
                        <a:pt x="6" y="12"/>
                      </a:lnTo>
                      <a:lnTo>
                        <a:pt x="9" y="12"/>
                      </a:lnTo>
                      <a:lnTo>
                        <a:pt x="9" y="15"/>
                      </a:lnTo>
                      <a:lnTo>
                        <a:pt x="12" y="15"/>
                      </a:lnTo>
                      <a:lnTo>
                        <a:pt x="12" y="18"/>
                      </a:lnTo>
                      <a:lnTo>
                        <a:pt x="15" y="18"/>
                      </a:lnTo>
                      <a:lnTo>
                        <a:pt x="15" y="23"/>
                      </a:lnTo>
                      <a:lnTo>
                        <a:pt x="18" y="23"/>
                      </a:lnTo>
                      <a:lnTo>
                        <a:pt x="23" y="23"/>
                      </a:lnTo>
                      <a:lnTo>
                        <a:pt x="26" y="23"/>
                      </a:lnTo>
                      <a:lnTo>
                        <a:pt x="26" y="20"/>
                      </a:lnTo>
                      <a:lnTo>
                        <a:pt x="29" y="20"/>
                      </a:lnTo>
                      <a:lnTo>
                        <a:pt x="29" y="20"/>
                      </a:lnTo>
                      <a:lnTo>
                        <a:pt x="32" y="20"/>
                      </a:lnTo>
                      <a:lnTo>
                        <a:pt x="32" y="18"/>
                      </a:lnTo>
                      <a:lnTo>
                        <a:pt x="35" y="18"/>
                      </a:lnTo>
                      <a:lnTo>
                        <a:pt x="35" y="15"/>
                      </a:lnTo>
                      <a:lnTo>
                        <a:pt x="38" y="15"/>
                      </a:lnTo>
                      <a:lnTo>
                        <a:pt x="38" y="9"/>
                      </a:lnTo>
                      <a:lnTo>
                        <a:pt x="41" y="9"/>
                      </a:lnTo>
                      <a:lnTo>
                        <a:pt x="41" y="6"/>
                      </a:lnTo>
                      <a:lnTo>
                        <a:pt x="44" y="6"/>
                      </a:lnTo>
                      <a:lnTo>
                        <a:pt x="44" y="6"/>
                      </a:lnTo>
                      <a:lnTo>
                        <a:pt x="47" y="6"/>
                      </a:lnTo>
                      <a:lnTo>
                        <a:pt x="47" y="3"/>
                      </a:lnTo>
                      <a:lnTo>
                        <a:pt x="49" y="3"/>
                      </a:lnTo>
                      <a:lnTo>
                        <a:pt x="49" y="3"/>
                      </a:lnTo>
                      <a:lnTo>
                        <a:pt x="52" y="3"/>
                      </a:lnTo>
                      <a:lnTo>
                        <a:pt x="52" y="6"/>
                      </a:lnTo>
                      <a:lnTo>
                        <a:pt x="55" y="6"/>
                      </a:lnTo>
                      <a:lnTo>
                        <a:pt x="55" y="6"/>
                      </a:lnTo>
                      <a:lnTo>
                        <a:pt x="58" y="6"/>
                      </a:lnTo>
                      <a:lnTo>
                        <a:pt x="58" y="9"/>
                      </a:lnTo>
                      <a:lnTo>
                        <a:pt x="61" y="9"/>
                      </a:lnTo>
                      <a:lnTo>
                        <a:pt x="61" y="15"/>
                      </a:lnTo>
                      <a:lnTo>
                        <a:pt x="64" y="15"/>
                      </a:lnTo>
                      <a:lnTo>
                        <a:pt x="64" y="20"/>
                      </a:lnTo>
                      <a:lnTo>
                        <a:pt x="67" y="20"/>
                      </a:lnTo>
                      <a:lnTo>
                        <a:pt x="67" y="26"/>
                      </a:lnTo>
                      <a:lnTo>
                        <a:pt x="70" y="26"/>
                      </a:lnTo>
                      <a:lnTo>
                        <a:pt x="70" y="32"/>
                      </a:lnTo>
                      <a:lnTo>
                        <a:pt x="72" y="32"/>
                      </a:lnTo>
                      <a:lnTo>
                        <a:pt x="72" y="38"/>
                      </a:lnTo>
                      <a:lnTo>
                        <a:pt x="75" y="38"/>
                      </a:lnTo>
                      <a:lnTo>
                        <a:pt x="75" y="44"/>
                      </a:lnTo>
                      <a:lnTo>
                        <a:pt x="78" y="44"/>
                      </a:lnTo>
                      <a:lnTo>
                        <a:pt x="78" y="49"/>
                      </a:lnTo>
                      <a:lnTo>
                        <a:pt x="81" y="49"/>
                      </a:lnTo>
                      <a:lnTo>
                        <a:pt x="81" y="52"/>
                      </a:lnTo>
                      <a:lnTo>
                        <a:pt x="84" y="52"/>
                      </a:lnTo>
                      <a:lnTo>
                        <a:pt x="84" y="58"/>
                      </a:lnTo>
                      <a:lnTo>
                        <a:pt x="87" y="58"/>
                      </a:lnTo>
                      <a:lnTo>
                        <a:pt x="87" y="61"/>
                      </a:lnTo>
                      <a:lnTo>
                        <a:pt x="90" y="61"/>
                      </a:lnTo>
                      <a:lnTo>
                        <a:pt x="90" y="64"/>
                      </a:lnTo>
                      <a:lnTo>
                        <a:pt x="93" y="64"/>
                      </a:lnTo>
                      <a:lnTo>
                        <a:pt x="93" y="67"/>
                      </a:lnTo>
                      <a:lnTo>
                        <a:pt x="96" y="67"/>
                      </a:lnTo>
                      <a:lnTo>
                        <a:pt x="96" y="67"/>
                      </a:lnTo>
                      <a:lnTo>
                        <a:pt x="98" y="67"/>
                      </a:lnTo>
                      <a:lnTo>
                        <a:pt x="98" y="70"/>
                      </a:lnTo>
                      <a:lnTo>
                        <a:pt x="101" y="70"/>
                      </a:lnTo>
                      <a:lnTo>
                        <a:pt x="119" y="70"/>
                      </a:lnTo>
                      <a:lnTo>
                        <a:pt x="121" y="70"/>
                      </a:lnTo>
                      <a:lnTo>
                        <a:pt x="121" y="73"/>
                      </a:lnTo>
                      <a:lnTo>
                        <a:pt x="124" y="73"/>
                      </a:lnTo>
                      <a:lnTo>
                        <a:pt x="124" y="73"/>
                      </a:lnTo>
                      <a:lnTo>
                        <a:pt x="127" y="73"/>
                      </a:lnTo>
                      <a:lnTo>
                        <a:pt x="127" y="75"/>
                      </a:lnTo>
                      <a:lnTo>
                        <a:pt x="130" y="75"/>
                      </a:lnTo>
                      <a:lnTo>
                        <a:pt x="130" y="78"/>
                      </a:lnTo>
                      <a:lnTo>
                        <a:pt x="133" y="78"/>
                      </a:lnTo>
                      <a:lnTo>
                        <a:pt x="136" y="78"/>
                      </a:lnTo>
                      <a:lnTo>
                        <a:pt x="139" y="78"/>
                      </a:lnTo>
                      <a:lnTo>
                        <a:pt x="139" y="81"/>
                      </a:lnTo>
                      <a:lnTo>
                        <a:pt x="142" y="81"/>
                      </a:lnTo>
                      <a:lnTo>
                        <a:pt x="142" y="81"/>
                      </a:lnTo>
                      <a:lnTo>
                        <a:pt x="145" y="81"/>
                      </a:lnTo>
                      <a:lnTo>
                        <a:pt x="145" y="78"/>
                      </a:lnTo>
                      <a:lnTo>
                        <a:pt x="147" y="78"/>
                      </a:lnTo>
                      <a:lnTo>
                        <a:pt x="147" y="75"/>
                      </a:lnTo>
                      <a:lnTo>
                        <a:pt x="150" y="75"/>
                      </a:lnTo>
                      <a:lnTo>
                        <a:pt x="150" y="75"/>
                      </a:lnTo>
                      <a:lnTo>
                        <a:pt x="153" y="75"/>
                      </a:lnTo>
                      <a:lnTo>
                        <a:pt x="153" y="70"/>
                      </a:lnTo>
                      <a:lnTo>
                        <a:pt x="156" y="70"/>
                      </a:lnTo>
                      <a:lnTo>
                        <a:pt x="156" y="67"/>
                      </a:lnTo>
                      <a:lnTo>
                        <a:pt x="159" y="67"/>
                      </a:lnTo>
                      <a:lnTo>
                        <a:pt x="159" y="61"/>
                      </a:lnTo>
                      <a:lnTo>
                        <a:pt x="162" y="61"/>
                      </a:lnTo>
                      <a:lnTo>
                        <a:pt x="162" y="55"/>
                      </a:lnTo>
                      <a:lnTo>
                        <a:pt x="165" y="55"/>
                      </a:lnTo>
                      <a:lnTo>
                        <a:pt x="165" y="49"/>
                      </a:lnTo>
                      <a:lnTo>
                        <a:pt x="168" y="49"/>
                      </a:lnTo>
                      <a:lnTo>
                        <a:pt x="168" y="46"/>
                      </a:lnTo>
                      <a:lnTo>
                        <a:pt x="171" y="46"/>
                      </a:lnTo>
                      <a:lnTo>
                        <a:pt x="171" y="44"/>
                      </a:lnTo>
                      <a:lnTo>
                        <a:pt x="173" y="44"/>
                      </a:lnTo>
                      <a:lnTo>
                        <a:pt x="173" y="41"/>
                      </a:lnTo>
                      <a:lnTo>
                        <a:pt x="176" y="41"/>
                      </a:lnTo>
                      <a:lnTo>
                        <a:pt x="176" y="38"/>
                      </a:lnTo>
                      <a:lnTo>
                        <a:pt x="179" y="38"/>
                      </a:lnTo>
                      <a:lnTo>
                        <a:pt x="182" y="38"/>
                      </a:lnTo>
                      <a:lnTo>
                        <a:pt x="185" y="38"/>
                      </a:lnTo>
                      <a:lnTo>
                        <a:pt x="185" y="41"/>
                      </a:lnTo>
                      <a:lnTo>
                        <a:pt x="188" y="41"/>
                      </a:lnTo>
                      <a:lnTo>
                        <a:pt x="188" y="44"/>
                      </a:lnTo>
                      <a:lnTo>
                        <a:pt x="191" y="44"/>
                      </a:lnTo>
                      <a:lnTo>
                        <a:pt x="191" y="46"/>
                      </a:lnTo>
                      <a:lnTo>
                        <a:pt x="194" y="46"/>
                      </a:lnTo>
                      <a:lnTo>
                        <a:pt x="194" y="49"/>
                      </a:lnTo>
                      <a:lnTo>
                        <a:pt x="196" y="49"/>
                      </a:lnTo>
                      <a:lnTo>
                        <a:pt x="196" y="52"/>
                      </a:lnTo>
                      <a:lnTo>
                        <a:pt x="199" y="52"/>
                      </a:lnTo>
                      <a:lnTo>
                        <a:pt x="199" y="58"/>
                      </a:lnTo>
                      <a:lnTo>
                        <a:pt x="202" y="58"/>
                      </a:lnTo>
                      <a:lnTo>
                        <a:pt x="202" y="61"/>
                      </a:lnTo>
                      <a:lnTo>
                        <a:pt x="205" y="61"/>
                      </a:lnTo>
                      <a:lnTo>
                        <a:pt x="205" y="61"/>
                      </a:lnTo>
                      <a:lnTo>
                        <a:pt x="208" y="61"/>
                      </a:lnTo>
                      <a:lnTo>
                        <a:pt x="208" y="64"/>
                      </a:lnTo>
                      <a:lnTo>
                        <a:pt x="211" y="64"/>
                      </a:lnTo>
                      <a:lnTo>
                        <a:pt x="220" y="64"/>
                      </a:lnTo>
                      <a:lnTo>
                        <a:pt x="222" y="64"/>
                      </a:lnTo>
                      <a:lnTo>
                        <a:pt x="222" y="61"/>
                      </a:lnTo>
                      <a:lnTo>
                        <a:pt x="225" y="61"/>
                      </a:lnTo>
                      <a:lnTo>
                        <a:pt x="225" y="58"/>
                      </a:lnTo>
                      <a:lnTo>
                        <a:pt x="228" y="58"/>
                      </a:lnTo>
                      <a:lnTo>
                        <a:pt x="228" y="55"/>
                      </a:lnTo>
                      <a:lnTo>
                        <a:pt x="231" y="55"/>
                      </a:lnTo>
                      <a:lnTo>
                        <a:pt x="231" y="52"/>
                      </a:lnTo>
                      <a:lnTo>
                        <a:pt x="234" y="52"/>
                      </a:lnTo>
                      <a:lnTo>
                        <a:pt x="234" y="52"/>
                      </a:lnTo>
                      <a:lnTo>
                        <a:pt x="237" y="52"/>
                      </a:lnTo>
                      <a:lnTo>
                        <a:pt x="237" y="49"/>
                      </a:lnTo>
                      <a:lnTo>
                        <a:pt x="240" y="49"/>
                      </a:lnTo>
                      <a:lnTo>
                        <a:pt x="248" y="49"/>
                      </a:lnTo>
                      <a:lnTo>
                        <a:pt x="251" y="49"/>
                      </a:lnTo>
                      <a:lnTo>
                        <a:pt x="251" y="52"/>
                      </a:lnTo>
                      <a:lnTo>
                        <a:pt x="254" y="52"/>
                      </a:lnTo>
                      <a:lnTo>
                        <a:pt x="254" y="52"/>
                      </a:lnTo>
                      <a:lnTo>
                        <a:pt x="257" y="52"/>
                      </a:lnTo>
                      <a:lnTo>
                        <a:pt x="257" y="55"/>
                      </a:lnTo>
                      <a:lnTo>
                        <a:pt x="260" y="55"/>
                      </a:lnTo>
                      <a:lnTo>
                        <a:pt x="260" y="58"/>
                      </a:lnTo>
                      <a:lnTo>
                        <a:pt x="263" y="58"/>
                      </a:lnTo>
                      <a:lnTo>
                        <a:pt x="266" y="58"/>
                      </a:lnTo>
                      <a:lnTo>
                        <a:pt x="269" y="58"/>
                      </a:lnTo>
                      <a:lnTo>
                        <a:pt x="269" y="61"/>
                      </a:lnTo>
                      <a:lnTo>
                        <a:pt x="271" y="61"/>
                      </a:lnTo>
                      <a:lnTo>
                        <a:pt x="271" y="58"/>
                      </a:lnTo>
                      <a:lnTo>
                        <a:pt x="274" y="58"/>
                      </a:lnTo>
                      <a:lnTo>
                        <a:pt x="277" y="58"/>
                      </a:lnTo>
                      <a:lnTo>
                        <a:pt x="280" y="58"/>
                      </a:lnTo>
                      <a:lnTo>
                        <a:pt x="280" y="55"/>
                      </a:lnTo>
                      <a:lnTo>
                        <a:pt x="283" y="55"/>
                      </a:lnTo>
                      <a:lnTo>
                        <a:pt x="283" y="55"/>
                      </a:lnTo>
                      <a:lnTo>
                        <a:pt x="286" y="55"/>
                      </a:lnTo>
                      <a:lnTo>
                        <a:pt x="286" y="52"/>
                      </a:lnTo>
                      <a:lnTo>
                        <a:pt x="289" y="52"/>
                      </a:lnTo>
                      <a:lnTo>
                        <a:pt x="289" y="49"/>
                      </a:lnTo>
                      <a:lnTo>
                        <a:pt x="292" y="49"/>
                      </a:lnTo>
                      <a:lnTo>
                        <a:pt x="292" y="49"/>
                      </a:lnTo>
                      <a:lnTo>
                        <a:pt x="295" y="49"/>
                      </a:lnTo>
                      <a:lnTo>
                        <a:pt x="295" y="46"/>
                      </a:lnTo>
                      <a:lnTo>
                        <a:pt x="297" y="46"/>
                      </a:lnTo>
                      <a:lnTo>
                        <a:pt x="297" y="46"/>
                      </a:lnTo>
                      <a:lnTo>
                        <a:pt x="300" y="46"/>
                      </a:lnTo>
                      <a:lnTo>
                        <a:pt x="300" y="44"/>
                      </a:lnTo>
                      <a:lnTo>
                        <a:pt x="303" y="44"/>
                      </a:lnTo>
                      <a:lnTo>
                        <a:pt x="303" y="46"/>
                      </a:lnTo>
                      <a:lnTo>
                        <a:pt x="306" y="46"/>
                      </a:lnTo>
                      <a:lnTo>
                        <a:pt x="309" y="46"/>
                      </a:lnTo>
                      <a:lnTo>
                        <a:pt x="312" y="46"/>
                      </a:lnTo>
                      <a:lnTo>
                        <a:pt x="312" y="49"/>
                      </a:lnTo>
                      <a:lnTo>
                        <a:pt x="315" y="49"/>
                      </a:lnTo>
                      <a:lnTo>
                        <a:pt x="315" y="49"/>
                      </a:lnTo>
                      <a:lnTo>
                        <a:pt x="318" y="49"/>
                      </a:lnTo>
                      <a:lnTo>
                        <a:pt x="318" y="52"/>
                      </a:lnTo>
                      <a:lnTo>
                        <a:pt x="320" y="52"/>
                      </a:lnTo>
                      <a:lnTo>
                        <a:pt x="320" y="52"/>
                      </a:lnTo>
                      <a:lnTo>
                        <a:pt x="323" y="52"/>
                      </a:lnTo>
                      <a:lnTo>
                        <a:pt x="323" y="55"/>
                      </a:lnTo>
                      <a:lnTo>
                        <a:pt x="326" y="55"/>
                      </a:lnTo>
                      <a:lnTo>
                        <a:pt x="326" y="55"/>
                      </a:lnTo>
                      <a:lnTo>
                        <a:pt x="329" y="55"/>
                      </a:lnTo>
                      <a:lnTo>
                        <a:pt x="329" y="58"/>
                      </a:lnTo>
                      <a:lnTo>
                        <a:pt x="332" y="58"/>
                      </a:lnTo>
                      <a:lnTo>
                        <a:pt x="332" y="58"/>
                      </a:lnTo>
                      <a:lnTo>
                        <a:pt x="335" y="58"/>
                      </a:lnTo>
                      <a:lnTo>
                        <a:pt x="335" y="61"/>
                      </a:lnTo>
                      <a:lnTo>
                        <a:pt x="338" y="61"/>
                      </a:lnTo>
                      <a:lnTo>
                        <a:pt x="358" y="61"/>
                      </a:lnTo>
                      <a:lnTo>
                        <a:pt x="361" y="61"/>
                      </a:lnTo>
                      <a:lnTo>
                        <a:pt x="361" y="64"/>
                      </a:lnTo>
                      <a:lnTo>
                        <a:pt x="364" y="64"/>
                      </a:lnTo>
                      <a:lnTo>
                        <a:pt x="404" y="64"/>
                      </a:lnTo>
                      <a:lnTo>
                        <a:pt x="407" y="64"/>
                      </a:lnTo>
                      <a:lnTo>
                        <a:pt x="407" y="61"/>
                      </a:lnTo>
                      <a:lnTo>
                        <a:pt x="410" y="61"/>
                      </a:lnTo>
                      <a:lnTo>
                        <a:pt x="427" y="61"/>
                      </a:lnTo>
                      <a:lnTo>
                        <a:pt x="430" y="61"/>
                      </a:lnTo>
                      <a:lnTo>
                        <a:pt x="430" y="58"/>
                      </a:lnTo>
                      <a:lnTo>
                        <a:pt x="433" y="58"/>
                      </a:lnTo>
                      <a:lnTo>
                        <a:pt x="436" y="58"/>
                      </a:lnTo>
                      <a:lnTo>
                        <a:pt x="439" y="58"/>
                      </a:lnTo>
                      <a:lnTo>
                        <a:pt x="439" y="55"/>
                      </a:lnTo>
                      <a:lnTo>
                        <a:pt x="442" y="55"/>
                      </a:lnTo>
                      <a:lnTo>
                        <a:pt x="442" y="52"/>
                      </a:lnTo>
                      <a:lnTo>
                        <a:pt x="444" y="52"/>
                      </a:lnTo>
                      <a:lnTo>
                        <a:pt x="444" y="52"/>
                      </a:lnTo>
                      <a:lnTo>
                        <a:pt x="447" y="52"/>
                      </a:lnTo>
                      <a:lnTo>
                        <a:pt x="447" y="49"/>
                      </a:lnTo>
                      <a:lnTo>
                        <a:pt x="450" y="49"/>
                      </a:lnTo>
                      <a:lnTo>
                        <a:pt x="450" y="46"/>
                      </a:lnTo>
                      <a:lnTo>
                        <a:pt x="453" y="46"/>
                      </a:lnTo>
                      <a:lnTo>
                        <a:pt x="453" y="44"/>
                      </a:lnTo>
                      <a:lnTo>
                        <a:pt x="456" y="44"/>
                      </a:lnTo>
                      <a:lnTo>
                        <a:pt x="456" y="41"/>
                      </a:lnTo>
                      <a:lnTo>
                        <a:pt x="459" y="41"/>
                      </a:lnTo>
                      <a:lnTo>
                        <a:pt x="459" y="41"/>
                      </a:lnTo>
                      <a:lnTo>
                        <a:pt x="462" y="41"/>
                      </a:lnTo>
                      <a:lnTo>
                        <a:pt x="462" y="38"/>
                      </a:lnTo>
                      <a:lnTo>
                        <a:pt x="465" y="38"/>
                      </a:lnTo>
                      <a:lnTo>
                        <a:pt x="465" y="38"/>
                      </a:lnTo>
                      <a:lnTo>
                        <a:pt x="468" y="38"/>
                      </a:lnTo>
                      <a:lnTo>
                        <a:pt x="468" y="35"/>
                      </a:lnTo>
                      <a:lnTo>
                        <a:pt x="470" y="35"/>
                      </a:lnTo>
                      <a:lnTo>
                        <a:pt x="473" y="35"/>
                      </a:lnTo>
                      <a:lnTo>
                        <a:pt x="476" y="35"/>
                      </a:lnTo>
                      <a:lnTo>
                        <a:pt x="476" y="38"/>
                      </a:lnTo>
                      <a:lnTo>
                        <a:pt x="479" y="38"/>
                      </a:lnTo>
                      <a:lnTo>
                        <a:pt x="479" y="38"/>
                      </a:lnTo>
                      <a:lnTo>
                        <a:pt x="482" y="38"/>
                      </a:lnTo>
                      <a:lnTo>
                        <a:pt x="482" y="41"/>
                      </a:lnTo>
                      <a:lnTo>
                        <a:pt x="485" y="41"/>
                      </a:lnTo>
                      <a:lnTo>
                        <a:pt x="485" y="41"/>
                      </a:lnTo>
                      <a:lnTo>
                        <a:pt x="488" y="41"/>
                      </a:lnTo>
                      <a:lnTo>
                        <a:pt x="488" y="44"/>
                      </a:lnTo>
                      <a:lnTo>
                        <a:pt x="491" y="44"/>
                      </a:lnTo>
                      <a:lnTo>
                        <a:pt x="491" y="44"/>
                      </a:lnTo>
                      <a:lnTo>
                        <a:pt x="494" y="44"/>
                      </a:lnTo>
                      <a:lnTo>
                        <a:pt x="494" y="46"/>
                      </a:lnTo>
                      <a:lnTo>
                        <a:pt x="496" y="46"/>
                      </a:lnTo>
                      <a:lnTo>
                        <a:pt x="496" y="49"/>
                      </a:lnTo>
                      <a:lnTo>
                        <a:pt x="499" y="49"/>
                      </a:lnTo>
                      <a:lnTo>
                        <a:pt x="502" y="49"/>
                      </a:lnTo>
                      <a:lnTo>
                        <a:pt x="505" y="49"/>
                      </a:lnTo>
                      <a:lnTo>
                        <a:pt x="505" y="52"/>
                      </a:lnTo>
                      <a:lnTo>
                        <a:pt x="508" y="52"/>
                      </a:lnTo>
                      <a:lnTo>
                        <a:pt x="531" y="52"/>
                      </a:lnTo>
                      <a:lnTo>
                        <a:pt x="534" y="52"/>
                      </a:lnTo>
                      <a:lnTo>
                        <a:pt x="534" y="55"/>
                      </a:lnTo>
                      <a:lnTo>
                        <a:pt x="537" y="55"/>
                      </a:lnTo>
                      <a:lnTo>
                        <a:pt x="543" y="55"/>
                      </a:lnTo>
                      <a:lnTo>
                        <a:pt x="545" y="55"/>
                      </a:lnTo>
                      <a:lnTo>
                        <a:pt x="545" y="58"/>
                      </a:lnTo>
                      <a:lnTo>
                        <a:pt x="548" y="58"/>
                      </a:lnTo>
                      <a:lnTo>
                        <a:pt x="551" y="58"/>
                      </a:lnTo>
                      <a:lnTo>
                        <a:pt x="554" y="58"/>
                      </a:lnTo>
                      <a:lnTo>
                        <a:pt x="554" y="61"/>
                      </a:lnTo>
                      <a:lnTo>
                        <a:pt x="557" y="61"/>
                      </a:lnTo>
                      <a:lnTo>
                        <a:pt x="560" y="61"/>
                      </a:lnTo>
                      <a:lnTo>
                        <a:pt x="563" y="61"/>
                      </a:lnTo>
                      <a:lnTo>
                        <a:pt x="563" y="64"/>
                      </a:lnTo>
                      <a:lnTo>
                        <a:pt x="566" y="64"/>
                      </a:lnTo>
                      <a:lnTo>
                        <a:pt x="566" y="61"/>
                      </a:lnTo>
                      <a:lnTo>
                        <a:pt x="568" y="61"/>
                      </a:lnTo>
                      <a:lnTo>
                        <a:pt x="577" y="61"/>
                      </a:lnTo>
                      <a:lnTo>
                        <a:pt x="580" y="61"/>
                      </a:lnTo>
                      <a:lnTo>
                        <a:pt x="580" y="58"/>
                      </a:lnTo>
                      <a:lnTo>
                        <a:pt x="583" y="58"/>
                      </a:lnTo>
                      <a:lnTo>
                        <a:pt x="583" y="58"/>
                      </a:lnTo>
                      <a:lnTo>
                        <a:pt x="586" y="58"/>
                      </a:lnTo>
                      <a:lnTo>
                        <a:pt x="586" y="55"/>
                      </a:lnTo>
                      <a:lnTo>
                        <a:pt x="589" y="55"/>
                      </a:lnTo>
                      <a:lnTo>
                        <a:pt x="589" y="55"/>
                      </a:lnTo>
                      <a:lnTo>
                        <a:pt x="592" y="55"/>
                      </a:lnTo>
                      <a:lnTo>
                        <a:pt x="592" y="52"/>
                      </a:lnTo>
                      <a:lnTo>
                        <a:pt x="594" y="52"/>
                      </a:lnTo>
                      <a:lnTo>
                        <a:pt x="594" y="52"/>
                      </a:lnTo>
                      <a:lnTo>
                        <a:pt x="597" y="52"/>
                      </a:lnTo>
                      <a:lnTo>
                        <a:pt x="597" y="49"/>
                      </a:lnTo>
                      <a:lnTo>
                        <a:pt x="600" y="49"/>
                      </a:lnTo>
                      <a:lnTo>
                        <a:pt x="600" y="49"/>
                      </a:lnTo>
                      <a:lnTo>
                        <a:pt x="603" y="49"/>
                      </a:lnTo>
                      <a:lnTo>
                        <a:pt x="603" y="46"/>
                      </a:lnTo>
                      <a:lnTo>
                        <a:pt x="606" y="46"/>
                      </a:lnTo>
                      <a:lnTo>
                        <a:pt x="620" y="46"/>
                      </a:lnTo>
                      <a:lnTo>
                        <a:pt x="623" y="46"/>
                      </a:lnTo>
                      <a:lnTo>
                        <a:pt x="623" y="49"/>
                      </a:lnTo>
                      <a:lnTo>
                        <a:pt x="626" y="49"/>
                      </a:lnTo>
                      <a:lnTo>
                        <a:pt x="655" y="49"/>
                      </a:lnTo>
                      <a:lnTo>
                        <a:pt x="658" y="49"/>
                      </a:lnTo>
                      <a:lnTo>
                        <a:pt x="658" y="46"/>
                      </a:lnTo>
                      <a:lnTo>
                        <a:pt x="661" y="46"/>
                      </a:lnTo>
                      <a:lnTo>
                        <a:pt x="664" y="46"/>
                      </a:lnTo>
                      <a:lnTo>
                        <a:pt x="667" y="46"/>
                      </a:lnTo>
                      <a:lnTo>
                        <a:pt x="667" y="44"/>
                      </a:lnTo>
                      <a:lnTo>
                        <a:pt x="669" y="44"/>
                      </a:lnTo>
                      <a:lnTo>
                        <a:pt x="669" y="44"/>
                      </a:lnTo>
                      <a:lnTo>
                        <a:pt x="672" y="44"/>
                      </a:lnTo>
                      <a:lnTo>
                        <a:pt x="672" y="41"/>
                      </a:lnTo>
                      <a:lnTo>
                        <a:pt x="675" y="41"/>
                      </a:lnTo>
                      <a:lnTo>
                        <a:pt x="675" y="41"/>
                      </a:lnTo>
                      <a:lnTo>
                        <a:pt x="678" y="41"/>
                      </a:lnTo>
                      <a:lnTo>
                        <a:pt x="678" y="38"/>
                      </a:lnTo>
                      <a:lnTo>
                        <a:pt x="681" y="38"/>
                      </a:lnTo>
                      <a:lnTo>
                        <a:pt x="681" y="38"/>
                      </a:lnTo>
                      <a:lnTo>
                        <a:pt x="684" y="38"/>
                      </a:lnTo>
                      <a:lnTo>
                        <a:pt x="684" y="35"/>
                      </a:lnTo>
                      <a:lnTo>
                        <a:pt x="687" y="35"/>
                      </a:lnTo>
                      <a:lnTo>
                        <a:pt x="687" y="35"/>
                      </a:lnTo>
                      <a:lnTo>
                        <a:pt x="690" y="35"/>
                      </a:lnTo>
                      <a:lnTo>
                        <a:pt x="690" y="32"/>
                      </a:lnTo>
                      <a:lnTo>
                        <a:pt x="692" y="32"/>
                      </a:lnTo>
                      <a:lnTo>
                        <a:pt x="692" y="32"/>
                      </a:lnTo>
                      <a:lnTo>
                        <a:pt x="695" y="32"/>
                      </a:lnTo>
                      <a:lnTo>
                        <a:pt x="695" y="29"/>
                      </a:lnTo>
                      <a:lnTo>
                        <a:pt x="698" y="29"/>
                      </a:lnTo>
                      <a:lnTo>
                        <a:pt x="707" y="29"/>
                      </a:lnTo>
                      <a:lnTo>
                        <a:pt x="710" y="29"/>
                      </a:lnTo>
                      <a:lnTo>
                        <a:pt x="710" y="32"/>
                      </a:lnTo>
                      <a:lnTo>
                        <a:pt x="713" y="32"/>
                      </a:lnTo>
                      <a:lnTo>
                        <a:pt x="713" y="35"/>
                      </a:lnTo>
                      <a:lnTo>
                        <a:pt x="716" y="35"/>
                      </a:lnTo>
                      <a:lnTo>
                        <a:pt x="716" y="38"/>
                      </a:lnTo>
                      <a:lnTo>
                        <a:pt x="718" y="38"/>
                      </a:lnTo>
                      <a:lnTo>
                        <a:pt x="718" y="41"/>
                      </a:lnTo>
                      <a:lnTo>
                        <a:pt x="721" y="41"/>
                      </a:lnTo>
                      <a:lnTo>
                        <a:pt x="721" y="44"/>
                      </a:lnTo>
                      <a:lnTo>
                        <a:pt x="724" y="44"/>
                      </a:lnTo>
                      <a:lnTo>
                        <a:pt x="724" y="46"/>
                      </a:lnTo>
                      <a:lnTo>
                        <a:pt x="727" y="46"/>
                      </a:lnTo>
                      <a:lnTo>
                        <a:pt x="727" y="52"/>
                      </a:lnTo>
                      <a:lnTo>
                        <a:pt x="730" y="52"/>
                      </a:lnTo>
                      <a:lnTo>
                        <a:pt x="730" y="55"/>
                      </a:lnTo>
                      <a:lnTo>
                        <a:pt x="733" y="55"/>
                      </a:lnTo>
                      <a:lnTo>
                        <a:pt x="733" y="61"/>
                      </a:lnTo>
                      <a:lnTo>
                        <a:pt x="736" y="61"/>
                      </a:lnTo>
                      <a:lnTo>
                        <a:pt x="736" y="64"/>
                      </a:lnTo>
                      <a:lnTo>
                        <a:pt x="739" y="64"/>
                      </a:lnTo>
                      <a:lnTo>
                        <a:pt x="739" y="70"/>
                      </a:lnTo>
                      <a:lnTo>
                        <a:pt x="742" y="70"/>
                      </a:lnTo>
                      <a:lnTo>
                        <a:pt x="742" y="73"/>
                      </a:lnTo>
                      <a:lnTo>
                        <a:pt x="744" y="73"/>
                      </a:lnTo>
                      <a:lnTo>
                        <a:pt x="744" y="75"/>
                      </a:lnTo>
                      <a:lnTo>
                        <a:pt x="747" y="75"/>
                      </a:lnTo>
                      <a:lnTo>
                        <a:pt x="747" y="78"/>
                      </a:lnTo>
                      <a:lnTo>
                        <a:pt x="750" y="78"/>
                      </a:lnTo>
                      <a:lnTo>
                        <a:pt x="750" y="81"/>
                      </a:lnTo>
                      <a:lnTo>
                        <a:pt x="753" y="81"/>
                      </a:lnTo>
                      <a:lnTo>
                        <a:pt x="753" y="84"/>
                      </a:lnTo>
                      <a:lnTo>
                        <a:pt x="756" y="84"/>
                      </a:lnTo>
                      <a:lnTo>
                        <a:pt x="756" y="87"/>
                      </a:lnTo>
                      <a:lnTo>
                        <a:pt x="759" y="87"/>
                      </a:lnTo>
                      <a:lnTo>
                        <a:pt x="770" y="87"/>
                      </a:lnTo>
                      <a:lnTo>
                        <a:pt x="773" y="87"/>
                      </a:lnTo>
                      <a:lnTo>
                        <a:pt x="773" y="84"/>
                      </a:lnTo>
                      <a:lnTo>
                        <a:pt x="776" y="84"/>
                      </a:lnTo>
                      <a:lnTo>
                        <a:pt x="776" y="84"/>
                      </a:lnTo>
                      <a:lnTo>
                        <a:pt x="779" y="84"/>
                      </a:lnTo>
                      <a:lnTo>
                        <a:pt x="779" y="81"/>
                      </a:lnTo>
                      <a:lnTo>
                        <a:pt x="782" y="81"/>
                      </a:lnTo>
                      <a:lnTo>
                        <a:pt x="782" y="78"/>
                      </a:lnTo>
                      <a:lnTo>
                        <a:pt x="785" y="78"/>
                      </a:lnTo>
                      <a:lnTo>
                        <a:pt x="785" y="75"/>
                      </a:lnTo>
                      <a:lnTo>
                        <a:pt x="788" y="75"/>
                      </a:lnTo>
                      <a:lnTo>
                        <a:pt x="788" y="70"/>
                      </a:lnTo>
                      <a:lnTo>
                        <a:pt x="791" y="70"/>
                      </a:lnTo>
                      <a:lnTo>
                        <a:pt x="791" y="67"/>
                      </a:lnTo>
                      <a:lnTo>
                        <a:pt x="793" y="67"/>
                      </a:lnTo>
                      <a:lnTo>
                        <a:pt x="793" y="64"/>
                      </a:lnTo>
                      <a:lnTo>
                        <a:pt x="796" y="64"/>
                      </a:lnTo>
                      <a:lnTo>
                        <a:pt x="796" y="58"/>
                      </a:lnTo>
                      <a:lnTo>
                        <a:pt x="799" y="58"/>
                      </a:lnTo>
                      <a:lnTo>
                        <a:pt x="799" y="55"/>
                      </a:lnTo>
                      <a:lnTo>
                        <a:pt x="802" y="55"/>
                      </a:lnTo>
                      <a:lnTo>
                        <a:pt x="802" y="52"/>
                      </a:lnTo>
                      <a:lnTo>
                        <a:pt x="805" y="52"/>
                      </a:lnTo>
                      <a:lnTo>
                        <a:pt x="805" y="49"/>
                      </a:lnTo>
                      <a:lnTo>
                        <a:pt x="808" y="49"/>
                      </a:lnTo>
                      <a:lnTo>
                        <a:pt x="808" y="46"/>
                      </a:lnTo>
                      <a:lnTo>
                        <a:pt x="811" y="46"/>
                      </a:lnTo>
                      <a:lnTo>
                        <a:pt x="811" y="44"/>
                      </a:lnTo>
                      <a:lnTo>
                        <a:pt x="814" y="44"/>
                      </a:lnTo>
                      <a:lnTo>
                        <a:pt x="814" y="41"/>
                      </a:lnTo>
                      <a:lnTo>
                        <a:pt x="816" y="41"/>
                      </a:lnTo>
                      <a:lnTo>
                        <a:pt x="816" y="38"/>
                      </a:lnTo>
                      <a:lnTo>
                        <a:pt x="819" y="38"/>
                      </a:lnTo>
                      <a:lnTo>
                        <a:pt x="819" y="38"/>
                      </a:lnTo>
                      <a:lnTo>
                        <a:pt x="822" y="38"/>
                      </a:lnTo>
                      <a:lnTo>
                        <a:pt x="822" y="35"/>
                      </a:lnTo>
                      <a:lnTo>
                        <a:pt x="825" y="35"/>
                      </a:lnTo>
                      <a:lnTo>
                        <a:pt x="837" y="35"/>
                      </a:lnTo>
                      <a:lnTo>
                        <a:pt x="840" y="35"/>
                      </a:lnTo>
                      <a:lnTo>
                        <a:pt x="840" y="38"/>
                      </a:lnTo>
                      <a:lnTo>
                        <a:pt x="842" y="38"/>
                      </a:lnTo>
                      <a:lnTo>
                        <a:pt x="845" y="38"/>
                      </a:lnTo>
                      <a:lnTo>
                        <a:pt x="848" y="38"/>
                      </a:lnTo>
                      <a:lnTo>
                        <a:pt x="848" y="41"/>
                      </a:lnTo>
                      <a:lnTo>
                        <a:pt x="851" y="41"/>
                      </a:lnTo>
                      <a:lnTo>
                        <a:pt x="854" y="41"/>
                      </a:lnTo>
                      <a:lnTo>
                        <a:pt x="857" y="41"/>
                      </a:lnTo>
                      <a:lnTo>
                        <a:pt x="857" y="44"/>
                      </a:lnTo>
                      <a:lnTo>
                        <a:pt x="860" y="44"/>
                      </a:lnTo>
                      <a:lnTo>
                        <a:pt x="866" y="44"/>
                      </a:lnTo>
                      <a:lnTo>
                        <a:pt x="868" y="44"/>
                      </a:lnTo>
                      <a:lnTo>
                        <a:pt x="868" y="46"/>
                      </a:lnTo>
                      <a:lnTo>
                        <a:pt x="871" y="46"/>
                      </a:lnTo>
                      <a:lnTo>
                        <a:pt x="915" y="46"/>
                      </a:lnTo>
                      <a:lnTo>
                        <a:pt x="917" y="46"/>
                      </a:lnTo>
                      <a:lnTo>
                        <a:pt x="917" y="44"/>
                      </a:lnTo>
                      <a:lnTo>
                        <a:pt x="920" y="44"/>
                      </a:lnTo>
                      <a:lnTo>
                        <a:pt x="926" y="44"/>
                      </a:lnTo>
                      <a:lnTo>
                        <a:pt x="929" y="44"/>
                      </a:lnTo>
                      <a:lnTo>
                        <a:pt x="929" y="46"/>
                      </a:lnTo>
                      <a:lnTo>
                        <a:pt x="932" y="46"/>
                      </a:lnTo>
                      <a:lnTo>
                        <a:pt x="949" y="46"/>
                      </a:lnTo>
                      <a:lnTo>
                        <a:pt x="952" y="46"/>
                      </a:lnTo>
                      <a:lnTo>
                        <a:pt x="952" y="49"/>
                      </a:lnTo>
                      <a:lnTo>
                        <a:pt x="955" y="49"/>
                      </a:lnTo>
                      <a:lnTo>
                        <a:pt x="961" y="49"/>
                      </a:lnTo>
                      <a:lnTo>
                        <a:pt x="964" y="49"/>
                      </a:lnTo>
                      <a:lnTo>
                        <a:pt x="964" y="52"/>
                      </a:lnTo>
                      <a:lnTo>
                        <a:pt x="966" y="52"/>
                      </a:lnTo>
                      <a:lnTo>
                        <a:pt x="969" y="52"/>
                      </a:lnTo>
                      <a:lnTo>
                        <a:pt x="972" y="52"/>
                      </a:lnTo>
                      <a:lnTo>
                        <a:pt x="972" y="55"/>
                      </a:lnTo>
                      <a:lnTo>
                        <a:pt x="975" y="55"/>
                      </a:lnTo>
                      <a:lnTo>
                        <a:pt x="978" y="55"/>
                      </a:lnTo>
                      <a:lnTo>
                        <a:pt x="981" y="55"/>
                      </a:lnTo>
                      <a:lnTo>
                        <a:pt x="981" y="58"/>
                      </a:lnTo>
                      <a:lnTo>
                        <a:pt x="984" y="58"/>
                      </a:lnTo>
                      <a:lnTo>
                        <a:pt x="984" y="58"/>
                      </a:lnTo>
                      <a:lnTo>
                        <a:pt x="987" y="58"/>
                      </a:lnTo>
                      <a:lnTo>
                        <a:pt x="987" y="61"/>
                      </a:lnTo>
                      <a:lnTo>
                        <a:pt x="990" y="61"/>
                      </a:lnTo>
                      <a:lnTo>
                        <a:pt x="990" y="64"/>
                      </a:lnTo>
                      <a:lnTo>
                        <a:pt x="992" y="64"/>
                      </a:lnTo>
                      <a:lnTo>
                        <a:pt x="992" y="64"/>
                      </a:lnTo>
                      <a:lnTo>
                        <a:pt x="995" y="64"/>
                      </a:lnTo>
                      <a:lnTo>
                        <a:pt x="995" y="67"/>
                      </a:lnTo>
                      <a:lnTo>
                        <a:pt x="998" y="67"/>
                      </a:lnTo>
                      <a:lnTo>
                        <a:pt x="998" y="67"/>
                      </a:lnTo>
                      <a:lnTo>
                        <a:pt x="1001" y="67"/>
                      </a:lnTo>
                      <a:lnTo>
                        <a:pt x="1001" y="70"/>
                      </a:lnTo>
                      <a:lnTo>
                        <a:pt x="1004" y="70"/>
                      </a:lnTo>
                      <a:lnTo>
                        <a:pt x="1010" y="70"/>
                      </a:lnTo>
                      <a:lnTo>
                        <a:pt x="1013" y="70"/>
                      </a:lnTo>
                      <a:lnTo>
                        <a:pt x="1013" y="67"/>
                      </a:lnTo>
                      <a:lnTo>
                        <a:pt x="1015" y="67"/>
                      </a:lnTo>
                      <a:lnTo>
                        <a:pt x="1015" y="67"/>
                      </a:lnTo>
                      <a:lnTo>
                        <a:pt x="1018" y="67"/>
                      </a:lnTo>
                      <a:lnTo>
                        <a:pt x="1018" y="64"/>
                      </a:lnTo>
                      <a:lnTo>
                        <a:pt x="1021" y="64"/>
                      </a:lnTo>
                      <a:lnTo>
                        <a:pt x="1021" y="61"/>
                      </a:lnTo>
                      <a:lnTo>
                        <a:pt x="1024" y="61"/>
                      </a:lnTo>
                      <a:lnTo>
                        <a:pt x="1024" y="58"/>
                      </a:lnTo>
                      <a:lnTo>
                        <a:pt x="1027" y="58"/>
                      </a:lnTo>
                      <a:lnTo>
                        <a:pt x="1027" y="55"/>
                      </a:lnTo>
                      <a:lnTo>
                        <a:pt x="1030" y="55"/>
                      </a:lnTo>
                      <a:lnTo>
                        <a:pt x="1030" y="52"/>
                      </a:lnTo>
                      <a:lnTo>
                        <a:pt x="1033" y="52"/>
                      </a:lnTo>
                      <a:lnTo>
                        <a:pt x="1033" y="46"/>
                      </a:lnTo>
                      <a:lnTo>
                        <a:pt x="1036" y="46"/>
                      </a:lnTo>
                      <a:lnTo>
                        <a:pt x="1036" y="44"/>
                      </a:lnTo>
                      <a:lnTo>
                        <a:pt x="1039" y="44"/>
                      </a:lnTo>
                      <a:lnTo>
                        <a:pt x="1039" y="41"/>
                      </a:lnTo>
                      <a:lnTo>
                        <a:pt x="1041" y="41"/>
                      </a:lnTo>
                      <a:lnTo>
                        <a:pt x="1041" y="35"/>
                      </a:lnTo>
                      <a:lnTo>
                        <a:pt x="1044" y="35"/>
                      </a:lnTo>
                      <a:lnTo>
                        <a:pt x="1044" y="32"/>
                      </a:lnTo>
                      <a:lnTo>
                        <a:pt x="1047" y="32"/>
                      </a:lnTo>
                      <a:lnTo>
                        <a:pt x="1047" y="29"/>
                      </a:lnTo>
                      <a:lnTo>
                        <a:pt x="1050" y="29"/>
                      </a:lnTo>
                      <a:lnTo>
                        <a:pt x="1050" y="26"/>
                      </a:lnTo>
                      <a:lnTo>
                        <a:pt x="1053" y="26"/>
                      </a:lnTo>
                      <a:lnTo>
                        <a:pt x="1053" y="26"/>
                      </a:lnTo>
                      <a:lnTo>
                        <a:pt x="1056" y="26"/>
                      </a:lnTo>
                      <a:lnTo>
                        <a:pt x="1056" y="23"/>
                      </a:lnTo>
                      <a:lnTo>
                        <a:pt x="1059" y="23"/>
                      </a:lnTo>
                      <a:lnTo>
                        <a:pt x="1059" y="23"/>
                      </a:lnTo>
                      <a:lnTo>
                        <a:pt x="1062" y="23"/>
                      </a:lnTo>
                      <a:lnTo>
                        <a:pt x="1062" y="26"/>
                      </a:lnTo>
                      <a:lnTo>
                        <a:pt x="1065" y="26"/>
                      </a:lnTo>
                      <a:lnTo>
                        <a:pt x="1065" y="26"/>
                      </a:lnTo>
                      <a:lnTo>
                        <a:pt x="1067" y="26"/>
                      </a:lnTo>
                      <a:lnTo>
                        <a:pt x="1067" y="29"/>
                      </a:lnTo>
                      <a:lnTo>
                        <a:pt x="1070" y="29"/>
                      </a:lnTo>
                      <a:lnTo>
                        <a:pt x="1070" y="32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" name="Freeform 149">
                  <a:extLst>
                    <a:ext uri="{FF2B5EF4-FFF2-40B4-BE49-F238E27FC236}">
                      <a16:creationId xmlns:a16="http://schemas.microsoft.com/office/drawing/2014/main" id="{0403B2ED-8888-09FF-A510-00BD4E12A2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91" y="1195"/>
                  <a:ext cx="20" cy="26"/>
                </a:xfrm>
                <a:custGeom>
                  <a:avLst/>
                  <a:gdLst>
                    <a:gd name="T0" fmla="*/ 0 w 20"/>
                    <a:gd name="T1" fmla="*/ 0 h 26"/>
                    <a:gd name="T2" fmla="*/ 0 w 20"/>
                    <a:gd name="T3" fmla="*/ 3 h 26"/>
                    <a:gd name="T4" fmla="*/ 3 w 20"/>
                    <a:gd name="T5" fmla="*/ 3 h 26"/>
                    <a:gd name="T6" fmla="*/ 3 w 20"/>
                    <a:gd name="T7" fmla="*/ 6 h 26"/>
                    <a:gd name="T8" fmla="*/ 6 w 20"/>
                    <a:gd name="T9" fmla="*/ 6 h 26"/>
                    <a:gd name="T10" fmla="*/ 6 w 20"/>
                    <a:gd name="T11" fmla="*/ 12 h 26"/>
                    <a:gd name="T12" fmla="*/ 9 w 20"/>
                    <a:gd name="T13" fmla="*/ 12 h 26"/>
                    <a:gd name="T14" fmla="*/ 9 w 20"/>
                    <a:gd name="T15" fmla="*/ 14 h 26"/>
                    <a:gd name="T16" fmla="*/ 12 w 20"/>
                    <a:gd name="T17" fmla="*/ 14 h 26"/>
                    <a:gd name="T18" fmla="*/ 12 w 20"/>
                    <a:gd name="T19" fmla="*/ 17 h 26"/>
                    <a:gd name="T20" fmla="*/ 15 w 20"/>
                    <a:gd name="T21" fmla="*/ 17 h 26"/>
                    <a:gd name="T22" fmla="*/ 15 w 20"/>
                    <a:gd name="T23" fmla="*/ 20 h 26"/>
                    <a:gd name="T24" fmla="*/ 17 w 20"/>
                    <a:gd name="T25" fmla="*/ 20 h 26"/>
                    <a:gd name="T26" fmla="*/ 17 w 20"/>
                    <a:gd name="T27" fmla="*/ 20 h 26"/>
                    <a:gd name="T28" fmla="*/ 20 w 20"/>
                    <a:gd name="T29" fmla="*/ 20 h 26"/>
                    <a:gd name="T30" fmla="*/ 20 w 20"/>
                    <a:gd name="T31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26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3" y="6"/>
                      </a:lnTo>
                      <a:lnTo>
                        <a:pt x="6" y="6"/>
                      </a:lnTo>
                      <a:lnTo>
                        <a:pt x="6" y="12"/>
                      </a:lnTo>
                      <a:lnTo>
                        <a:pt x="9" y="12"/>
                      </a:lnTo>
                      <a:lnTo>
                        <a:pt x="9" y="14"/>
                      </a:lnTo>
                      <a:lnTo>
                        <a:pt x="12" y="14"/>
                      </a:lnTo>
                      <a:lnTo>
                        <a:pt x="12" y="17"/>
                      </a:lnTo>
                      <a:lnTo>
                        <a:pt x="15" y="17"/>
                      </a:lnTo>
                      <a:lnTo>
                        <a:pt x="15" y="20"/>
                      </a:lnTo>
                      <a:lnTo>
                        <a:pt x="17" y="20"/>
                      </a:lnTo>
                      <a:lnTo>
                        <a:pt x="17" y="20"/>
                      </a:lnTo>
                      <a:lnTo>
                        <a:pt x="20" y="20"/>
                      </a:lnTo>
                      <a:lnTo>
                        <a:pt x="20" y="26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4" name="Freeform 150">
                  <a:extLst>
                    <a:ext uri="{FF2B5EF4-FFF2-40B4-BE49-F238E27FC236}">
                      <a16:creationId xmlns:a16="http://schemas.microsoft.com/office/drawing/2014/main" id="{5C0E95F5-C361-495E-2892-7FD1326F22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8" y="678"/>
                  <a:ext cx="1263" cy="1644"/>
                </a:xfrm>
                <a:custGeom>
                  <a:avLst/>
                  <a:gdLst>
                    <a:gd name="T0" fmla="*/ 147 w 1263"/>
                    <a:gd name="T1" fmla="*/ 531 h 1644"/>
                    <a:gd name="T2" fmla="*/ 274 w 1263"/>
                    <a:gd name="T3" fmla="*/ 531 h 1644"/>
                    <a:gd name="T4" fmla="*/ 343 w 1263"/>
                    <a:gd name="T5" fmla="*/ 531 h 1644"/>
                    <a:gd name="T6" fmla="*/ 450 w 1263"/>
                    <a:gd name="T7" fmla="*/ 531 h 1644"/>
                    <a:gd name="T8" fmla="*/ 534 w 1263"/>
                    <a:gd name="T9" fmla="*/ 526 h 1644"/>
                    <a:gd name="T10" fmla="*/ 557 w 1263"/>
                    <a:gd name="T11" fmla="*/ 520 h 1644"/>
                    <a:gd name="T12" fmla="*/ 568 w 1263"/>
                    <a:gd name="T13" fmla="*/ 511 h 1644"/>
                    <a:gd name="T14" fmla="*/ 580 w 1263"/>
                    <a:gd name="T15" fmla="*/ 497 h 1644"/>
                    <a:gd name="T16" fmla="*/ 591 w 1263"/>
                    <a:gd name="T17" fmla="*/ 468 h 1644"/>
                    <a:gd name="T18" fmla="*/ 603 w 1263"/>
                    <a:gd name="T19" fmla="*/ 442 h 1644"/>
                    <a:gd name="T20" fmla="*/ 614 w 1263"/>
                    <a:gd name="T21" fmla="*/ 462 h 1644"/>
                    <a:gd name="T22" fmla="*/ 626 w 1263"/>
                    <a:gd name="T23" fmla="*/ 503 h 1644"/>
                    <a:gd name="T24" fmla="*/ 637 w 1263"/>
                    <a:gd name="T25" fmla="*/ 491 h 1644"/>
                    <a:gd name="T26" fmla="*/ 649 w 1263"/>
                    <a:gd name="T27" fmla="*/ 399 h 1644"/>
                    <a:gd name="T28" fmla="*/ 660 w 1263"/>
                    <a:gd name="T29" fmla="*/ 268 h 1644"/>
                    <a:gd name="T30" fmla="*/ 672 w 1263"/>
                    <a:gd name="T31" fmla="*/ 141 h 1644"/>
                    <a:gd name="T32" fmla="*/ 683 w 1263"/>
                    <a:gd name="T33" fmla="*/ 52 h 1644"/>
                    <a:gd name="T34" fmla="*/ 695 w 1263"/>
                    <a:gd name="T35" fmla="*/ 11 h 1644"/>
                    <a:gd name="T36" fmla="*/ 709 w 1263"/>
                    <a:gd name="T37" fmla="*/ 0 h 1644"/>
                    <a:gd name="T38" fmla="*/ 721 w 1263"/>
                    <a:gd name="T39" fmla="*/ 66 h 1644"/>
                    <a:gd name="T40" fmla="*/ 733 w 1263"/>
                    <a:gd name="T41" fmla="*/ 300 h 1644"/>
                    <a:gd name="T42" fmla="*/ 744 w 1263"/>
                    <a:gd name="T43" fmla="*/ 688 h 1644"/>
                    <a:gd name="T44" fmla="*/ 756 w 1263"/>
                    <a:gd name="T45" fmla="*/ 1138 h 1644"/>
                    <a:gd name="T46" fmla="*/ 767 w 1263"/>
                    <a:gd name="T47" fmla="*/ 1505 h 1644"/>
                    <a:gd name="T48" fmla="*/ 779 w 1263"/>
                    <a:gd name="T49" fmla="*/ 1644 h 1644"/>
                    <a:gd name="T50" fmla="*/ 790 w 1263"/>
                    <a:gd name="T51" fmla="*/ 1505 h 1644"/>
                    <a:gd name="T52" fmla="*/ 802 w 1263"/>
                    <a:gd name="T53" fmla="*/ 1234 h 1644"/>
                    <a:gd name="T54" fmla="*/ 813 w 1263"/>
                    <a:gd name="T55" fmla="*/ 925 h 1644"/>
                    <a:gd name="T56" fmla="*/ 825 w 1263"/>
                    <a:gd name="T57" fmla="*/ 604 h 1644"/>
                    <a:gd name="T58" fmla="*/ 836 w 1263"/>
                    <a:gd name="T59" fmla="*/ 318 h 1644"/>
                    <a:gd name="T60" fmla="*/ 848 w 1263"/>
                    <a:gd name="T61" fmla="*/ 190 h 1644"/>
                    <a:gd name="T62" fmla="*/ 859 w 1263"/>
                    <a:gd name="T63" fmla="*/ 234 h 1644"/>
                    <a:gd name="T64" fmla="*/ 871 w 1263"/>
                    <a:gd name="T65" fmla="*/ 427 h 1644"/>
                    <a:gd name="T66" fmla="*/ 882 w 1263"/>
                    <a:gd name="T67" fmla="*/ 708 h 1644"/>
                    <a:gd name="T68" fmla="*/ 894 w 1263"/>
                    <a:gd name="T69" fmla="*/ 907 h 1644"/>
                    <a:gd name="T70" fmla="*/ 906 w 1263"/>
                    <a:gd name="T71" fmla="*/ 945 h 1644"/>
                    <a:gd name="T72" fmla="*/ 917 w 1263"/>
                    <a:gd name="T73" fmla="*/ 858 h 1644"/>
                    <a:gd name="T74" fmla="*/ 929 w 1263"/>
                    <a:gd name="T75" fmla="*/ 711 h 1644"/>
                    <a:gd name="T76" fmla="*/ 940 w 1263"/>
                    <a:gd name="T77" fmla="*/ 531 h 1644"/>
                    <a:gd name="T78" fmla="*/ 952 w 1263"/>
                    <a:gd name="T79" fmla="*/ 378 h 1644"/>
                    <a:gd name="T80" fmla="*/ 963 w 1263"/>
                    <a:gd name="T81" fmla="*/ 257 h 1644"/>
                    <a:gd name="T82" fmla="*/ 975 w 1263"/>
                    <a:gd name="T83" fmla="*/ 176 h 1644"/>
                    <a:gd name="T84" fmla="*/ 986 w 1263"/>
                    <a:gd name="T85" fmla="*/ 196 h 1644"/>
                    <a:gd name="T86" fmla="*/ 998 w 1263"/>
                    <a:gd name="T87" fmla="*/ 358 h 1644"/>
                    <a:gd name="T88" fmla="*/ 1009 w 1263"/>
                    <a:gd name="T89" fmla="*/ 555 h 1644"/>
                    <a:gd name="T90" fmla="*/ 1021 w 1263"/>
                    <a:gd name="T91" fmla="*/ 667 h 1644"/>
                    <a:gd name="T92" fmla="*/ 1032 w 1263"/>
                    <a:gd name="T93" fmla="*/ 644 h 1644"/>
                    <a:gd name="T94" fmla="*/ 1044 w 1263"/>
                    <a:gd name="T95" fmla="*/ 537 h 1644"/>
                    <a:gd name="T96" fmla="*/ 1056 w 1263"/>
                    <a:gd name="T97" fmla="*/ 442 h 1644"/>
                    <a:gd name="T98" fmla="*/ 1067 w 1263"/>
                    <a:gd name="T99" fmla="*/ 413 h 1644"/>
                    <a:gd name="T100" fmla="*/ 1079 w 1263"/>
                    <a:gd name="T101" fmla="*/ 430 h 1644"/>
                    <a:gd name="T102" fmla="*/ 1090 w 1263"/>
                    <a:gd name="T103" fmla="*/ 445 h 1644"/>
                    <a:gd name="T104" fmla="*/ 1102 w 1263"/>
                    <a:gd name="T105" fmla="*/ 453 h 1644"/>
                    <a:gd name="T106" fmla="*/ 1113 w 1263"/>
                    <a:gd name="T107" fmla="*/ 462 h 1644"/>
                    <a:gd name="T108" fmla="*/ 1128 w 1263"/>
                    <a:gd name="T109" fmla="*/ 468 h 1644"/>
                    <a:gd name="T110" fmla="*/ 1165 w 1263"/>
                    <a:gd name="T111" fmla="*/ 474 h 1644"/>
                    <a:gd name="T112" fmla="*/ 1177 w 1263"/>
                    <a:gd name="T113" fmla="*/ 479 h 1644"/>
                    <a:gd name="T114" fmla="*/ 1188 w 1263"/>
                    <a:gd name="T115" fmla="*/ 485 h 1644"/>
                    <a:gd name="T116" fmla="*/ 1220 w 1263"/>
                    <a:gd name="T117" fmla="*/ 485 h 1644"/>
                    <a:gd name="T118" fmla="*/ 1231 w 1263"/>
                    <a:gd name="T119" fmla="*/ 479 h 1644"/>
                    <a:gd name="T120" fmla="*/ 1252 w 1263"/>
                    <a:gd name="T121" fmla="*/ 474 h 1644"/>
                    <a:gd name="T122" fmla="*/ 1263 w 1263"/>
                    <a:gd name="T123" fmla="*/ 485 h 16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263" h="1644">
                      <a:moveTo>
                        <a:pt x="0" y="534"/>
                      </a:moveTo>
                      <a:lnTo>
                        <a:pt x="0" y="534"/>
                      </a:lnTo>
                      <a:lnTo>
                        <a:pt x="3" y="534"/>
                      </a:lnTo>
                      <a:lnTo>
                        <a:pt x="58" y="534"/>
                      </a:lnTo>
                      <a:lnTo>
                        <a:pt x="61" y="534"/>
                      </a:lnTo>
                      <a:lnTo>
                        <a:pt x="61" y="531"/>
                      </a:lnTo>
                      <a:lnTo>
                        <a:pt x="63" y="531"/>
                      </a:lnTo>
                      <a:lnTo>
                        <a:pt x="147" y="531"/>
                      </a:lnTo>
                      <a:lnTo>
                        <a:pt x="150" y="531"/>
                      </a:lnTo>
                      <a:lnTo>
                        <a:pt x="150" y="534"/>
                      </a:lnTo>
                      <a:lnTo>
                        <a:pt x="153" y="534"/>
                      </a:lnTo>
                      <a:lnTo>
                        <a:pt x="187" y="534"/>
                      </a:lnTo>
                      <a:lnTo>
                        <a:pt x="190" y="534"/>
                      </a:lnTo>
                      <a:lnTo>
                        <a:pt x="190" y="531"/>
                      </a:lnTo>
                      <a:lnTo>
                        <a:pt x="193" y="531"/>
                      </a:lnTo>
                      <a:lnTo>
                        <a:pt x="274" y="531"/>
                      </a:lnTo>
                      <a:lnTo>
                        <a:pt x="277" y="531"/>
                      </a:lnTo>
                      <a:lnTo>
                        <a:pt x="277" y="534"/>
                      </a:lnTo>
                      <a:lnTo>
                        <a:pt x="280" y="534"/>
                      </a:lnTo>
                      <a:lnTo>
                        <a:pt x="283" y="534"/>
                      </a:lnTo>
                      <a:lnTo>
                        <a:pt x="286" y="534"/>
                      </a:lnTo>
                      <a:lnTo>
                        <a:pt x="286" y="531"/>
                      </a:lnTo>
                      <a:lnTo>
                        <a:pt x="288" y="531"/>
                      </a:lnTo>
                      <a:lnTo>
                        <a:pt x="343" y="531"/>
                      </a:lnTo>
                      <a:lnTo>
                        <a:pt x="346" y="531"/>
                      </a:lnTo>
                      <a:lnTo>
                        <a:pt x="346" y="529"/>
                      </a:lnTo>
                      <a:lnTo>
                        <a:pt x="349" y="529"/>
                      </a:lnTo>
                      <a:lnTo>
                        <a:pt x="389" y="529"/>
                      </a:lnTo>
                      <a:lnTo>
                        <a:pt x="392" y="529"/>
                      </a:lnTo>
                      <a:lnTo>
                        <a:pt x="392" y="531"/>
                      </a:lnTo>
                      <a:lnTo>
                        <a:pt x="395" y="531"/>
                      </a:lnTo>
                      <a:lnTo>
                        <a:pt x="450" y="531"/>
                      </a:lnTo>
                      <a:lnTo>
                        <a:pt x="453" y="531"/>
                      </a:lnTo>
                      <a:lnTo>
                        <a:pt x="453" y="529"/>
                      </a:lnTo>
                      <a:lnTo>
                        <a:pt x="456" y="529"/>
                      </a:lnTo>
                      <a:lnTo>
                        <a:pt x="510" y="529"/>
                      </a:lnTo>
                      <a:lnTo>
                        <a:pt x="513" y="529"/>
                      </a:lnTo>
                      <a:lnTo>
                        <a:pt x="513" y="526"/>
                      </a:lnTo>
                      <a:lnTo>
                        <a:pt x="516" y="526"/>
                      </a:lnTo>
                      <a:lnTo>
                        <a:pt x="534" y="526"/>
                      </a:lnTo>
                      <a:lnTo>
                        <a:pt x="536" y="526"/>
                      </a:lnTo>
                      <a:lnTo>
                        <a:pt x="536" y="523"/>
                      </a:lnTo>
                      <a:lnTo>
                        <a:pt x="539" y="523"/>
                      </a:lnTo>
                      <a:lnTo>
                        <a:pt x="545" y="523"/>
                      </a:lnTo>
                      <a:lnTo>
                        <a:pt x="548" y="523"/>
                      </a:lnTo>
                      <a:lnTo>
                        <a:pt x="548" y="520"/>
                      </a:lnTo>
                      <a:lnTo>
                        <a:pt x="551" y="520"/>
                      </a:lnTo>
                      <a:lnTo>
                        <a:pt x="557" y="520"/>
                      </a:lnTo>
                      <a:lnTo>
                        <a:pt x="559" y="520"/>
                      </a:lnTo>
                      <a:lnTo>
                        <a:pt x="559" y="517"/>
                      </a:lnTo>
                      <a:lnTo>
                        <a:pt x="562" y="517"/>
                      </a:lnTo>
                      <a:lnTo>
                        <a:pt x="562" y="517"/>
                      </a:lnTo>
                      <a:lnTo>
                        <a:pt x="565" y="517"/>
                      </a:lnTo>
                      <a:lnTo>
                        <a:pt x="565" y="514"/>
                      </a:lnTo>
                      <a:lnTo>
                        <a:pt x="568" y="514"/>
                      </a:lnTo>
                      <a:lnTo>
                        <a:pt x="568" y="511"/>
                      </a:lnTo>
                      <a:lnTo>
                        <a:pt x="571" y="511"/>
                      </a:lnTo>
                      <a:lnTo>
                        <a:pt x="571" y="508"/>
                      </a:lnTo>
                      <a:lnTo>
                        <a:pt x="574" y="508"/>
                      </a:lnTo>
                      <a:lnTo>
                        <a:pt x="574" y="505"/>
                      </a:lnTo>
                      <a:lnTo>
                        <a:pt x="577" y="505"/>
                      </a:lnTo>
                      <a:lnTo>
                        <a:pt x="577" y="503"/>
                      </a:lnTo>
                      <a:lnTo>
                        <a:pt x="580" y="503"/>
                      </a:lnTo>
                      <a:lnTo>
                        <a:pt x="580" y="497"/>
                      </a:lnTo>
                      <a:lnTo>
                        <a:pt x="583" y="497"/>
                      </a:lnTo>
                      <a:lnTo>
                        <a:pt x="583" y="494"/>
                      </a:lnTo>
                      <a:lnTo>
                        <a:pt x="585" y="494"/>
                      </a:lnTo>
                      <a:lnTo>
                        <a:pt x="585" y="485"/>
                      </a:lnTo>
                      <a:lnTo>
                        <a:pt x="588" y="485"/>
                      </a:lnTo>
                      <a:lnTo>
                        <a:pt x="588" y="477"/>
                      </a:lnTo>
                      <a:lnTo>
                        <a:pt x="591" y="477"/>
                      </a:lnTo>
                      <a:lnTo>
                        <a:pt x="591" y="468"/>
                      </a:lnTo>
                      <a:lnTo>
                        <a:pt x="594" y="468"/>
                      </a:lnTo>
                      <a:lnTo>
                        <a:pt x="594" y="459"/>
                      </a:lnTo>
                      <a:lnTo>
                        <a:pt x="597" y="459"/>
                      </a:lnTo>
                      <a:lnTo>
                        <a:pt x="597" y="451"/>
                      </a:lnTo>
                      <a:lnTo>
                        <a:pt x="600" y="451"/>
                      </a:lnTo>
                      <a:lnTo>
                        <a:pt x="600" y="445"/>
                      </a:lnTo>
                      <a:lnTo>
                        <a:pt x="603" y="445"/>
                      </a:lnTo>
                      <a:lnTo>
                        <a:pt x="603" y="442"/>
                      </a:lnTo>
                      <a:lnTo>
                        <a:pt x="606" y="442"/>
                      </a:lnTo>
                      <a:lnTo>
                        <a:pt x="606" y="445"/>
                      </a:lnTo>
                      <a:lnTo>
                        <a:pt x="609" y="445"/>
                      </a:lnTo>
                      <a:lnTo>
                        <a:pt x="609" y="448"/>
                      </a:lnTo>
                      <a:lnTo>
                        <a:pt x="611" y="448"/>
                      </a:lnTo>
                      <a:lnTo>
                        <a:pt x="611" y="453"/>
                      </a:lnTo>
                      <a:lnTo>
                        <a:pt x="614" y="453"/>
                      </a:lnTo>
                      <a:lnTo>
                        <a:pt x="614" y="462"/>
                      </a:lnTo>
                      <a:lnTo>
                        <a:pt x="617" y="462"/>
                      </a:lnTo>
                      <a:lnTo>
                        <a:pt x="617" y="474"/>
                      </a:lnTo>
                      <a:lnTo>
                        <a:pt x="620" y="474"/>
                      </a:lnTo>
                      <a:lnTo>
                        <a:pt x="620" y="482"/>
                      </a:lnTo>
                      <a:lnTo>
                        <a:pt x="623" y="482"/>
                      </a:lnTo>
                      <a:lnTo>
                        <a:pt x="623" y="494"/>
                      </a:lnTo>
                      <a:lnTo>
                        <a:pt x="626" y="494"/>
                      </a:lnTo>
                      <a:lnTo>
                        <a:pt x="626" y="503"/>
                      </a:lnTo>
                      <a:lnTo>
                        <a:pt x="629" y="503"/>
                      </a:lnTo>
                      <a:lnTo>
                        <a:pt x="629" y="505"/>
                      </a:lnTo>
                      <a:lnTo>
                        <a:pt x="632" y="505"/>
                      </a:lnTo>
                      <a:lnTo>
                        <a:pt x="632" y="505"/>
                      </a:lnTo>
                      <a:lnTo>
                        <a:pt x="634" y="505"/>
                      </a:lnTo>
                      <a:lnTo>
                        <a:pt x="634" y="508"/>
                      </a:lnTo>
                      <a:lnTo>
                        <a:pt x="637" y="508"/>
                      </a:lnTo>
                      <a:lnTo>
                        <a:pt x="637" y="491"/>
                      </a:lnTo>
                      <a:lnTo>
                        <a:pt x="640" y="491"/>
                      </a:lnTo>
                      <a:lnTo>
                        <a:pt x="640" y="474"/>
                      </a:lnTo>
                      <a:lnTo>
                        <a:pt x="643" y="474"/>
                      </a:lnTo>
                      <a:lnTo>
                        <a:pt x="643" y="456"/>
                      </a:lnTo>
                      <a:lnTo>
                        <a:pt x="646" y="456"/>
                      </a:lnTo>
                      <a:lnTo>
                        <a:pt x="646" y="427"/>
                      </a:lnTo>
                      <a:lnTo>
                        <a:pt x="649" y="427"/>
                      </a:lnTo>
                      <a:lnTo>
                        <a:pt x="649" y="399"/>
                      </a:lnTo>
                      <a:lnTo>
                        <a:pt x="652" y="399"/>
                      </a:lnTo>
                      <a:lnTo>
                        <a:pt x="652" y="370"/>
                      </a:lnTo>
                      <a:lnTo>
                        <a:pt x="655" y="370"/>
                      </a:lnTo>
                      <a:lnTo>
                        <a:pt x="655" y="335"/>
                      </a:lnTo>
                      <a:lnTo>
                        <a:pt x="658" y="335"/>
                      </a:lnTo>
                      <a:lnTo>
                        <a:pt x="658" y="303"/>
                      </a:lnTo>
                      <a:lnTo>
                        <a:pt x="660" y="303"/>
                      </a:lnTo>
                      <a:lnTo>
                        <a:pt x="660" y="268"/>
                      </a:lnTo>
                      <a:lnTo>
                        <a:pt x="663" y="268"/>
                      </a:lnTo>
                      <a:lnTo>
                        <a:pt x="663" y="237"/>
                      </a:lnTo>
                      <a:lnTo>
                        <a:pt x="666" y="237"/>
                      </a:lnTo>
                      <a:lnTo>
                        <a:pt x="666" y="202"/>
                      </a:lnTo>
                      <a:lnTo>
                        <a:pt x="669" y="202"/>
                      </a:lnTo>
                      <a:lnTo>
                        <a:pt x="669" y="170"/>
                      </a:lnTo>
                      <a:lnTo>
                        <a:pt x="672" y="170"/>
                      </a:lnTo>
                      <a:lnTo>
                        <a:pt x="672" y="141"/>
                      </a:lnTo>
                      <a:lnTo>
                        <a:pt x="675" y="141"/>
                      </a:lnTo>
                      <a:lnTo>
                        <a:pt x="675" y="112"/>
                      </a:lnTo>
                      <a:lnTo>
                        <a:pt x="678" y="112"/>
                      </a:lnTo>
                      <a:lnTo>
                        <a:pt x="678" y="86"/>
                      </a:lnTo>
                      <a:lnTo>
                        <a:pt x="681" y="86"/>
                      </a:lnTo>
                      <a:lnTo>
                        <a:pt x="681" y="69"/>
                      </a:lnTo>
                      <a:lnTo>
                        <a:pt x="683" y="69"/>
                      </a:lnTo>
                      <a:lnTo>
                        <a:pt x="683" y="52"/>
                      </a:lnTo>
                      <a:lnTo>
                        <a:pt x="686" y="52"/>
                      </a:lnTo>
                      <a:lnTo>
                        <a:pt x="686" y="37"/>
                      </a:lnTo>
                      <a:lnTo>
                        <a:pt x="689" y="37"/>
                      </a:lnTo>
                      <a:lnTo>
                        <a:pt x="689" y="26"/>
                      </a:lnTo>
                      <a:lnTo>
                        <a:pt x="692" y="26"/>
                      </a:lnTo>
                      <a:lnTo>
                        <a:pt x="692" y="17"/>
                      </a:lnTo>
                      <a:lnTo>
                        <a:pt x="695" y="17"/>
                      </a:lnTo>
                      <a:lnTo>
                        <a:pt x="695" y="11"/>
                      </a:lnTo>
                      <a:lnTo>
                        <a:pt x="698" y="11"/>
                      </a:lnTo>
                      <a:lnTo>
                        <a:pt x="698" y="5"/>
                      </a:lnTo>
                      <a:lnTo>
                        <a:pt x="701" y="5"/>
                      </a:lnTo>
                      <a:lnTo>
                        <a:pt x="701" y="3"/>
                      </a:lnTo>
                      <a:lnTo>
                        <a:pt x="704" y="3"/>
                      </a:lnTo>
                      <a:lnTo>
                        <a:pt x="704" y="0"/>
                      </a:lnTo>
                      <a:lnTo>
                        <a:pt x="707" y="0"/>
                      </a:lnTo>
                      <a:lnTo>
                        <a:pt x="709" y="0"/>
                      </a:lnTo>
                      <a:lnTo>
                        <a:pt x="712" y="0"/>
                      </a:lnTo>
                      <a:lnTo>
                        <a:pt x="712" y="8"/>
                      </a:lnTo>
                      <a:lnTo>
                        <a:pt x="715" y="8"/>
                      </a:lnTo>
                      <a:lnTo>
                        <a:pt x="715" y="20"/>
                      </a:lnTo>
                      <a:lnTo>
                        <a:pt x="718" y="20"/>
                      </a:lnTo>
                      <a:lnTo>
                        <a:pt x="718" y="31"/>
                      </a:lnTo>
                      <a:lnTo>
                        <a:pt x="721" y="31"/>
                      </a:lnTo>
                      <a:lnTo>
                        <a:pt x="721" y="66"/>
                      </a:lnTo>
                      <a:lnTo>
                        <a:pt x="724" y="66"/>
                      </a:lnTo>
                      <a:lnTo>
                        <a:pt x="724" y="107"/>
                      </a:lnTo>
                      <a:lnTo>
                        <a:pt x="727" y="107"/>
                      </a:lnTo>
                      <a:lnTo>
                        <a:pt x="727" y="147"/>
                      </a:lnTo>
                      <a:lnTo>
                        <a:pt x="730" y="147"/>
                      </a:lnTo>
                      <a:lnTo>
                        <a:pt x="730" y="222"/>
                      </a:lnTo>
                      <a:lnTo>
                        <a:pt x="733" y="222"/>
                      </a:lnTo>
                      <a:lnTo>
                        <a:pt x="733" y="300"/>
                      </a:lnTo>
                      <a:lnTo>
                        <a:pt x="735" y="300"/>
                      </a:lnTo>
                      <a:lnTo>
                        <a:pt x="735" y="378"/>
                      </a:lnTo>
                      <a:lnTo>
                        <a:pt x="738" y="378"/>
                      </a:lnTo>
                      <a:lnTo>
                        <a:pt x="738" y="479"/>
                      </a:lnTo>
                      <a:lnTo>
                        <a:pt x="741" y="479"/>
                      </a:lnTo>
                      <a:lnTo>
                        <a:pt x="741" y="584"/>
                      </a:lnTo>
                      <a:lnTo>
                        <a:pt x="744" y="584"/>
                      </a:lnTo>
                      <a:lnTo>
                        <a:pt x="744" y="688"/>
                      </a:lnTo>
                      <a:lnTo>
                        <a:pt x="747" y="688"/>
                      </a:lnTo>
                      <a:lnTo>
                        <a:pt x="747" y="800"/>
                      </a:lnTo>
                      <a:lnTo>
                        <a:pt x="750" y="800"/>
                      </a:lnTo>
                      <a:lnTo>
                        <a:pt x="750" y="916"/>
                      </a:lnTo>
                      <a:lnTo>
                        <a:pt x="753" y="916"/>
                      </a:lnTo>
                      <a:lnTo>
                        <a:pt x="753" y="1029"/>
                      </a:lnTo>
                      <a:lnTo>
                        <a:pt x="756" y="1029"/>
                      </a:lnTo>
                      <a:lnTo>
                        <a:pt x="756" y="1138"/>
                      </a:lnTo>
                      <a:lnTo>
                        <a:pt x="758" y="1138"/>
                      </a:lnTo>
                      <a:lnTo>
                        <a:pt x="758" y="1248"/>
                      </a:lnTo>
                      <a:lnTo>
                        <a:pt x="761" y="1248"/>
                      </a:lnTo>
                      <a:lnTo>
                        <a:pt x="761" y="1349"/>
                      </a:lnTo>
                      <a:lnTo>
                        <a:pt x="764" y="1349"/>
                      </a:lnTo>
                      <a:lnTo>
                        <a:pt x="764" y="1427"/>
                      </a:lnTo>
                      <a:lnTo>
                        <a:pt x="767" y="1427"/>
                      </a:lnTo>
                      <a:lnTo>
                        <a:pt x="767" y="1505"/>
                      </a:lnTo>
                      <a:lnTo>
                        <a:pt x="770" y="1505"/>
                      </a:lnTo>
                      <a:lnTo>
                        <a:pt x="770" y="1569"/>
                      </a:lnTo>
                      <a:lnTo>
                        <a:pt x="773" y="1569"/>
                      </a:lnTo>
                      <a:lnTo>
                        <a:pt x="773" y="1601"/>
                      </a:lnTo>
                      <a:lnTo>
                        <a:pt x="776" y="1601"/>
                      </a:lnTo>
                      <a:lnTo>
                        <a:pt x="776" y="1633"/>
                      </a:lnTo>
                      <a:lnTo>
                        <a:pt x="779" y="1633"/>
                      </a:lnTo>
                      <a:lnTo>
                        <a:pt x="779" y="1644"/>
                      </a:lnTo>
                      <a:lnTo>
                        <a:pt x="782" y="1644"/>
                      </a:lnTo>
                      <a:lnTo>
                        <a:pt x="782" y="1624"/>
                      </a:lnTo>
                      <a:lnTo>
                        <a:pt x="784" y="1624"/>
                      </a:lnTo>
                      <a:lnTo>
                        <a:pt x="784" y="1604"/>
                      </a:lnTo>
                      <a:lnTo>
                        <a:pt x="787" y="1604"/>
                      </a:lnTo>
                      <a:lnTo>
                        <a:pt x="787" y="1566"/>
                      </a:lnTo>
                      <a:lnTo>
                        <a:pt x="790" y="1566"/>
                      </a:lnTo>
                      <a:lnTo>
                        <a:pt x="790" y="1505"/>
                      </a:lnTo>
                      <a:lnTo>
                        <a:pt x="793" y="1505"/>
                      </a:lnTo>
                      <a:lnTo>
                        <a:pt x="793" y="1445"/>
                      </a:lnTo>
                      <a:lnTo>
                        <a:pt x="796" y="1445"/>
                      </a:lnTo>
                      <a:lnTo>
                        <a:pt x="796" y="1378"/>
                      </a:lnTo>
                      <a:lnTo>
                        <a:pt x="799" y="1378"/>
                      </a:lnTo>
                      <a:lnTo>
                        <a:pt x="799" y="1306"/>
                      </a:lnTo>
                      <a:lnTo>
                        <a:pt x="802" y="1306"/>
                      </a:lnTo>
                      <a:lnTo>
                        <a:pt x="802" y="1234"/>
                      </a:lnTo>
                      <a:lnTo>
                        <a:pt x="805" y="1234"/>
                      </a:lnTo>
                      <a:lnTo>
                        <a:pt x="805" y="1159"/>
                      </a:lnTo>
                      <a:lnTo>
                        <a:pt x="807" y="1159"/>
                      </a:lnTo>
                      <a:lnTo>
                        <a:pt x="807" y="1081"/>
                      </a:lnTo>
                      <a:lnTo>
                        <a:pt x="810" y="1081"/>
                      </a:lnTo>
                      <a:lnTo>
                        <a:pt x="810" y="1005"/>
                      </a:lnTo>
                      <a:lnTo>
                        <a:pt x="813" y="1005"/>
                      </a:lnTo>
                      <a:lnTo>
                        <a:pt x="813" y="925"/>
                      </a:lnTo>
                      <a:lnTo>
                        <a:pt x="816" y="925"/>
                      </a:lnTo>
                      <a:lnTo>
                        <a:pt x="816" y="844"/>
                      </a:lnTo>
                      <a:lnTo>
                        <a:pt x="819" y="844"/>
                      </a:lnTo>
                      <a:lnTo>
                        <a:pt x="819" y="766"/>
                      </a:lnTo>
                      <a:lnTo>
                        <a:pt x="822" y="766"/>
                      </a:lnTo>
                      <a:lnTo>
                        <a:pt x="822" y="685"/>
                      </a:lnTo>
                      <a:lnTo>
                        <a:pt x="825" y="685"/>
                      </a:lnTo>
                      <a:lnTo>
                        <a:pt x="825" y="604"/>
                      </a:lnTo>
                      <a:lnTo>
                        <a:pt x="828" y="604"/>
                      </a:lnTo>
                      <a:lnTo>
                        <a:pt x="828" y="523"/>
                      </a:lnTo>
                      <a:lnTo>
                        <a:pt x="831" y="523"/>
                      </a:lnTo>
                      <a:lnTo>
                        <a:pt x="831" y="453"/>
                      </a:lnTo>
                      <a:lnTo>
                        <a:pt x="833" y="453"/>
                      </a:lnTo>
                      <a:lnTo>
                        <a:pt x="833" y="387"/>
                      </a:lnTo>
                      <a:lnTo>
                        <a:pt x="836" y="387"/>
                      </a:lnTo>
                      <a:lnTo>
                        <a:pt x="836" y="318"/>
                      </a:lnTo>
                      <a:lnTo>
                        <a:pt x="839" y="318"/>
                      </a:lnTo>
                      <a:lnTo>
                        <a:pt x="839" y="277"/>
                      </a:lnTo>
                      <a:lnTo>
                        <a:pt x="842" y="277"/>
                      </a:lnTo>
                      <a:lnTo>
                        <a:pt x="842" y="237"/>
                      </a:lnTo>
                      <a:lnTo>
                        <a:pt x="845" y="237"/>
                      </a:lnTo>
                      <a:lnTo>
                        <a:pt x="845" y="196"/>
                      </a:lnTo>
                      <a:lnTo>
                        <a:pt x="848" y="196"/>
                      </a:lnTo>
                      <a:lnTo>
                        <a:pt x="848" y="190"/>
                      </a:lnTo>
                      <a:lnTo>
                        <a:pt x="851" y="190"/>
                      </a:lnTo>
                      <a:lnTo>
                        <a:pt x="851" y="185"/>
                      </a:lnTo>
                      <a:lnTo>
                        <a:pt x="854" y="185"/>
                      </a:lnTo>
                      <a:lnTo>
                        <a:pt x="854" y="182"/>
                      </a:lnTo>
                      <a:lnTo>
                        <a:pt x="857" y="182"/>
                      </a:lnTo>
                      <a:lnTo>
                        <a:pt x="857" y="208"/>
                      </a:lnTo>
                      <a:lnTo>
                        <a:pt x="859" y="208"/>
                      </a:lnTo>
                      <a:lnTo>
                        <a:pt x="859" y="234"/>
                      </a:lnTo>
                      <a:lnTo>
                        <a:pt x="862" y="234"/>
                      </a:lnTo>
                      <a:lnTo>
                        <a:pt x="862" y="263"/>
                      </a:lnTo>
                      <a:lnTo>
                        <a:pt x="865" y="263"/>
                      </a:lnTo>
                      <a:lnTo>
                        <a:pt x="865" y="318"/>
                      </a:lnTo>
                      <a:lnTo>
                        <a:pt x="868" y="318"/>
                      </a:lnTo>
                      <a:lnTo>
                        <a:pt x="868" y="370"/>
                      </a:lnTo>
                      <a:lnTo>
                        <a:pt x="871" y="370"/>
                      </a:lnTo>
                      <a:lnTo>
                        <a:pt x="871" y="427"/>
                      </a:lnTo>
                      <a:lnTo>
                        <a:pt x="874" y="427"/>
                      </a:lnTo>
                      <a:lnTo>
                        <a:pt x="874" y="500"/>
                      </a:lnTo>
                      <a:lnTo>
                        <a:pt x="877" y="500"/>
                      </a:lnTo>
                      <a:lnTo>
                        <a:pt x="877" y="572"/>
                      </a:lnTo>
                      <a:lnTo>
                        <a:pt x="880" y="572"/>
                      </a:lnTo>
                      <a:lnTo>
                        <a:pt x="880" y="644"/>
                      </a:lnTo>
                      <a:lnTo>
                        <a:pt x="882" y="644"/>
                      </a:lnTo>
                      <a:lnTo>
                        <a:pt x="882" y="708"/>
                      </a:lnTo>
                      <a:lnTo>
                        <a:pt x="885" y="708"/>
                      </a:lnTo>
                      <a:lnTo>
                        <a:pt x="885" y="774"/>
                      </a:lnTo>
                      <a:lnTo>
                        <a:pt x="888" y="774"/>
                      </a:lnTo>
                      <a:lnTo>
                        <a:pt x="888" y="829"/>
                      </a:lnTo>
                      <a:lnTo>
                        <a:pt x="891" y="829"/>
                      </a:lnTo>
                      <a:lnTo>
                        <a:pt x="891" y="870"/>
                      </a:lnTo>
                      <a:lnTo>
                        <a:pt x="894" y="870"/>
                      </a:lnTo>
                      <a:lnTo>
                        <a:pt x="894" y="907"/>
                      </a:lnTo>
                      <a:lnTo>
                        <a:pt x="897" y="907"/>
                      </a:lnTo>
                      <a:lnTo>
                        <a:pt x="897" y="933"/>
                      </a:lnTo>
                      <a:lnTo>
                        <a:pt x="900" y="933"/>
                      </a:lnTo>
                      <a:lnTo>
                        <a:pt x="900" y="942"/>
                      </a:lnTo>
                      <a:lnTo>
                        <a:pt x="903" y="942"/>
                      </a:lnTo>
                      <a:lnTo>
                        <a:pt x="903" y="951"/>
                      </a:lnTo>
                      <a:lnTo>
                        <a:pt x="906" y="951"/>
                      </a:lnTo>
                      <a:lnTo>
                        <a:pt x="906" y="945"/>
                      </a:lnTo>
                      <a:lnTo>
                        <a:pt x="908" y="945"/>
                      </a:lnTo>
                      <a:lnTo>
                        <a:pt x="908" y="930"/>
                      </a:lnTo>
                      <a:lnTo>
                        <a:pt x="911" y="930"/>
                      </a:lnTo>
                      <a:lnTo>
                        <a:pt x="911" y="916"/>
                      </a:lnTo>
                      <a:lnTo>
                        <a:pt x="914" y="916"/>
                      </a:lnTo>
                      <a:lnTo>
                        <a:pt x="914" y="890"/>
                      </a:lnTo>
                      <a:lnTo>
                        <a:pt x="917" y="890"/>
                      </a:lnTo>
                      <a:lnTo>
                        <a:pt x="917" y="858"/>
                      </a:lnTo>
                      <a:lnTo>
                        <a:pt x="920" y="858"/>
                      </a:lnTo>
                      <a:lnTo>
                        <a:pt x="920" y="823"/>
                      </a:lnTo>
                      <a:lnTo>
                        <a:pt x="923" y="823"/>
                      </a:lnTo>
                      <a:lnTo>
                        <a:pt x="923" y="789"/>
                      </a:lnTo>
                      <a:lnTo>
                        <a:pt x="926" y="789"/>
                      </a:lnTo>
                      <a:lnTo>
                        <a:pt x="926" y="748"/>
                      </a:lnTo>
                      <a:lnTo>
                        <a:pt x="929" y="748"/>
                      </a:lnTo>
                      <a:lnTo>
                        <a:pt x="929" y="711"/>
                      </a:lnTo>
                      <a:lnTo>
                        <a:pt x="932" y="711"/>
                      </a:lnTo>
                      <a:lnTo>
                        <a:pt x="932" y="667"/>
                      </a:lnTo>
                      <a:lnTo>
                        <a:pt x="934" y="667"/>
                      </a:lnTo>
                      <a:lnTo>
                        <a:pt x="934" y="621"/>
                      </a:lnTo>
                      <a:lnTo>
                        <a:pt x="937" y="621"/>
                      </a:lnTo>
                      <a:lnTo>
                        <a:pt x="937" y="575"/>
                      </a:lnTo>
                      <a:lnTo>
                        <a:pt x="940" y="575"/>
                      </a:lnTo>
                      <a:lnTo>
                        <a:pt x="940" y="531"/>
                      </a:lnTo>
                      <a:lnTo>
                        <a:pt x="943" y="531"/>
                      </a:lnTo>
                      <a:lnTo>
                        <a:pt x="943" y="491"/>
                      </a:lnTo>
                      <a:lnTo>
                        <a:pt x="946" y="491"/>
                      </a:lnTo>
                      <a:lnTo>
                        <a:pt x="946" y="448"/>
                      </a:lnTo>
                      <a:lnTo>
                        <a:pt x="949" y="448"/>
                      </a:lnTo>
                      <a:lnTo>
                        <a:pt x="949" y="413"/>
                      </a:lnTo>
                      <a:lnTo>
                        <a:pt x="952" y="413"/>
                      </a:lnTo>
                      <a:lnTo>
                        <a:pt x="952" y="378"/>
                      </a:lnTo>
                      <a:lnTo>
                        <a:pt x="955" y="378"/>
                      </a:lnTo>
                      <a:lnTo>
                        <a:pt x="955" y="344"/>
                      </a:lnTo>
                      <a:lnTo>
                        <a:pt x="957" y="344"/>
                      </a:lnTo>
                      <a:lnTo>
                        <a:pt x="957" y="315"/>
                      </a:lnTo>
                      <a:lnTo>
                        <a:pt x="960" y="315"/>
                      </a:lnTo>
                      <a:lnTo>
                        <a:pt x="960" y="286"/>
                      </a:lnTo>
                      <a:lnTo>
                        <a:pt x="963" y="286"/>
                      </a:lnTo>
                      <a:lnTo>
                        <a:pt x="963" y="257"/>
                      </a:lnTo>
                      <a:lnTo>
                        <a:pt x="966" y="257"/>
                      </a:lnTo>
                      <a:lnTo>
                        <a:pt x="966" y="234"/>
                      </a:lnTo>
                      <a:lnTo>
                        <a:pt x="969" y="234"/>
                      </a:lnTo>
                      <a:lnTo>
                        <a:pt x="969" y="208"/>
                      </a:lnTo>
                      <a:lnTo>
                        <a:pt x="972" y="208"/>
                      </a:lnTo>
                      <a:lnTo>
                        <a:pt x="972" y="185"/>
                      </a:lnTo>
                      <a:lnTo>
                        <a:pt x="975" y="185"/>
                      </a:lnTo>
                      <a:lnTo>
                        <a:pt x="975" y="176"/>
                      </a:lnTo>
                      <a:lnTo>
                        <a:pt x="978" y="176"/>
                      </a:lnTo>
                      <a:lnTo>
                        <a:pt x="978" y="167"/>
                      </a:lnTo>
                      <a:lnTo>
                        <a:pt x="981" y="167"/>
                      </a:lnTo>
                      <a:lnTo>
                        <a:pt x="981" y="164"/>
                      </a:lnTo>
                      <a:lnTo>
                        <a:pt x="983" y="164"/>
                      </a:lnTo>
                      <a:lnTo>
                        <a:pt x="983" y="179"/>
                      </a:lnTo>
                      <a:lnTo>
                        <a:pt x="986" y="179"/>
                      </a:lnTo>
                      <a:lnTo>
                        <a:pt x="986" y="196"/>
                      </a:lnTo>
                      <a:lnTo>
                        <a:pt x="989" y="196"/>
                      </a:lnTo>
                      <a:lnTo>
                        <a:pt x="989" y="222"/>
                      </a:lnTo>
                      <a:lnTo>
                        <a:pt x="992" y="222"/>
                      </a:lnTo>
                      <a:lnTo>
                        <a:pt x="992" y="266"/>
                      </a:lnTo>
                      <a:lnTo>
                        <a:pt x="995" y="266"/>
                      </a:lnTo>
                      <a:lnTo>
                        <a:pt x="995" y="309"/>
                      </a:lnTo>
                      <a:lnTo>
                        <a:pt x="998" y="309"/>
                      </a:lnTo>
                      <a:lnTo>
                        <a:pt x="998" y="358"/>
                      </a:lnTo>
                      <a:lnTo>
                        <a:pt x="1001" y="358"/>
                      </a:lnTo>
                      <a:lnTo>
                        <a:pt x="1001" y="413"/>
                      </a:lnTo>
                      <a:lnTo>
                        <a:pt x="1004" y="413"/>
                      </a:lnTo>
                      <a:lnTo>
                        <a:pt x="1004" y="465"/>
                      </a:lnTo>
                      <a:lnTo>
                        <a:pt x="1006" y="465"/>
                      </a:lnTo>
                      <a:lnTo>
                        <a:pt x="1006" y="514"/>
                      </a:lnTo>
                      <a:lnTo>
                        <a:pt x="1009" y="514"/>
                      </a:lnTo>
                      <a:lnTo>
                        <a:pt x="1009" y="555"/>
                      </a:lnTo>
                      <a:lnTo>
                        <a:pt x="1012" y="555"/>
                      </a:lnTo>
                      <a:lnTo>
                        <a:pt x="1012" y="598"/>
                      </a:lnTo>
                      <a:lnTo>
                        <a:pt x="1015" y="598"/>
                      </a:lnTo>
                      <a:lnTo>
                        <a:pt x="1015" y="627"/>
                      </a:lnTo>
                      <a:lnTo>
                        <a:pt x="1018" y="627"/>
                      </a:lnTo>
                      <a:lnTo>
                        <a:pt x="1018" y="647"/>
                      </a:lnTo>
                      <a:lnTo>
                        <a:pt x="1021" y="647"/>
                      </a:lnTo>
                      <a:lnTo>
                        <a:pt x="1021" y="667"/>
                      </a:lnTo>
                      <a:lnTo>
                        <a:pt x="1024" y="667"/>
                      </a:lnTo>
                      <a:lnTo>
                        <a:pt x="1024" y="673"/>
                      </a:lnTo>
                      <a:lnTo>
                        <a:pt x="1027" y="673"/>
                      </a:lnTo>
                      <a:lnTo>
                        <a:pt x="1027" y="670"/>
                      </a:lnTo>
                      <a:lnTo>
                        <a:pt x="1030" y="670"/>
                      </a:lnTo>
                      <a:lnTo>
                        <a:pt x="1030" y="664"/>
                      </a:lnTo>
                      <a:lnTo>
                        <a:pt x="1032" y="664"/>
                      </a:lnTo>
                      <a:lnTo>
                        <a:pt x="1032" y="644"/>
                      </a:lnTo>
                      <a:lnTo>
                        <a:pt x="1035" y="644"/>
                      </a:lnTo>
                      <a:lnTo>
                        <a:pt x="1035" y="618"/>
                      </a:lnTo>
                      <a:lnTo>
                        <a:pt x="1038" y="618"/>
                      </a:lnTo>
                      <a:lnTo>
                        <a:pt x="1038" y="595"/>
                      </a:lnTo>
                      <a:lnTo>
                        <a:pt x="1041" y="595"/>
                      </a:lnTo>
                      <a:lnTo>
                        <a:pt x="1041" y="566"/>
                      </a:lnTo>
                      <a:lnTo>
                        <a:pt x="1044" y="566"/>
                      </a:lnTo>
                      <a:lnTo>
                        <a:pt x="1044" y="537"/>
                      </a:lnTo>
                      <a:lnTo>
                        <a:pt x="1047" y="537"/>
                      </a:lnTo>
                      <a:lnTo>
                        <a:pt x="1047" y="511"/>
                      </a:lnTo>
                      <a:lnTo>
                        <a:pt x="1050" y="511"/>
                      </a:lnTo>
                      <a:lnTo>
                        <a:pt x="1050" y="488"/>
                      </a:lnTo>
                      <a:lnTo>
                        <a:pt x="1053" y="488"/>
                      </a:lnTo>
                      <a:lnTo>
                        <a:pt x="1053" y="465"/>
                      </a:lnTo>
                      <a:lnTo>
                        <a:pt x="1056" y="465"/>
                      </a:lnTo>
                      <a:lnTo>
                        <a:pt x="1056" y="442"/>
                      </a:lnTo>
                      <a:lnTo>
                        <a:pt x="1058" y="442"/>
                      </a:lnTo>
                      <a:lnTo>
                        <a:pt x="1058" y="430"/>
                      </a:lnTo>
                      <a:lnTo>
                        <a:pt x="1061" y="430"/>
                      </a:lnTo>
                      <a:lnTo>
                        <a:pt x="1061" y="422"/>
                      </a:lnTo>
                      <a:lnTo>
                        <a:pt x="1064" y="422"/>
                      </a:lnTo>
                      <a:lnTo>
                        <a:pt x="1064" y="410"/>
                      </a:lnTo>
                      <a:lnTo>
                        <a:pt x="1067" y="410"/>
                      </a:lnTo>
                      <a:lnTo>
                        <a:pt x="1067" y="413"/>
                      </a:lnTo>
                      <a:lnTo>
                        <a:pt x="1070" y="413"/>
                      </a:lnTo>
                      <a:lnTo>
                        <a:pt x="1070" y="413"/>
                      </a:lnTo>
                      <a:lnTo>
                        <a:pt x="1073" y="413"/>
                      </a:lnTo>
                      <a:lnTo>
                        <a:pt x="1073" y="416"/>
                      </a:lnTo>
                      <a:lnTo>
                        <a:pt x="1076" y="416"/>
                      </a:lnTo>
                      <a:lnTo>
                        <a:pt x="1076" y="425"/>
                      </a:lnTo>
                      <a:lnTo>
                        <a:pt x="1079" y="425"/>
                      </a:lnTo>
                      <a:lnTo>
                        <a:pt x="1079" y="430"/>
                      </a:lnTo>
                      <a:lnTo>
                        <a:pt x="1081" y="430"/>
                      </a:lnTo>
                      <a:lnTo>
                        <a:pt x="1081" y="436"/>
                      </a:lnTo>
                      <a:lnTo>
                        <a:pt x="1084" y="436"/>
                      </a:lnTo>
                      <a:lnTo>
                        <a:pt x="1084" y="439"/>
                      </a:lnTo>
                      <a:lnTo>
                        <a:pt x="1087" y="439"/>
                      </a:lnTo>
                      <a:lnTo>
                        <a:pt x="1087" y="442"/>
                      </a:lnTo>
                      <a:lnTo>
                        <a:pt x="1090" y="442"/>
                      </a:lnTo>
                      <a:lnTo>
                        <a:pt x="1090" y="445"/>
                      </a:lnTo>
                      <a:lnTo>
                        <a:pt x="1093" y="445"/>
                      </a:lnTo>
                      <a:lnTo>
                        <a:pt x="1093" y="448"/>
                      </a:lnTo>
                      <a:lnTo>
                        <a:pt x="1096" y="448"/>
                      </a:lnTo>
                      <a:lnTo>
                        <a:pt x="1096" y="451"/>
                      </a:lnTo>
                      <a:lnTo>
                        <a:pt x="1099" y="451"/>
                      </a:lnTo>
                      <a:lnTo>
                        <a:pt x="1099" y="453"/>
                      </a:lnTo>
                      <a:lnTo>
                        <a:pt x="1102" y="453"/>
                      </a:lnTo>
                      <a:lnTo>
                        <a:pt x="1102" y="453"/>
                      </a:lnTo>
                      <a:lnTo>
                        <a:pt x="1105" y="453"/>
                      </a:lnTo>
                      <a:lnTo>
                        <a:pt x="1105" y="456"/>
                      </a:lnTo>
                      <a:lnTo>
                        <a:pt x="1107" y="456"/>
                      </a:lnTo>
                      <a:lnTo>
                        <a:pt x="1107" y="459"/>
                      </a:lnTo>
                      <a:lnTo>
                        <a:pt x="1110" y="459"/>
                      </a:lnTo>
                      <a:lnTo>
                        <a:pt x="1110" y="459"/>
                      </a:lnTo>
                      <a:lnTo>
                        <a:pt x="1113" y="459"/>
                      </a:lnTo>
                      <a:lnTo>
                        <a:pt x="1113" y="462"/>
                      </a:lnTo>
                      <a:lnTo>
                        <a:pt x="1116" y="462"/>
                      </a:lnTo>
                      <a:lnTo>
                        <a:pt x="1119" y="462"/>
                      </a:lnTo>
                      <a:lnTo>
                        <a:pt x="1122" y="462"/>
                      </a:lnTo>
                      <a:lnTo>
                        <a:pt x="1122" y="465"/>
                      </a:lnTo>
                      <a:lnTo>
                        <a:pt x="1125" y="465"/>
                      </a:lnTo>
                      <a:lnTo>
                        <a:pt x="1125" y="465"/>
                      </a:lnTo>
                      <a:lnTo>
                        <a:pt x="1128" y="465"/>
                      </a:lnTo>
                      <a:lnTo>
                        <a:pt x="1128" y="468"/>
                      </a:lnTo>
                      <a:lnTo>
                        <a:pt x="1130" y="468"/>
                      </a:lnTo>
                      <a:lnTo>
                        <a:pt x="1154" y="468"/>
                      </a:lnTo>
                      <a:lnTo>
                        <a:pt x="1156" y="468"/>
                      </a:lnTo>
                      <a:lnTo>
                        <a:pt x="1156" y="471"/>
                      </a:lnTo>
                      <a:lnTo>
                        <a:pt x="1159" y="471"/>
                      </a:lnTo>
                      <a:lnTo>
                        <a:pt x="1162" y="471"/>
                      </a:lnTo>
                      <a:lnTo>
                        <a:pt x="1165" y="471"/>
                      </a:lnTo>
                      <a:lnTo>
                        <a:pt x="1165" y="474"/>
                      </a:lnTo>
                      <a:lnTo>
                        <a:pt x="1168" y="474"/>
                      </a:lnTo>
                      <a:lnTo>
                        <a:pt x="1168" y="474"/>
                      </a:lnTo>
                      <a:lnTo>
                        <a:pt x="1171" y="474"/>
                      </a:lnTo>
                      <a:lnTo>
                        <a:pt x="1171" y="477"/>
                      </a:lnTo>
                      <a:lnTo>
                        <a:pt x="1174" y="477"/>
                      </a:lnTo>
                      <a:lnTo>
                        <a:pt x="1174" y="477"/>
                      </a:lnTo>
                      <a:lnTo>
                        <a:pt x="1177" y="477"/>
                      </a:lnTo>
                      <a:lnTo>
                        <a:pt x="1177" y="479"/>
                      </a:lnTo>
                      <a:lnTo>
                        <a:pt x="1180" y="479"/>
                      </a:lnTo>
                      <a:lnTo>
                        <a:pt x="1180" y="482"/>
                      </a:lnTo>
                      <a:lnTo>
                        <a:pt x="1182" y="482"/>
                      </a:lnTo>
                      <a:lnTo>
                        <a:pt x="1182" y="482"/>
                      </a:lnTo>
                      <a:lnTo>
                        <a:pt x="1185" y="482"/>
                      </a:lnTo>
                      <a:lnTo>
                        <a:pt x="1185" y="485"/>
                      </a:lnTo>
                      <a:lnTo>
                        <a:pt x="1188" y="485"/>
                      </a:lnTo>
                      <a:lnTo>
                        <a:pt x="1188" y="485"/>
                      </a:lnTo>
                      <a:lnTo>
                        <a:pt x="1191" y="485"/>
                      </a:lnTo>
                      <a:lnTo>
                        <a:pt x="1191" y="488"/>
                      </a:lnTo>
                      <a:lnTo>
                        <a:pt x="1194" y="488"/>
                      </a:lnTo>
                      <a:lnTo>
                        <a:pt x="1214" y="488"/>
                      </a:lnTo>
                      <a:lnTo>
                        <a:pt x="1217" y="488"/>
                      </a:lnTo>
                      <a:lnTo>
                        <a:pt x="1217" y="485"/>
                      </a:lnTo>
                      <a:lnTo>
                        <a:pt x="1220" y="485"/>
                      </a:lnTo>
                      <a:lnTo>
                        <a:pt x="1220" y="485"/>
                      </a:lnTo>
                      <a:lnTo>
                        <a:pt x="1223" y="485"/>
                      </a:lnTo>
                      <a:lnTo>
                        <a:pt x="1223" y="482"/>
                      </a:lnTo>
                      <a:lnTo>
                        <a:pt x="1226" y="482"/>
                      </a:lnTo>
                      <a:lnTo>
                        <a:pt x="1226" y="482"/>
                      </a:lnTo>
                      <a:lnTo>
                        <a:pt x="1229" y="482"/>
                      </a:lnTo>
                      <a:lnTo>
                        <a:pt x="1229" y="479"/>
                      </a:lnTo>
                      <a:lnTo>
                        <a:pt x="1231" y="479"/>
                      </a:lnTo>
                      <a:lnTo>
                        <a:pt x="1231" y="479"/>
                      </a:lnTo>
                      <a:lnTo>
                        <a:pt x="1234" y="479"/>
                      </a:lnTo>
                      <a:lnTo>
                        <a:pt x="1234" y="477"/>
                      </a:lnTo>
                      <a:lnTo>
                        <a:pt x="1237" y="477"/>
                      </a:lnTo>
                      <a:lnTo>
                        <a:pt x="1237" y="477"/>
                      </a:lnTo>
                      <a:lnTo>
                        <a:pt x="1240" y="477"/>
                      </a:lnTo>
                      <a:lnTo>
                        <a:pt x="1240" y="474"/>
                      </a:lnTo>
                      <a:lnTo>
                        <a:pt x="1243" y="474"/>
                      </a:lnTo>
                      <a:lnTo>
                        <a:pt x="1252" y="474"/>
                      </a:lnTo>
                      <a:lnTo>
                        <a:pt x="1254" y="474"/>
                      </a:lnTo>
                      <a:lnTo>
                        <a:pt x="1254" y="477"/>
                      </a:lnTo>
                      <a:lnTo>
                        <a:pt x="1257" y="477"/>
                      </a:lnTo>
                      <a:lnTo>
                        <a:pt x="1257" y="477"/>
                      </a:lnTo>
                      <a:lnTo>
                        <a:pt x="1260" y="477"/>
                      </a:lnTo>
                      <a:lnTo>
                        <a:pt x="1260" y="482"/>
                      </a:lnTo>
                      <a:lnTo>
                        <a:pt x="1263" y="482"/>
                      </a:lnTo>
                      <a:lnTo>
                        <a:pt x="1263" y="485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5" name="Freeform 151">
                  <a:extLst>
                    <a:ext uri="{FF2B5EF4-FFF2-40B4-BE49-F238E27FC236}">
                      <a16:creationId xmlns:a16="http://schemas.microsoft.com/office/drawing/2014/main" id="{66B727B1-B9D0-EBA2-0109-0AE8C76248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4" y="1114"/>
                  <a:ext cx="839" cy="257"/>
                </a:xfrm>
                <a:custGeom>
                  <a:avLst/>
                  <a:gdLst>
                    <a:gd name="T0" fmla="*/ 9 w 839"/>
                    <a:gd name="T1" fmla="*/ 69 h 257"/>
                    <a:gd name="T2" fmla="*/ 20 w 839"/>
                    <a:gd name="T3" fmla="*/ 98 h 257"/>
                    <a:gd name="T4" fmla="*/ 32 w 839"/>
                    <a:gd name="T5" fmla="*/ 124 h 257"/>
                    <a:gd name="T6" fmla="*/ 43 w 839"/>
                    <a:gd name="T7" fmla="*/ 148 h 257"/>
                    <a:gd name="T8" fmla="*/ 55 w 839"/>
                    <a:gd name="T9" fmla="*/ 171 h 257"/>
                    <a:gd name="T10" fmla="*/ 66 w 839"/>
                    <a:gd name="T11" fmla="*/ 188 h 257"/>
                    <a:gd name="T12" fmla="*/ 81 w 839"/>
                    <a:gd name="T13" fmla="*/ 185 h 257"/>
                    <a:gd name="T14" fmla="*/ 92 w 839"/>
                    <a:gd name="T15" fmla="*/ 165 h 257"/>
                    <a:gd name="T16" fmla="*/ 104 w 839"/>
                    <a:gd name="T17" fmla="*/ 136 h 257"/>
                    <a:gd name="T18" fmla="*/ 115 w 839"/>
                    <a:gd name="T19" fmla="*/ 104 h 257"/>
                    <a:gd name="T20" fmla="*/ 127 w 839"/>
                    <a:gd name="T21" fmla="*/ 75 h 257"/>
                    <a:gd name="T22" fmla="*/ 144 w 839"/>
                    <a:gd name="T23" fmla="*/ 64 h 257"/>
                    <a:gd name="T24" fmla="*/ 156 w 839"/>
                    <a:gd name="T25" fmla="*/ 84 h 257"/>
                    <a:gd name="T26" fmla="*/ 167 w 839"/>
                    <a:gd name="T27" fmla="*/ 122 h 257"/>
                    <a:gd name="T28" fmla="*/ 179 w 839"/>
                    <a:gd name="T29" fmla="*/ 165 h 257"/>
                    <a:gd name="T30" fmla="*/ 190 w 839"/>
                    <a:gd name="T31" fmla="*/ 205 h 257"/>
                    <a:gd name="T32" fmla="*/ 202 w 839"/>
                    <a:gd name="T33" fmla="*/ 240 h 257"/>
                    <a:gd name="T34" fmla="*/ 213 w 839"/>
                    <a:gd name="T35" fmla="*/ 254 h 257"/>
                    <a:gd name="T36" fmla="*/ 225 w 839"/>
                    <a:gd name="T37" fmla="*/ 249 h 257"/>
                    <a:gd name="T38" fmla="*/ 237 w 839"/>
                    <a:gd name="T39" fmla="*/ 223 h 257"/>
                    <a:gd name="T40" fmla="*/ 248 w 839"/>
                    <a:gd name="T41" fmla="*/ 191 h 257"/>
                    <a:gd name="T42" fmla="*/ 260 w 839"/>
                    <a:gd name="T43" fmla="*/ 156 h 257"/>
                    <a:gd name="T44" fmla="*/ 271 w 839"/>
                    <a:gd name="T45" fmla="*/ 116 h 257"/>
                    <a:gd name="T46" fmla="*/ 283 w 839"/>
                    <a:gd name="T47" fmla="*/ 72 h 257"/>
                    <a:gd name="T48" fmla="*/ 294 w 839"/>
                    <a:gd name="T49" fmla="*/ 41 h 257"/>
                    <a:gd name="T50" fmla="*/ 306 w 839"/>
                    <a:gd name="T51" fmla="*/ 20 h 257"/>
                    <a:gd name="T52" fmla="*/ 317 w 839"/>
                    <a:gd name="T53" fmla="*/ 9 h 257"/>
                    <a:gd name="T54" fmla="*/ 337 w 839"/>
                    <a:gd name="T55" fmla="*/ 3 h 257"/>
                    <a:gd name="T56" fmla="*/ 369 w 839"/>
                    <a:gd name="T57" fmla="*/ 3 h 257"/>
                    <a:gd name="T58" fmla="*/ 384 w 839"/>
                    <a:gd name="T59" fmla="*/ 12 h 257"/>
                    <a:gd name="T60" fmla="*/ 395 w 839"/>
                    <a:gd name="T61" fmla="*/ 26 h 257"/>
                    <a:gd name="T62" fmla="*/ 407 w 839"/>
                    <a:gd name="T63" fmla="*/ 49 h 257"/>
                    <a:gd name="T64" fmla="*/ 418 w 839"/>
                    <a:gd name="T65" fmla="*/ 69 h 257"/>
                    <a:gd name="T66" fmla="*/ 430 w 839"/>
                    <a:gd name="T67" fmla="*/ 87 h 257"/>
                    <a:gd name="T68" fmla="*/ 441 w 839"/>
                    <a:gd name="T69" fmla="*/ 101 h 257"/>
                    <a:gd name="T70" fmla="*/ 453 w 839"/>
                    <a:gd name="T71" fmla="*/ 113 h 257"/>
                    <a:gd name="T72" fmla="*/ 464 w 839"/>
                    <a:gd name="T73" fmla="*/ 122 h 257"/>
                    <a:gd name="T74" fmla="*/ 476 w 839"/>
                    <a:gd name="T75" fmla="*/ 130 h 257"/>
                    <a:gd name="T76" fmla="*/ 487 w 839"/>
                    <a:gd name="T77" fmla="*/ 136 h 257"/>
                    <a:gd name="T78" fmla="*/ 516 w 839"/>
                    <a:gd name="T79" fmla="*/ 142 h 257"/>
                    <a:gd name="T80" fmla="*/ 528 w 839"/>
                    <a:gd name="T81" fmla="*/ 136 h 257"/>
                    <a:gd name="T82" fmla="*/ 539 w 839"/>
                    <a:gd name="T83" fmla="*/ 127 h 257"/>
                    <a:gd name="T84" fmla="*/ 551 w 839"/>
                    <a:gd name="T85" fmla="*/ 113 h 257"/>
                    <a:gd name="T86" fmla="*/ 562 w 839"/>
                    <a:gd name="T87" fmla="*/ 98 h 257"/>
                    <a:gd name="T88" fmla="*/ 574 w 839"/>
                    <a:gd name="T89" fmla="*/ 81 h 257"/>
                    <a:gd name="T90" fmla="*/ 585 w 839"/>
                    <a:gd name="T91" fmla="*/ 69 h 257"/>
                    <a:gd name="T92" fmla="*/ 597 w 839"/>
                    <a:gd name="T93" fmla="*/ 64 h 257"/>
                    <a:gd name="T94" fmla="*/ 626 w 839"/>
                    <a:gd name="T95" fmla="*/ 64 h 257"/>
                    <a:gd name="T96" fmla="*/ 637 w 839"/>
                    <a:gd name="T97" fmla="*/ 72 h 257"/>
                    <a:gd name="T98" fmla="*/ 649 w 839"/>
                    <a:gd name="T99" fmla="*/ 78 h 257"/>
                    <a:gd name="T100" fmla="*/ 660 w 839"/>
                    <a:gd name="T101" fmla="*/ 87 h 257"/>
                    <a:gd name="T102" fmla="*/ 672 w 839"/>
                    <a:gd name="T103" fmla="*/ 95 h 257"/>
                    <a:gd name="T104" fmla="*/ 684 w 839"/>
                    <a:gd name="T105" fmla="*/ 101 h 257"/>
                    <a:gd name="T106" fmla="*/ 695 w 839"/>
                    <a:gd name="T107" fmla="*/ 107 h 257"/>
                    <a:gd name="T108" fmla="*/ 709 w 839"/>
                    <a:gd name="T109" fmla="*/ 113 h 257"/>
                    <a:gd name="T110" fmla="*/ 727 w 839"/>
                    <a:gd name="T111" fmla="*/ 119 h 257"/>
                    <a:gd name="T112" fmla="*/ 770 w 839"/>
                    <a:gd name="T113" fmla="*/ 119 h 257"/>
                    <a:gd name="T114" fmla="*/ 787 w 839"/>
                    <a:gd name="T115" fmla="*/ 113 h 257"/>
                    <a:gd name="T116" fmla="*/ 799 w 839"/>
                    <a:gd name="T117" fmla="*/ 107 h 257"/>
                    <a:gd name="T118" fmla="*/ 810 w 839"/>
                    <a:gd name="T119" fmla="*/ 101 h 257"/>
                    <a:gd name="T120" fmla="*/ 825 w 839"/>
                    <a:gd name="T121" fmla="*/ 95 h 257"/>
                    <a:gd name="T122" fmla="*/ 839 w 839"/>
                    <a:gd name="T123" fmla="*/ 90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839" h="257">
                      <a:moveTo>
                        <a:pt x="0" y="49"/>
                      </a:moveTo>
                      <a:lnTo>
                        <a:pt x="0" y="52"/>
                      </a:lnTo>
                      <a:lnTo>
                        <a:pt x="3" y="52"/>
                      </a:lnTo>
                      <a:lnTo>
                        <a:pt x="3" y="58"/>
                      </a:lnTo>
                      <a:lnTo>
                        <a:pt x="6" y="58"/>
                      </a:lnTo>
                      <a:lnTo>
                        <a:pt x="6" y="64"/>
                      </a:lnTo>
                      <a:lnTo>
                        <a:pt x="9" y="64"/>
                      </a:lnTo>
                      <a:lnTo>
                        <a:pt x="9" y="69"/>
                      </a:lnTo>
                      <a:lnTo>
                        <a:pt x="12" y="69"/>
                      </a:lnTo>
                      <a:lnTo>
                        <a:pt x="12" y="78"/>
                      </a:lnTo>
                      <a:lnTo>
                        <a:pt x="14" y="78"/>
                      </a:lnTo>
                      <a:lnTo>
                        <a:pt x="14" y="84"/>
                      </a:lnTo>
                      <a:lnTo>
                        <a:pt x="17" y="84"/>
                      </a:lnTo>
                      <a:lnTo>
                        <a:pt x="17" y="90"/>
                      </a:lnTo>
                      <a:lnTo>
                        <a:pt x="20" y="90"/>
                      </a:lnTo>
                      <a:lnTo>
                        <a:pt x="20" y="98"/>
                      </a:lnTo>
                      <a:lnTo>
                        <a:pt x="23" y="98"/>
                      </a:lnTo>
                      <a:lnTo>
                        <a:pt x="23" y="104"/>
                      </a:lnTo>
                      <a:lnTo>
                        <a:pt x="26" y="104"/>
                      </a:lnTo>
                      <a:lnTo>
                        <a:pt x="26" y="113"/>
                      </a:lnTo>
                      <a:lnTo>
                        <a:pt x="29" y="113"/>
                      </a:lnTo>
                      <a:lnTo>
                        <a:pt x="29" y="119"/>
                      </a:lnTo>
                      <a:lnTo>
                        <a:pt x="32" y="119"/>
                      </a:lnTo>
                      <a:lnTo>
                        <a:pt x="32" y="124"/>
                      </a:lnTo>
                      <a:lnTo>
                        <a:pt x="35" y="124"/>
                      </a:lnTo>
                      <a:lnTo>
                        <a:pt x="35" y="130"/>
                      </a:lnTo>
                      <a:lnTo>
                        <a:pt x="38" y="130"/>
                      </a:lnTo>
                      <a:lnTo>
                        <a:pt x="38" y="136"/>
                      </a:lnTo>
                      <a:lnTo>
                        <a:pt x="40" y="136"/>
                      </a:lnTo>
                      <a:lnTo>
                        <a:pt x="40" y="142"/>
                      </a:lnTo>
                      <a:lnTo>
                        <a:pt x="43" y="142"/>
                      </a:lnTo>
                      <a:lnTo>
                        <a:pt x="43" y="148"/>
                      </a:lnTo>
                      <a:lnTo>
                        <a:pt x="46" y="148"/>
                      </a:lnTo>
                      <a:lnTo>
                        <a:pt x="46" y="153"/>
                      </a:lnTo>
                      <a:lnTo>
                        <a:pt x="49" y="153"/>
                      </a:lnTo>
                      <a:lnTo>
                        <a:pt x="49" y="159"/>
                      </a:lnTo>
                      <a:lnTo>
                        <a:pt x="52" y="159"/>
                      </a:lnTo>
                      <a:lnTo>
                        <a:pt x="52" y="165"/>
                      </a:lnTo>
                      <a:lnTo>
                        <a:pt x="55" y="165"/>
                      </a:lnTo>
                      <a:lnTo>
                        <a:pt x="55" y="171"/>
                      </a:lnTo>
                      <a:lnTo>
                        <a:pt x="58" y="171"/>
                      </a:lnTo>
                      <a:lnTo>
                        <a:pt x="58" y="176"/>
                      </a:lnTo>
                      <a:lnTo>
                        <a:pt x="61" y="176"/>
                      </a:lnTo>
                      <a:lnTo>
                        <a:pt x="61" y="179"/>
                      </a:lnTo>
                      <a:lnTo>
                        <a:pt x="63" y="179"/>
                      </a:lnTo>
                      <a:lnTo>
                        <a:pt x="63" y="185"/>
                      </a:lnTo>
                      <a:lnTo>
                        <a:pt x="66" y="185"/>
                      </a:lnTo>
                      <a:lnTo>
                        <a:pt x="66" y="188"/>
                      </a:lnTo>
                      <a:lnTo>
                        <a:pt x="69" y="188"/>
                      </a:lnTo>
                      <a:lnTo>
                        <a:pt x="69" y="191"/>
                      </a:lnTo>
                      <a:lnTo>
                        <a:pt x="72" y="191"/>
                      </a:lnTo>
                      <a:lnTo>
                        <a:pt x="75" y="191"/>
                      </a:lnTo>
                      <a:lnTo>
                        <a:pt x="78" y="191"/>
                      </a:lnTo>
                      <a:lnTo>
                        <a:pt x="78" y="188"/>
                      </a:lnTo>
                      <a:lnTo>
                        <a:pt x="81" y="188"/>
                      </a:lnTo>
                      <a:lnTo>
                        <a:pt x="81" y="185"/>
                      </a:lnTo>
                      <a:lnTo>
                        <a:pt x="84" y="185"/>
                      </a:lnTo>
                      <a:lnTo>
                        <a:pt x="84" y="182"/>
                      </a:lnTo>
                      <a:lnTo>
                        <a:pt x="87" y="182"/>
                      </a:lnTo>
                      <a:lnTo>
                        <a:pt x="87" y="176"/>
                      </a:lnTo>
                      <a:lnTo>
                        <a:pt x="89" y="176"/>
                      </a:lnTo>
                      <a:lnTo>
                        <a:pt x="89" y="171"/>
                      </a:lnTo>
                      <a:lnTo>
                        <a:pt x="92" y="171"/>
                      </a:lnTo>
                      <a:lnTo>
                        <a:pt x="92" y="165"/>
                      </a:lnTo>
                      <a:lnTo>
                        <a:pt x="95" y="165"/>
                      </a:lnTo>
                      <a:lnTo>
                        <a:pt x="95" y="156"/>
                      </a:lnTo>
                      <a:lnTo>
                        <a:pt x="98" y="156"/>
                      </a:lnTo>
                      <a:lnTo>
                        <a:pt x="98" y="150"/>
                      </a:lnTo>
                      <a:lnTo>
                        <a:pt x="101" y="150"/>
                      </a:lnTo>
                      <a:lnTo>
                        <a:pt x="101" y="145"/>
                      </a:lnTo>
                      <a:lnTo>
                        <a:pt x="104" y="145"/>
                      </a:lnTo>
                      <a:lnTo>
                        <a:pt x="104" y="136"/>
                      </a:lnTo>
                      <a:lnTo>
                        <a:pt x="107" y="136"/>
                      </a:lnTo>
                      <a:lnTo>
                        <a:pt x="107" y="130"/>
                      </a:lnTo>
                      <a:lnTo>
                        <a:pt x="110" y="130"/>
                      </a:lnTo>
                      <a:lnTo>
                        <a:pt x="110" y="122"/>
                      </a:lnTo>
                      <a:lnTo>
                        <a:pt x="112" y="122"/>
                      </a:lnTo>
                      <a:lnTo>
                        <a:pt x="112" y="113"/>
                      </a:lnTo>
                      <a:lnTo>
                        <a:pt x="115" y="113"/>
                      </a:lnTo>
                      <a:lnTo>
                        <a:pt x="115" y="104"/>
                      </a:lnTo>
                      <a:lnTo>
                        <a:pt x="118" y="104"/>
                      </a:lnTo>
                      <a:lnTo>
                        <a:pt x="118" y="98"/>
                      </a:lnTo>
                      <a:lnTo>
                        <a:pt x="121" y="98"/>
                      </a:lnTo>
                      <a:lnTo>
                        <a:pt x="121" y="90"/>
                      </a:lnTo>
                      <a:lnTo>
                        <a:pt x="124" y="90"/>
                      </a:lnTo>
                      <a:lnTo>
                        <a:pt x="124" y="84"/>
                      </a:lnTo>
                      <a:lnTo>
                        <a:pt x="127" y="84"/>
                      </a:lnTo>
                      <a:lnTo>
                        <a:pt x="127" y="75"/>
                      </a:lnTo>
                      <a:lnTo>
                        <a:pt x="130" y="75"/>
                      </a:lnTo>
                      <a:lnTo>
                        <a:pt x="130" y="72"/>
                      </a:lnTo>
                      <a:lnTo>
                        <a:pt x="133" y="72"/>
                      </a:lnTo>
                      <a:lnTo>
                        <a:pt x="133" y="67"/>
                      </a:lnTo>
                      <a:lnTo>
                        <a:pt x="136" y="67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lnTo>
                        <a:pt x="144" y="64"/>
                      </a:lnTo>
                      <a:lnTo>
                        <a:pt x="147" y="64"/>
                      </a:lnTo>
                      <a:lnTo>
                        <a:pt x="147" y="67"/>
                      </a:lnTo>
                      <a:lnTo>
                        <a:pt x="150" y="67"/>
                      </a:lnTo>
                      <a:lnTo>
                        <a:pt x="150" y="72"/>
                      </a:lnTo>
                      <a:lnTo>
                        <a:pt x="153" y="72"/>
                      </a:lnTo>
                      <a:lnTo>
                        <a:pt x="153" y="75"/>
                      </a:lnTo>
                      <a:lnTo>
                        <a:pt x="156" y="75"/>
                      </a:lnTo>
                      <a:lnTo>
                        <a:pt x="156" y="84"/>
                      </a:lnTo>
                      <a:lnTo>
                        <a:pt x="159" y="84"/>
                      </a:lnTo>
                      <a:lnTo>
                        <a:pt x="159" y="90"/>
                      </a:lnTo>
                      <a:lnTo>
                        <a:pt x="162" y="90"/>
                      </a:lnTo>
                      <a:lnTo>
                        <a:pt x="162" y="101"/>
                      </a:lnTo>
                      <a:lnTo>
                        <a:pt x="164" y="101"/>
                      </a:lnTo>
                      <a:lnTo>
                        <a:pt x="164" y="110"/>
                      </a:lnTo>
                      <a:lnTo>
                        <a:pt x="167" y="110"/>
                      </a:lnTo>
                      <a:lnTo>
                        <a:pt x="167" y="122"/>
                      </a:lnTo>
                      <a:lnTo>
                        <a:pt x="170" y="122"/>
                      </a:lnTo>
                      <a:lnTo>
                        <a:pt x="170" y="133"/>
                      </a:lnTo>
                      <a:lnTo>
                        <a:pt x="173" y="133"/>
                      </a:lnTo>
                      <a:lnTo>
                        <a:pt x="173" y="145"/>
                      </a:lnTo>
                      <a:lnTo>
                        <a:pt x="176" y="145"/>
                      </a:lnTo>
                      <a:lnTo>
                        <a:pt x="176" y="153"/>
                      </a:lnTo>
                      <a:lnTo>
                        <a:pt x="179" y="153"/>
                      </a:lnTo>
                      <a:lnTo>
                        <a:pt x="179" y="165"/>
                      </a:lnTo>
                      <a:lnTo>
                        <a:pt x="182" y="165"/>
                      </a:lnTo>
                      <a:lnTo>
                        <a:pt x="182" y="176"/>
                      </a:lnTo>
                      <a:lnTo>
                        <a:pt x="185" y="176"/>
                      </a:lnTo>
                      <a:lnTo>
                        <a:pt x="185" y="188"/>
                      </a:lnTo>
                      <a:lnTo>
                        <a:pt x="187" y="188"/>
                      </a:lnTo>
                      <a:lnTo>
                        <a:pt x="187" y="197"/>
                      </a:lnTo>
                      <a:lnTo>
                        <a:pt x="190" y="197"/>
                      </a:lnTo>
                      <a:lnTo>
                        <a:pt x="190" y="205"/>
                      </a:lnTo>
                      <a:lnTo>
                        <a:pt x="193" y="205"/>
                      </a:lnTo>
                      <a:lnTo>
                        <a:pt x="193" y="217"/>
                      </a:lnTo>
                      <a:lnTo>
                        <a:pt x="196" y="217"/>
                      </a:lnTo>
                      <a:lnTo>
                        <a:pt x="196" y="223"/>
                      </a:lnTo>
                      <a:lnTo>
                        <a:pt x="199" y="223"/>
                      </a:lnTo>
                      <a:lnTo>
                        <a:pt x="199" y="231"/>
                      </a:lnTo>
                      <a:lnTo>
                        <a:pt x="202" y="231"/>
                      </a:lnTo>
                      <a:lnTo>
                        <a:pt x="202" y="240"/>
                      </a:lnTo>
                      <a:lnTo>
                        <a:pt x="205" y="240"/>
                      </a:lnTo>
                      <a:lnTo>
                        <a:pt x="205" y="243"/>
                      </a:lnTo>
                      <a:lnTo>
                        <a:pt x="208" y="243"/>
                      </a:lnTo>
                      <a:lnTo>
                        <a:pt x="208" y="249"/>
                      </a:lnTo>
                      <a:lnTo>
                        <a:pt x="211" y="249"/>
                      </a:lnTo>
                      <a:lnTo>
                        <a:pt x="211" y="254"/>
                      </a:lnTo>
                      <a:lnTo>
                        <a:pt x="213" y="254"/>
                      </a:lnTo>
                      <a:lnTo>
                        <a:pt x="213" y="254"/>
                      </a:lnTo>
                      <a:lnTo>
                        <a:pt x="216" y="254"/>
                      </a:lnTo>
                      <a:lnTo>
                        <a:pt x="216" y="257"/>
                      </a:lnTo>
                      <a:lnTo>
                        <a:pt x="219" y="257"/>
                      </a:lnTo>
                      <a:lnTo>
                        <a:pt x="219" y="257"/>
                      </a:lnTo>
                      <a:lnTo>
                        <a:pt x="222" y="257"/>
                      </a:lnTo>
                      <a:lnTo>
                        <a:pt x="222" y="254"/>
                      </a:lnTo>
                      <a:lnTo>
                        <a:pt x="225" y="254"/>
                      </a:lnTo>
                      <a:lnTo>
                        <a:pt x="225" y="249"/>
                      </a:lnTo>
                      <a:lnTo>
                        <a:pt x="228" y="249"/>
                      </a:lnTo>
                      <a:lnTo>
                        <a:pt x="228" y="246"/>
                      </a:lnTo>
                      <a:lnTo>
                        <a:pt x="231" y="246"/>
                      </a:lnTo>
                      <a:lnTo>
                        <a:pt x="231" y="237"/>
                      </a:lnTo>
                      <a:lnTo>
                        <a:pt x="234" y="237"/>
                      </a:lnTo>
                      <a:lnTo>
                        <a:pt x="234" y="231"/>
                      </a:lnTo>
                      <a:lnTo>
                        <a:pt x="237" y="231"/>
                      </a:lnTo>
                      <a:lnTo>
                        <a:pt x="237" y="223"/>
                      </a:lnTo>
                      <a:lnTo>
                        <a:pt x="239" y="223"/>
                      </a:lnTo>
                      <a:lnTo>
                        <a:pt x="239" y="217"/>
                      </a:lnTo>
                      <a:lnTo>
                        <a:pt x="242" y="217"/>
                      </a:lnTo>
                      <a:lnTo>
                        <a:pt x="242" y="208"/>
                      </a:lnTo>
                      <a:lnTo>
                        <a:pt x="245" y="208"/>
                      </a:lnTo>
                      <a:lnTo>
                        <a:pt x="245" y="200"/>
                      </a:lnTo>
                      <a:lnTo>
                        <a:pt x="248" y="200"/>
                      </a:lnTo>
                      <a:lnTo>
                        <a:pt x="248" y="191"/>
                      </a:lnTo>
                      <a:lnTo>
                        <a:pt x="251" y="191"/>
                      </a:lnTo>
                      <a:lnTo>
                        <a:pt x="251" y="182"/>
                      </a:lnTo>
                      <a:lnTo>
                        <a:pt x="254" y="182"/>
                      </a:lnTo>
                      <a:lnTo>
                        <a:pt x="254" y="174"/>
                      </a:lnTo>
                      <a:lnTo>
                        <a:pt x="257" y="174"/>
                      </a:lnTo>
                      <a:lnTo>
                        <a:pt x="257" y="165"/>
                      </a:lnTo>
                      <a:lnTo>
                        <a:pt x="260" y="165"/>
                      </a:lnTo>
                      <a:lnTo>
                        <a:pt x="260" y="156"/>
                      </a:lnTo>
                      <a:lnTo>
                        <a:pt x="262" y="156"/>
                      </a:lnTo>
                      <a:lnTo>
                        <a:pt x="262" y="148"/>
                      </a:lnTo>
                      <a:lnTo>
                        <a:pt x="265" y="148"/>
                      </a:lnTo>
                      <a:lnTo>
                        <a:pt x="265" y="136"/>
                      </a:lnTo>
                      <a:lnTo>
                        <a:pt x="268" y="136"/>
                      </a:lnTo>
                      <a:lnTo>
                        <a:pt x="268" y="124"/>
                      </a:lnTo>
                      <a:lnTo>
                        <a:pt x="271" y="124"/>
                      </a:lnTo>
                      <a:lnTo>
                        <a:pt x="271" y="116"/>
                      </a:lnTo>
                      <a:lnTo>
                        <a:pt x="274" y="116"/>
                      </a:lnTo>
                      <a:lnTo>
                        <a:pt x="274" y="104"/>
                      </a:lnTo>
                      <a:lnTo>
                        <a:pt x="277" y="104"/>
                      </a:lnTo>
                      <a:lnTo>
                        <a:pt x="277" y="93"/>
                      </a:lnTo>
                      <a:lnTo>
                        <a:pt x="280" y="93"/>
                      </a:lnTo>
                      <a:lnTo>
                        <a:pt x="280" y="84"/>
                      </a:lnTo>
                      <a:lnTo>
                        <a:pt x="283" y="84"/>
                      </a:lnTo>
                      <a:lnTo>
                        <a:pt x="283" y="72"/>
                      </a:lnTo>
                      <a:lnTo>
                        <a:pt x="286" y="72"/>
                      </a:lnTo>
                      <a:lnTo>
                        <a:pt x="286" y="64"/>
                      </a:lnTo>
                      <a:lnTo>
                        <a:pt x="288" y="64"/>
                      </a:lnTo>
                      <a:lnTo>
                        <a:pt x="288" y="55"/>
                      </a:lnTo>
                      <a:lnTo>
                        <a:pt x="291" y="55"/>
                      </a:lnTo>
                      <a:lnTo>
                        <a:pt x="291" y="49"/>
                      </a:lnTo>
                      <a:lnTo>
                        <a:pt x="294" y="49"/>
                      </a:lnTo>
                      <a:lnTo>
                        <a:pt x="294" y="41"/>
                      </a:lnTo>
                      <a:lnTo>
                        <a:pt x="297" y="41"/>
                      </a:lnTo>
                      <a:lnTo>
                        <a:pt x="297" y="35"/>
                      </a:lnTo>
                      <a:lnTo>
                        <a:pt x="300" y="35"/>
                      </a:lnTo>
                      <a:lnTo>
                        <a:pt x="300" y="29"/>
                      </a:lnTo>
                      <a:lnTo>
                        <a:pt x="303" y="29"/>
                      </a:lnTo>
                      <a:lnTo>
                        <a:pt x="303" y="23"/>
                      </a:lnTo>
                      <a:lnTo>
                        <a:pt x="306" y="23"/>
                      </a:lnTo>
                      <a:lnTo>
                        <a:pt x="306" y="20"/>
                      </a:lnTo>
                      <a:lnTo>
                        <a:pt x="309" y="20"/>
                      </a:lnTo>
                      <a:lnTo>
                        <a:pt x="309" y="17"/>
                      </a:lnTo>
                      <a:lnTo>
                        <a:pt x="311" y="17"/>
                      </a:lnTo>
                      <a:lnTo>
                        <a:pt x="311" y="12"/>
                      </a:lnTo>
                      <a:lnTo>
                        <a:pt x="314" y="12"/>
                      </a:lnTo>
                      <a:lnTo>
                        <a:pt x="314" y="12"/>
                      </a:lnTo>
                      <a:lnTo>
                        <a:pt x="317" y="12"/>
                      </a:lnTo>
                      <a:lnTo>
                        <a:pt x="317" y="9"/>
                      </a:lnTo>
                      <a:lnTo>
                        <a:pt x="320" y="9"/>
                      </a:lnTo>
                      <a:lnTo>
                        <a:pt x="320" y="6"/>
                      </a:lnTo>
                      <a:lnTo>
                        <a:pt x="323" y="6"/>
                      </a:lnTo>
                      <a:lnTo>
                        <a:pt x="326" y="6"/>
                      </a:lnTo>
                      <a:lnTo>
                        <a:pt x="329" y="6"/>
                      </a:lnTo>
                      <a:lnTo>
                        <a:pt x="329" y="3"/>
                      </a:lnTo>
                      <a:lnTo>
                        <a:pt x="332" y="3"/>
                      </a:lnTo>
                      <a:lnTo>
                        <a:pt x="337" y="3"/>
                      </a:lnTo>
                      <a:lnTo>
                        <a:pt x="340" y="3"/>
                      </a:lnTo>
                      <a:lnTo>
                        <a:pt x="340" y="0"/>
                      </a:lnTo>
                      <a:lnTo>
                        <a:pt x="343" y="0"/>
                      </a:lnTo>
                      <a:lnTo>
                        <a:pt x="361" y="0"/>
                      </a:lnTo>
                      <a:lnTo>
                        <a:pt x="363" y="0"/>
                      </a:lnTo>
                      <a:lnTo>
                        <a:pt x="363" y="3"/>
                      </a:lnTo>
                      <a:lnTo>
                        <a:pt x="366" y="3"/>
                      </a:lnTo>
                      <a:lnTo>
                        <a:pt x="369" y="3"/>
                      </a:lnTo>
                      <a:lnTo>
                        <a:pt x="372" y="3"/>
                      </a:lnTo>
                      <a:lnTo>
                        <a:pt x="372" y="6"/>
                      </a:lnTo>
                      <a:lnTo>
                        <a:pt x="375" y="6"/>
                      </a:lnTo>
                      <a:lnTo>
                        <a:pt x="378" y="6"/>
                      </a:lnTo>
                      <a:lnTo>
                        <a:pt x="381" y="6"/>
                      </a:lnTo>
                      <a:lnTo>
                        <a:pt x="381" y="9"/>
                      </a:lnTo>
                      <a:lnTo>
                        <a:pt x="384" y="9"/>
                      </a:lnTo>
                      <a:lnTo>
                        <a:pt x="384" y="12"/>
                      </a:lnTo>
                      <a:lnTo>
                        <a:pt x="386" y="12"/>
                      </a:lnTo>
                      <a:lnTo>
                        <a:pt x="386" y="15"/>
                      </a:lnTo>
                      <a:lnTo>
                        <a:pt x="389" y="15"/>
                      </a:lnTo>
                      <a:lnTo>
                        <a:pt x="389" y="17"/>
                      </a:lnTo>
                      <a:lnTo>
                        <a:pt x="392" y="17"/>
                      </a:lnTo>
                      <a:lnTo>
                        <a:pt x="392" y="23"/>
                      </a:lnTo>
                      <a:lnTo>
                        <a:pt x="395" y="23"/>
                      </a:lnTo>
                      <a:lnTo>
                        <a:pt x="395" y="26"/>
                      </a:lnTo>
                      <a:lnTo>
                        <a:pt x="398" y="26"/>
                      </a:lnTo>
                      <a:lnTo>
                        <a:pt x="398" y="32"/>
                      </a:lnTo>
                      <a:lnTo>
                        <a:pt x="401" y="32"/>
                      </a:lnTo>
                      <a:lnTo>
                        <a:pt x="401" y="38"/>
                      </a:lnTo>
                      <a:lnTo>
                        <a:pt x="404" y="38"/>
                      </a:lnTo>
                      <a:lnTo>
                        <a:pt x="404" y="43"/>
                      </a:lnTo>
                      <a:lnTo>
                        <a:pt x="407" y="43"/>
                      </a:lnTo>
                      <a:lnTo>
                        <a:pt x="407" y="49"/>
                      </a:lnTo>
                      <a:lnTo>
                        <a:pt x="410" y="49"/>
                      </a:lnTo>
                      <a:lnTo>
                        <a:pt x="410" y="55"/>
                      </a:lnTo>
                      <a:lnTo>
                        <a:pt x="412" y="55"/>
                      </a:lnTo>
                      <a:lnTo>
                        <a:pt x="412" y="61"/>
                      </a:lnTo>
                      <a:lnTo>
                        <a:pt x="415" y="61"/>
                      </a:lnTo>
                      <a:lnTo>
                        <a:pt x="415" y="67"/>
                      </a:lnTo>
                      <a:lnTo>
                        <a:pt x="418" y="67"/>
                      </a:lnTo>
                      <a:lnTo>
                        <a:pt x="418" y="69"/>
                      </a:lnTo>
                      <a:lnTo>
                        <a:pt x="421" y="69"/>
                      </a:lnTo>
                      <a:lnTo>
                        <a:pt x="421" y="75"/>
                      </a:lnTo>
                      <a:lnTo>
                        <a:pt x="424" y="75"/>
                      </a:lnTo>
                      <a:lnTo>
                        <a:pt x="424" y="78"/>
                      </a:lnTo>
                      <a:lnTo>
                        <a:pt x="427" y="78"/>
                      </a:lnTo>
                      <a:lnTo>
                        <a:pt x="427" y="84"/>
                      </a:lnTo>
                      <a:lnTo>
                        <a:pt x="430" y="84"/>
                      </a:lnTo>
                      <a:lnTo>
                        <a:pt x="430" y="87"/>
                      </a:lnTo>
                      <a:lnTo>
                        <a:pt x="433" y="87"/>
                      </a:lnTo>
                      <a:lnTo>
                        <a:pt x="433" y="90"/>
                      </a:lnTo>
                      <a:lnTo>
                        <a:pt x="435" y="90"/>
                      </a:lnTo>
                      <a:lnTo>
                        <a:pt x="435" y="93"/>
                      </a:lnTo>
                      <a:lnTo>
                        <a:pt x="438" y="93"/>
                      </a:lnTo>
                      <a:lnTo>
                        <a:pt x="438" y="98"/>
                      </a:lnTo>
                      <a:lnTo>
                        <a:pt x="441" y="98"/>
                      </a:lnTo>
                      <a:lnTo>
                        <a:pt x="441" y="101"/>
                      </a:lnTo>
                      <a:lnTo>
                        <a:pt x="444" y="101"/>
                      </a:lnTo>
                      <a:lnTo>
                        <a:pt x="444" y="104"/>
                      </a:lnTo>
                      <a:lnTo>
                        <a:pt x="447" y="104"/>
                      </a:lnTo>
                      <a:lnTo>
                        <a:pt x="447" y="107"/>
                      </a:lnTo>
                      <a:lnTo>
                        <a:pt x="450" y="107"/>
                      </a:lnTo>
                      <a:lnTo>
                        <a:pt x="450" y="110"/>
                      </a:lnTo>
                      <a:lnTo>
                        <a:pt x="453" y="110"/>
                      </a:lnTo>
                      <a:lnTo>
                        <a:pt x="453" y="113"/>
                      </a:lnTo>
                      <a:lnTo>
                        <a:pt x="456" y="113"/>
                      </a:lnTo>
                      <a:lnTo>
                        <a:pt x="456" y="116"/>
                      </a:lnTo>
                      <a:lnTo>
                        <a:pt x="459" y="116"/>
                      </a:lnTo>
                      <a:lnTo>
                        <a:pt x="459" y="116"/>
                      </a:lnTo>
                      <a:lnTo>
                        <a:pt x="461" y="116"/>
                      </a:lnTo>
                      <a:lnTo>
                        <a:pt x="461" y="119"/>
                      </a:lnTo>
                      <a:lnTo>
                        <a:pt x="464" y="119"/>
                      </a:lnTo>
                      <a:lnTo>
                        <a:pt x="464" y="122"/>
                      </a:lnTo>
                      <a:lnTo>
                        <a:pt x="467" y="122"/>
                      </a:lnTo>
                      <a:lnTo>
                        <a:pt x="467" y="124"/>
                      </a:lnTo>
                      <a:lnTo>
                        <a:pt x="470" y="124"/>
                      </a:lnTo>
                      <a:lnTo>
                        <a:pt x="470" y="124"/>
                      </a:lnTo>
                      <a:lnTo>
                        <a:pt x="473" y="124"/>
                      </a:lnTo>
                      <a:lnTo>
                        <a:pt x="473" y="127"/>
                      </a:lnTo>
                      <a:lnTo>
                        <a:pt x="476" y="127"/>
                      </a:lnTo>
                      <a:lnTo>
                        <a:pt x="476" y="130"/>
                      </a:lnTo>
                      <a:lnTo>
                        <a:pt x="479" y="130"/>
                      </a:lnTo>
                      <a:lnTo>
                        <a:pt x="479" y="130"/>
                      </a:lnTo>
                      <a:lnTo>
                        <a:pt x="482" y="130"/>
                      </a:lnTo>
                      <a:lnTo>
                        <a:pt x="482" y="133"/>
                      </a:lnTo>
                      <a:lnTo>
                        <a:pt x="485" y="133"/>
                      </a:lnTo>
                      <a:lnTo>
                        <a:pt x="485" y="136"/>
                      </a:lnTo>
                      <a:lnTo>
                        <a:pt x="487" y="136"/>
                      </a:lnTo>
                      <a:lnTo>
                        <a:pt x="487" y="136"/>
                      </a:lnTo>
                      <a:lnTo>
                        <a:pt x="490" y="136"/>
                      </a:lnTo>
                      <a:lnTo>
                        <a:pt x="490" y="139"/>
                      </a:lnTo>
                      <a:lnTo>
                        <a:pt x="493" y="139"/>
                      </a:lnTo>
                      <a:lnTo>
                        <a:pt x="496" y="139"/>
                      </a:lnTo>
                      <a:lnTo>
                        <a:pt x="499" y="139"/>
                      </a:lnTo>
                      <a:lnTo>
                        <a:pt x="499" y="142"/>
                      </a:lnTo>
                      <a:lnTo>
                        <a:pt x="502" y="142"/>
                      </a:lnTo>
                      <a:lnTo>
                        <a:pt x="516" y="142"/>
                      </a:lnTo>
                      <a:lnTo>
                        <a:pt x="519" y="142"/>
                      </a:lnTo>
                      <a:lnTo>
                        <a:pt x="519" y="139"/>
                      </a:lnTo>
                      <a:lnTo>
                        <a:pt x="522" y="139"/>
                      </a:lnTo>
                      <a:lnTo>
                        <a:pt x="522" y="139"/>
                      </a:lnTo>
                      <a:lnTo>
                        <a:pt x="525" y="139"/>
                      </a:lnTo>
                      <a:lnTo>
                        <a:pt x="525" y="136"/>
                      </a:lnTo>
                      <a:lnTo>
                        <a:pt x="528" y="136"/>
                      </a:lnTo>
                      <a:lnTo>
                        <a:pt x="528" y="136"/>
                      </a:lnTo>
                      <a:lnTo>
                        <a:pt x="531" y="136"/>
                      </a:lnTo>
                      <a:lnTo>
                        <a:pt x="531" y="133"/>
                      </a:lnTo>
                      <a:lnTo>
                        <a:pt x="534" y="133"/>
                      </a:lnTo>
                      <a:lnTo>
                        <a:pt x="534" y="130"/>
                      </a:lnTo>
                      <a:lnTo>
                        <a:pt x="536" y="130"/>
                      </a:lnTo>
                      <a:lnTo>
                        <a:pt x="536" y="127"/>
                      </a:lnTo>
                      <a:lnTo>
                        <a:pt x="539" y="127"/>
                      </a:lnTo>
                      <a:lnTo>
                        <a:pt x="539" y="127"/>
                      </a:lnTo>
                      <a:lnTo>
                        <a:pt x="542" y="127"/>
                      </a:lnTo>
                      <a:lnTo>
                        <a:pt x="542" y="122"/>
                      </a:lnTo>
                      <a:lnTo>
                        <a:pt x="545" y="122"/>
                      </a:lnTo>
                      <a:lnTo>
                        <a:pt x="545" y="119"/>
                      </a:lnTo>
                      <a:lnTo>
                        <a:pt x="548" y="119"/>
                      </a:lnTo>
                      <a:lnTo>
                        <a:pt x="548" y="116"/>
                      </a:lnTo>
                      <a:lnTo>
                        <a:pt x="551" y="116"/>
                      </a:lnTo>
                      <a:lnTo>
                        <a:pt x="551" y="113"/>
                      </a:lnTo>
                      <a:lnTo>
                        <a:pt x="554" y="113"/>
                      </a:lnTo>
                      <a:lnTo>
                        <a:pt x="554" y="110"/>
                      </a:lnTo>
                      <a:lnTo>
                        <a:pt x="557" y="110"/>
                      </a:lnTo>
                      <a:lnTo>
                        <a:pt x="557" y="104"/>
                      </a:lnTo>
                      <a:lnTo>
                        <a:pt x="559" y="104"/>
                      </a:lnTo>
                      <a:lnTo>
                        <a:pt x="559" y="101"/>
                      </a:lnTo>
                      <a:lnTo>
                        <a:pt x="562" y="101"/>
                      </a:lnTo>
                      <a:lnTo>
                        <a:pt x="562" y="98"/>
                      </a:lnTo>
                      <a:lnTo>
                        <a:pt x="565" y="98"/>
                      </a:lnTo>
                      <a:lnTo>
                        <a:pt x="565" y="93"/>
                      </a:lnTo>
                      <a:lnTo>
                        <a:pt x="568" y="93"/>
                      </a:lnTo>
                      <a:lnTo>
                        <a:pt x="568" y="90"/>
                      </a:lnTo>
                      <a:lnTo>
                        <a:pt x="571" y="90"/>
                      </a:lnTo>
                      <a:lnTo>
                        <a:pt x="571" y="87"/>
                      </a:lnTo>
                      <a:lnTo>
                        <a:pt x="574" y="87"/>
                      </a:lnTo>
                      <a:lnTo>
                        <a:pt x="574" y="81"/>
                      </a:lnTo>
                      <a:lnTo>
                        <a:pt x="577" y="81"/>
                      </a:lnTo>
                      <a:lnTo>
                        <a:pt x="577" y="78"/>
                      </a:lnTo>
                      <a:lnTo>
                        <a:pt x="580" y="78"/>
                      </a:lnTo>
                      <a:lnTo>
                        <a:pt x="580" y="75"/>
                      </a:lnTo>
                      <a:lnTo>
                        <a:pt x="583" y="75"/>
                      </a:lnTo>
                      <a:lnTo>
                        <a:pt x="583" y="72"/>
                      </a:lnTo>
                      <a:lnTo>
                        <a:pt x="585" y="72"/>
                      </a:lnTo>
                      <a:lnTo>
                        <a:pt x="585" y="69"/>
                      </a:lnTo>
                      <a:lnTo>
                        <a:pt x="588" y="69"/>
                      </a:lnTo>
                      <a:lnTo>
                        <a:pt x="588" y="67"/>
                      </a:lnTo>
                      <a:lnTo>
                        <a:pt x="591" y="67"/>
                      </a:lnTo>
                      <a:lnTo>
                        <a:pt x="591" y="67"/>
                      </a:lnTo>
                      <a:lnTo>
                        <a:pt x="594" y="67"/>
                      </a:lnTo>
                      <a:lnTo>
                        <a:pt x="594" y="64"/>
                      </a:lnTo>
                      <a:lnTo>
                        <a:pt x="597" y="64"/>
                      </a:lnTo>
                      <a:lnTo>
                        <a:pt x="597" y="64"/>
                      </a:lnTo>
                      <a:lnTo>
                        <a:pt x="600" y="64"/>
                      </a:lnTo>
                      <a:lnTo>
                        <a:pt x="600" y="61"/>
                      </a:lnTo>
                      <a:lnTo>
                        <a:pt x="603" y="61"/>
                      </a:lnTo>
                      <a:lnTo>
                        <a:pt x="617" y="61"/>
                      </a:lnTo>
                      <a:lnTo>
                        <a:pt x="620" y="61"/>
                      </a:lnTo>
                      <a:lnTo>
                        <a:pt x="620" y="64"/>
                      </a:lnTo>
                      <a:lnTo>
                        <a:pt x="623" y="64"/>
                      </a:lnTo>
                      <a:lnTo>
                        <a:pt x="626" y="64"/>
                      </a:lnTo>
                      <a:lnTo>
                        <a:pt x="629" y="64"/>
                      </a:lnTo>
                      <a:lnTo>
                        <a:pt x="629" y="67"/>
                      </a:lnTo>
                      <a:lnTo>
                        <a:pt x="632" y="67"/>
                      </a:lnTo>
                      <a:lnTo>
                        <a:pt x="632" y="67"/>
                      </a:lnTo>
                      <a:lnTo>
                        <a:pt x="634" y="67"/>
                      </a:lnTo>
                      <a:lnTo>
                        <a:pt x="634" y="69"/>
                      </a:lnTo>
                      <a:lnTo>
                        <a:pt x="637" y="69"/>
                      </a:lnTo>
                      <a:lnTo>
                        <a:pt x="637" y="72"/>
                      </a:lnTo>
                      <a:lnTo>
                        <a:pt x="640" y="72"/>
                      </a:lnTo>
                      <a:lnTo>
                        <a:pt x="640" y="72"/>
                      </a:lnTo>
                      <a:lnTo>
                        <a:pt x="643" y="72"/>
                      </a:lnTo>
                      <a:lnTo>
                        <a:pt x="643" y="75"/>
                      </a:lnTo>
                      <a:lnTo>
                        <a:pt x="646" y="75"/>
                      </a:lnTo>
                      <a:lnTo>
                        <a:pt x="646" y="78"/>
                      </a:lnTo>
                      <a:lnTo>
                        <a:pt x="649" y="78"/>
                      </a:lnTo>
                      <a:lnTo>
                        <a:pt x="649" y="78"/>
                      </a:lnTo>
                      <a:lnTo>
                        <a:pt x="652" y="78"/>
                      </a:lnTo>
                      <a:lnTo>
                        <a:pt x="652" y="81"/>
                      </a:lnTo>
                      <a:lnTo>
                        <a:pt x="655" y="81"/>
                      </a:lnTo>
                      <a:lnTo>
                        <a:pt x="655" y="84"/>
                      </a:lnTo>
                      <a:lnTo>
                        <a:pt x="658" y="84"/>
                      </a:lnTo>
                      <a:lnTo>
                        <a:pt x="658" y="84"/>
                      </a:lnTo>
                      <a:lnTo>
                        <a:pt x="660" y="84"/>
                      </a:lnTo>
                      <a:lnTo>
                        <a:pt x="660" y="87"/>
                      </a:lnTo>
                      <a:lnTo>
                        <a:pt x="663" y="87"/>
                      </a:lnTo>
                      <a:lnTo>
                        <a:pt x="663" y="90"/>
                      </a:lnTo>
                      <a:lnTo>
                        <a:pt x="666" y="90"/>
                      </a:lnTo>
                      <a:lnTo>
                        <a:pt x="666" y="90"/>
                      </a:lnTo>
                      <a:lnTo>
                        <a:pt x="669" y="90"/>
                      </a:lnTo>
                      <a:lnTo>
                        <a:pt x="669" y="93"/>
                      </a:lnTo>
                      <a:lnTo>
                        <a:pt x="672" y="93"/>
                      </a:lnTo>
                      <a:lnTo>
                        <a:pt x="672" y="95"/>
                      </a:lnTo>
                      <a:lnTo>
                        <a:pt x="675" y="95"/>
                      </a:lnTo>
                      <a:lnTo>
                        <a:pt x="675" y="95"/>
                      </a:lnTo>
                      <a:lnTo>
                        <a:pt x="678" y="95"/>
                      </a:lnTo>
                      <a:lnTo>
                        <a:pt x="678" y="98"/>
                      </a:lnTo>
                      <a:lnTo>
                        <a:pt x="681" y="98"/>
                      </a:lnTo>
                      <a:lnTo>
                        <a:pt x="681" y="98"/>
                      </a:lnTo>
                      <a:lnTo>
                        <a:pt x="684" y="98"/>
                      </a:lnTo>
                      <a:lnTo>
                        <a:pt x="684" y="101"/>
                      </a:lnTo>
                      <a:lnTo>
                        <a:pt x="686" y="101"/>
                      </a:lnTo>
                      <a:lnTo>
                        <a:pt x="686" y="101"/>
                      </a:lnTo>
                      <a:lnTo>
                        <a:pt x="689" y="101"/>
                      </a:lnTo>
                      <a:lnTo>
                        <a:pt x="689" y="104"/>
                      </a:lnTo>
                      <a:lnTo>
                        <a:pt x="692" y="104"/>
                      </a:lnTo>
                      <a:lnTo>
                        <a:pt x="692" y="104"/>
                      </a:lnTo>
                      <a:lnTo>
                        <a:pt x="695" y="104"/>
                      </a:lnTo>
                      <a:lnTo>
                        <a:pt x="695" y="107"/>
                      </a:lnTo>
                      <a:lnTo>
                        <a:pt x="698" y="107"/>
                      </a:lnTo>
                      <a:lnTo>
                        <a:pt x="701" y="107"/>
                      </a:lnTo>
                      <a:lnTo>
                        <a:pt x="704" y="107"/>
                      </a:lnTo>
                      <a:lnTo>
                        <a:pt x="704" y="110"/>
                      </a:lnTo>
                      <a:lnTo>
                        <a:pt x="707" y="110"/>
                      </a:lnTo>
                      <a:lnTo>
                        <a:pt x="707" y="110"/>
                      </a:lnTo>
                      <a:lnTo>
                        <a:pt x="709" y="110"/>
                      </a:lnTo>
                      <a:lnTo>
                        <a:pt x="709" y="113"/>
                      </a:lnTo>
                      <a:lnTo>
                        <a:pt x="712" y="113"/>
                      </a:lnTo>
                      <a:lnTo>
                        <a:pt x="715" y="113"/>
                      </a:lnTo>
                      <a:lnTo>
                        <a:pt x="718" y="113"/>
                      </a:lnTo>
                      <a:lnTo>
                        <a:pt x="718" y="116"/>
                      </a:lnTo>
                      <a:lnTo>
                        <a:pt x="721" y="116"/>
                      </a:lnTo>
                      <a:lnTo>
                        <a:pt x="724" y="116"/>
                      </a:lnTo>
                      <a:lnTo>
                        <a:pt x="727" y="116"/>
                      </a:lnTo>
                      <a:lnTo>
                        <a:pt x="727" y="119"/>
                      </a:lnTo>
                      <a:lnTo>
                        <a:pt x="730" y="119"/>
                      </a:lnTo>
                      <a:lnTo>
                        <a:pt x="735" y="119"/>
                      </a:lnTo>
                      <a:lnTo>
                        <a:pt x="738" y="119"/>
                      </a:lnTo>
                      <a:lnTo>
                        <a:pt x="738" y="122"/>
                      </a:lnTo>
                      <a:lnTo>
                        <a:pt x="741" y="122"/>
                      </a:lnTo>
                      <a:lnTo>
                        <a:pt x="767" y="122"/>
                      </a:lnTo>
                      <a:lnTo>
                        <a:pt x="770" y="122"/>
                      </a:lnTo>
                      <a:lnTo>
                        <a:pt x="770" y="119"/>
                      </a:lnTo>
                      <a:lnTo>
                        <a:pt x="773" y="119"/>
                      </a:lnTo>
                      <a:lnTo>
                        <a:pt x="776" y="119"/>
                      </a:lnTo>
                      <a:lnTo>
                        <a:pt x="779" y="119"/>
                      </a:lnTo>
                      <a:lnTo>
                        <a:pt x="779" y="116"/>
                      </a:lnTo>
                      <a:lnTo>
                        <a:pt x="782" y="116"/>
                      </a:lnTo>
                      <a:lnTo>
                        <a:pt x="784" y="116"/>
                      </a:lnTo>
                      <a:lnTo>
                        <a:pt x="787" y="116"/>
                      </a:lnTo>
                      <a:lnTo>
                        <a:pt x="787" y="113"/>
                      </a:lnTo>
                      <a:lnTo>
                        <a:pt x="790" y="113"/>
                      </a:lnTo>
                      <a:lnTo>
                        <a:pt x="790" y="113"/>
                      </a:lnTo>
                      <a:lnTo>
                        <a:pt x="793" y="113"/>
                      </a:lnTo>
                      <a:lnTo>
                        <a:pt x="793" y="110"/>
                      </a:lnTo>
                      <a:lnTo>
                        <a:pt x="796" y="110"/>
                      </a:lnTo>
                      <a:lnTo>
                        <a:pt x="796" y="110"/>
                      </a:lnTo>
                      <a:lnTo>
                        <a:pt x="799" y="110"/>
                      </a:lnTo>
                      <a:lnTo>
                        <a:pt x="799" y="107"/>
                      </a:lnTo>
                      <a:lnTo>
                        <a:pt x="802" y="107"/>
                      </a:lnTo>
                      <a:lnTo>
                        <a:pt x="802" y="107"/>
                      </a:lnTo>
                      <a:lnTo>
                        <a:pt x="805" y="107"/>
                      </a:lnTo>
                      <a:lnTo>
                        <a:pt x="805" y="104"/>
                      </a:lnTo>
                      <a:lnTo>
                        <a:pt x="808" y="104"/>
                      </a:lnTo>
                      <a:lnTo>
                        <a:pt x="808" y="104"/>
                      </a:lnTo>
                      <a:lnTo>
                        <a:pt x="810" y="104"/>
                      </a:lnTo>
                      <a:lnTo>
                        <a:pt x="810" y="101"/>
                      </a:lnTo>
                      <a:lnTo>
                        <a:pt x="813" y="101"/>
                      </a:lnTo>
                      <a:lnTo>
                        <a:pt x="813" y="98"/>
                      </a:lnTo>
                      <a:lnTo>
                        <a:pt x="816" y="98"/>
                      </a:lnTo>
                      <a:lnTo>
                        <a:pt x="816" y="98"/>
                      </a:lnTo>
                      <a:lnTo>
                        <a:pt x="819" y="98"/>
                      </a:lnTo>
                      <a:lnTo>
                        <a:pt x="819" y="95"/>
                      </a:lnTo>
                      <a:lnTo>
                        <a:pt x="822" y="95"/>
                      </a:lnTo>
                      <a:lnTo>
                        <a:pt x="825" y="95"/>
                      </a:lnTo>
                      <a:lnTo>
                        <a:pt x="828" y="95"/>
                      </a:lnTo>
                      <a:lnTo>
                        <a:pt x="828" y="93"/>
                      </a:lnTo>
                      <a:lnTo>
                        <a:pt x="831" y="93"/>
                      </a:lnTo>
                      <a:lnTo>
                        <a:pt x="831" y="93"/>
                      </a:lnTo>
                      <a:lnTo>
                        <a:pt x="833" y="93"/>
                      </a:lnTo>
                      <a:lnTo>
                        <a:pt x="833" y="90"/>
                      </a:lnTo>
                      <a:lnTo>
                        <a:pt x="836" y="90"/>
                      </a:lnTo>
                      <a:lnTo>
                        <a:pt x="839" y="90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6" name="Freeform 152">
                  <a:extLst>
                    <a:ext uri="{FF2B5EF4-FFF2-40B4-BE49-F238E27FC236}">
                      <a16:creationId xmlns:a16="http://schemas.microsoft.com/office/drawing/2014/main" id="{1A864F13-DE61-A15B-18FE-1DB774F460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6" y="1198"/>
                  <a:ext cx="565" cy="32"/>
                </a:xfrm>
                <a:custGeom>
                  <a:avLst/>
                  <a:gdLst>
                    <a:gd name="T0" fmla="*/ 0 w 565"/>
                    <a:gd name="T1" fmla="*/ 3 h 32"/>
                    <a:gd name="T2" fmla="*/ 9 w 565"/>
                    <a:gd name="T3" fmla="*/ 3 h 32"/>
                    <a:gd name="T4" fmla="*/ 12 w 565"/>
                    <a:gd name="T5" fmla="*/ 0 h 32"/>
                    <a:gd name="T6" fmla="*/ 66 w 565"/>
                    <a:gd name="T7" fmla="*/ 0 h 32"/>
                    <a:gd name="T8" fmla="*/ 69 w 565"/>
                    <a:gd name="T9" fmla="*/ 3 h 32"/>
                    <a:gd name="T10" fmla="*/ 84 w 565"/>
                    <a:gd name="T11" fmla="*/ 3 h 32"/>
                    <a:gd name="T12" fmla="*/ 87 w 565"/>
                    <a:gd name="T13" fmla="*/ 6 h 32"/>
                    <a:gd name="T14" fmla="*/ 95 w 565"/>
                    <a:gd name="T15" fmla="*/ 6 h 32"/>
                    <a:gd name="T16" fmla="*/ 98 w 565"/>
                    <a:gd name="T17" fmla="*/ 9 h 32"/>
                    <a:gd name="T18" fmla="*/ 107 w 565"/>
                    <a:gd name="T19" fmla="*/ 9 h 32"/>
                    <a:gd name="T20" fmla="*/ 110 w 565"/>
                    <a:gd name="T21" fmla="*/ 11 h 32"/>
                    <a:gd name="T22" fmla="*/ 118 w 565"/>
                    <a:gd name="T23" fmla="*/ 11 h 32"/>
                    <a:gd name="T24" fmla="*/ 121 w 565"/>
                    <a:gd name="T25" fmla="*/ 14 h 32"/>
                    <a:gd name="T26" fmla="*/ 164 w 565"/>
                    <a:gd name="T27" fmla="*/ 14 h 32"/>
                    <a:gd name="T28" fmla="*/ 167 w 565"/>
                    <a:gd name="T29" fmla="*/ 11 h 32"/>
                    <a:gd name="T30" fmla="*/ 179 w 565"/>
                    <a:gd name="T31" fmla="*/ 11 h 32"/>
                    <a:gd name="T32" fmla="*/ 182 w 565"/>
                    <a:gd name="T33" fmla="*/ 9 h 32"/>
                    <a:gd name="T34" fmla="*/ 219 w 565"/>
                    <a:gd name="T35" fmla="*/ 9 h 32"/>
                    <a:gd name="T36" fmla="*/ 222 w 565"/>
                    <a:gd name="T37" fmla="*/ 11 h 32"/>
                    <a:gd name="T38" fmla="*/ 234 w 565"/>
                    <a:gd name="T39" fmla="*/ 11 h 32"/>
                    <a:gd name="T40" fmla="*/ 237 w 565"/>
                    <a:gd name="T41" fmla="*/ 14 h 32"/>
                    <a:gd name="T42" fmla="*/ 248 w 565"/>
                    <a:gd name="T43" fmla="*/ 14 h 32"/>
                    <a:gd name="T44" fmla="*/ 251 w 565"/>
                    <a:gd name="T45" fmla="*/ 17 h 32"/>
                    <a:gd name="T46" fmla="*/ 303 w 565"/>
                    <a:gd name="T47" fmla="*/ 17 h 32"/>
                    <a:gd name="T48" fmla="*/ 306 w 565"/>
                    <a:gd name="T49" fmla="*/ 14 h 32"/>
                    <a:gd name="T50" fmla="*/ 320 w 565"/>
                    <a:gd name="T51" fmla="*/ 14 h 32"/>
                    <a:gd name="T52" fmla="*/ 323 w 565"/>
                    <a:gd name="T53" fmla="*/ 11 h 32"/>
                    <a:gd name="T54" fmla="*/ 413 w 565"/>
                    <a:gd name="T55" fmla="*/ 11 h 32"/>
                    <a:gd name="T56" fmla="*/ 415 w 565"/>
                    <a:gd name="T57" fmla="*/ 9 h 32"/>
                    <a:gd name="T58" fmla="*/ 450 w 565"/>
                    <a:gd name="T59" fmla="*/ 9 h 32"/>
                    <a:gd name="T60" fmla="*/ 453 w 565"/>
                    <a:gd name="T61" fmla="*/ 6 h 32"/>
                    <a:gd name="T62" fmla="*/ 479 w 565"/>
                    <a:gd name="T63" fmla="*/ 6 h 32"/>
                    <a:gd name="T64" fmla="*/ 482 w 565"/>
                    <a:gd name="T65" fmla="*/ 9 h 32"/>
                    <a:gd name="T66" fmla="*/ 496 w 565"/>
                    <a:gd name="T67" fmla="*/ 9 h 32"/>
                    <a:gd name="T68" fmla="*/ 499 w 565"/>
                    <a:gd name="T69" fmla="*/ 11 h 32"/>
                    <a:gd name="T70" fmla="*/ 508 w 565"/>
                    <a:gd name="T71" fmla="*/ 11 h 32"/>
                    <a:gd name="T72" fmla="*/ 511 w 565"/>
                    <a:gd name="T73" fmla="*/ 14 h 32"/>
                    <a:gd name="T74" fmla="*/ 516 w 565"/>
                    <a:gd name="T75" fmla="*/ 14 h 32"/>
                    <a:gd name="T76" fmla="*/ 519 w 565"/>
                    <a:gd name="T77" fmla="*/ 17 h 32"/>
                    <a:gd name="T78" fmla="*/ 525 w 565"/>
                    <a:gd name="T79" fmla="*/ 17 h 32"/>
                    <a:gd name="T80" fmla="*/ 528 w 565"/>
                    <a:gd name="T81" fmla="*/ 20 h 32"/>
                    <a:gd name="T82" fmla="*/ 534 w 565"/>
                    <a:gd name="T83" fmla="*/ 20 h 32"/>
                    <a:gd name="T84" fmla="*/ 537 w 565"/>
                    <a:gd name="T85" fmla="*/ 23 h 32"/>
                    <a:gd name="T86" fmla="*/ 539 w 565"/>
                    <a:gd name="T87" fmla="*/ 23 h 32"/>
                    <a:gd name="T88" fmla="*/ 542 w 565"/>
                    <a:gd name="T89" fmla="*/ 26 h 32"/>
                    <a:gd name="T90" fmla="*/ 548 w 565"/>
                    <a:gd name="T91" fmla="*/ 26 h 32"/>
                    <a:gd name="T92" fmla="*/ 551 w 565"/>
                    <a:gd name="T93" fmla="*/ 29 h 32"/>
                    <a:gd name="T94" fmla="*/ 554 w 565"/>
                    <a:gd name="T95" fmla="*/ 29 h 32"/>
                    <a:gd name="T96" fmla="*/ 557 w 565"/>
                    <a:gd name="T97" fmla="*/ 32 h 32"/>
                    <a:gd name="T98" fmla="*/ 565 w 565"/>
                    <a:gd name="T9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65" h="32">
                      <a:moveTo>
                        <a:pt x="0" y="6"/>
                      </a:move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9" y="3"/>
                      </a:lnTo>
                      <a:lnTo>
                        <a:pt x="12" y="3"/>
                      </a:lnTo>
                      <a:lnTo>
                        <a:pt x="12" y="0"/>
                      </a:lnTo>
                      <a:lnTo>
                        <a:pt x="15" y="0"/>
                      </a:lnTo>
                      <a:lnTo>
                        <a:pt x="66" y="0"/>
                      </a:lnTo>
                      <a:lnTo>
                        <a:pt x="69" y="0"/>
                      </a:lnTo>
                      <a:lnTo>
                        <a:pt x="69" y="3"/>
                      </a:lnTo>
                      <a:lnTo>
                        <a:pt x="72" y="3"/>
                      </a:lnTo>
                      <a:lnTo>
                        <a:pt x="84" y="3"/>
                      </a:lnTo>
                      <a:lnTo>
                        <a:pt x="87" y="3"/>
                      </a:lnTo>
                      <a:lnTo>
                        <a:pt x="87" y="6"/>
                      </a:lnTo>
                      <a:lnTo>
                        <a:pt x="90" y="6"/>
                      </a:lnTo>
                      <a:lnTo>
                        <a:pt x="95" y="6"/>
                      </a:lnTo>
                      <a:lnTo>
                        <a:pt x="98" y="6"/>
                      </a:lnTo>
                      <a:lnTo>
                        <a:pt x="98" y="9"/>
                      </a:lnTo>
                      <a:lnTo>
                        <a:pt x="101" y="9"/>
                      </a:lnTo>
                      <a:lnTo>
                        <a:pt x="107" y="9"/>
                      </a:lnTo>
                      <a:lnTo>
                        <a:pt x="110" y="9"/>
                      </a:lnTo>
                      <a:lnTo>
                        <a:pt x="110" y="11"/>
                      </a:lnTo>
                      <a:lnTo>
                        <a:pt x="113" y="11"/>
                      </a:lnTo>
                      <a:lnTo>
                        <a:pt x="118" y="11"/>
                      </a:lnTo>
                      <a:lnTo>
                        <a:pt x="121" y="11"/>
                      </a:lnTo>
                      <a:lnTo>
                        <a:pt x="121" y="14"/>
                      </a:lnTo>
                      <a:lnTo>
                        <a:pt x="124" y="14"/>
                      </a:lnTo>
                      <a:lnTo>
                        <a:pt x="164" y="14"/>
                      </a:lnTo>
                      <a:lnTo>
                        <a:pt x="167" y="14"/>
                      </a:lnTo>
                      <a:lnTo>
                        <a:pt x="167" y="11"/>
                      </a:lnTo>
                      <a:lnTo>
                        <a:pt x="170" y="11"/>
                      </a:lnTo>
                      <a:lnTo>
                        <a:pt x="179" y="11"/>
                      </a:lnTo>
                      <a:lnTo>
                        <a:pt x="182" y="11"/>
                      </a:lnTo>
                      <a:lnTo>
                        <a:pt x="182" y="9"/>
                      </a:lnTo>
                      <a:lnTo>
                        <a:pt x="185" y="9"/>
                      </a:lnTo>
                      <a:lnTo>
                        <a:pt x="219" y="9"/>
                      </a:lnTo>
                      <a:lnTo>
                        <a:pt x="222" y="9"/>
                      </a:lnTo>
                      <a:lnTo>
                        <a:pt x="222" y="11"/>
                      </a:lnTo>
                      <a:lnTo>
                        <a:pt x="225" y="11"/>
                      </a:lnTo>
                      <a:lnTo>
                        <a:pt x="234" y="11"/>
                      </a:lnTo>
                      <a:lnTo>
                        <a:pt x="237" y="11"/>
                      </a:lnTo>
                      <a:lnTo>
                        <a:pt x="237" y="14"/>
                      </a:lnTo>
                      <a:lnTo>
                        <a:pt x="239" y="14"/>
                      </a:lnTo>
                      <a:lnTo>
                        <a:pt x="248" y="14"/>
                      </a:lnTo>
                      <a:lnTo>
                        <a:pt x="251" y="14"/>
                      </a:lnTo>
                      <a:lnTo>
                        <a:pt x="251" y="17"/>
                      </a:lnTo>
                      <a:lnTo>
                        <a:pt x="254" y="17"/>
                      </a:lnTo>
                      <a:lnTo>
                        <a:pt x="303" y="17"/>
                      </a:lnTo>
                      <a:lnTo>
                        <a:pt x="306" y="17"/>
                      </a:lnTo>
                      <a:lnTo>
                        <a:pt x="306" y="14"/>
                      </a:lnTo>
                      <a:lnTo>
                        <a:pt x="309" y="14"/>
                      </a:lnTo>
                      <a:lnTo>
                        <a:pt x="320" y="14"/>
                      </a:lnTo>
                      <a:lnTo>
                        <a:pt x="323" y="14"/>
                      </a:lnTo>
                      <a:lnTo>
                        <a:pt x="323" y="11"/>
                      </a:lnTo>
                      <a:lnTo>
                        <a:pt x="326" y="11"/>
                      </a:lnTo>
                      <a:lnTo>
                        <a:pt x="413" y="11"/>
                      </a:lnTo>
                      <a:lnTo>
                        <a:pt x="415" y="11"/>
                      </a:lnTo>
                      <a:lnTo>
                        <a:pt x="415" y="9"/>
                      </a:lnTo>
                      <a:lnTo>
                        <a:pt x="418" y="9"/>
                      </a:lnTo>
                      <a:lnTo>
                        <a:pt x="450" y="9"/>
                      </a:lnTo>
                      <a:lnTo>
                        <a:pt x="453" y="9"/>
                      </a:lnTo>
                      <a:lnTo>
                        <a:pt x="453" y="6"/>
                      </a:lnTo>
                      <a:lnTo>
                        <a:pt x="456" y="6"/>
                      </a:lnTo>
                      <a:lnTo>
                        <a:pt x="479" y="6"/>
                      </a:lnTo>
                      <a:lnTo>
                        <a:pt x="482" y="6"/>
                      </a:lnTo>
                      <a:lnTo>
                        <a:pt x="482" y="9"/>
                      </a:lnTo>
                      <a:lnTo>
                        <a:pt x="485" y="9"/>
                      </a:lnTo>
                      <a:lnTo>
                        <a:pt x="496" y="9"/>
                      </a:lnTo>
                      <a:lnTo>
                        <a:pt x="499" y="9"/>
                      </a:lnTo>
                      <a:lnTo>
                        <a:pt x="499" y="11"/>
                      </a:lnTo>
                      <a:lnTo>
                        <a:pt x="502" y="11"/>
                      </a:lnTo>
                      <a:lnTo>
                        <a:pt x="508" y="11"/>
                      </a:lnTo>
                      <a:lnTo>
                        <a:pt x="511" y="11"/>
                      </a:lnTo>
                      <a:lnTo>
                        <a:pt x="511" y="14"/>
                      </a:lnTo>
                      <a:lnTo>
                        <a:pt x="513" y="14"/>
                      </a:lnTo>
                      <a:lnTo>
                        <a:pt x="516" y="14"/>
                      </a:lnTo>
                      <a:lnTo>
                        <a:pt x="519" y="14"/>
                      </a:lnTo>
                      <a:lnTo>
                        <a:pt x="519" y="17"/>
                      </a:lnTo>
                      <a:lnTo>
                        <a:pt x="522" y="17"/>
                      </a:lnTo>
                      <a:lnTo>
                        <a:pt x="525" y="17"/>
                      </a:lnTo>
                      <a:lnTo>
                        <a:pt x="528" y="17"/>
                      </a:lnTo>
                      <a:lnTo>
                        <a:pt x="528" y="20"/>
                      </a:lnTo>
                      <a:lnTo>
                        <a:pt x="531" y="20"/>
                      </a:lnTo>
                      <a:lnTo>
                        <a:pt x="534" y="20"/>
                      </a:lnTo>
                      <a:lnTo>
                        <a:pt x="537" y="20"/>
                      </a:lnTo>
                      <a:lnTo>
                        <a:pt x="537" y="23"/>
                      </a:lnTo>
                      <a:lnTo>
                        <a:pt x="539" y="23"/>
                      </a:lnTo>
                      <a:lnTo>
                        <a:pt x="539" y="23"/>
                      </a:lnTo>
                      <a:lnTo>
                        <a:pt x="542" y="23"/>
                      </a:lnTo>
                      <a:lnTo>
                        <a:pt x="542" y="26"/>
                      </a:lnTo>
                      <a:lnTo>
                        <a:pt x="545" y="26"/>
                      </a:lnTo>
                      <a:lnTo>
                        <a:pt x="548" y="26"/>
                      </a:lnTo>
                      <a:lnTo>
                        <a:pt x="551" y="26"/>
                      </a:lnTo>
                      <a:lnTo>
                        <a:pt x="551" y="29"/>
                      </a:lnTo>
                      <a:lnTo>
                        <a:pt x="554" y="29"/>
                      </a:lnTo>
                      <a:lnTo>
                        <a:pt x="554" y="29"/>
                      </a:lnTo>
                      <a:lnTo>
                        <a:pt x="557" y="29"/>
                      </a:lnTo>
                      <a:lnTo>
                        <a:pt x="557" y="32"/>
                      </a:lnTo>
                      <a:lnTo>
                        <a:pt x="560" y="32"/>
                      </a:lnTo>
                      <a:lnTo>
                        <a:pt x="565" y="32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" name="Line 153">
                  <a:extLst>
                    <a:ext uri="{FF2B5EF4-FFF2-40B4-BE49-F238E27FC236}">
                      <a16:creationId xmlns:a16="http://schemas.microsoft.com/office/drawing/2014/main" id="{7920F667-BA9F-3BA1-6602-84CDE71495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38" y="67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8" name="Line 154">
                  <a:extLst>
                    <a:ext uri="{FF2B5EF4-FFF2-40B4-BE49-F238E27FC236}">
                      <a16:creationId xmlns:a16="http://schemas.microsoft.com/office/drawing/2014/main" id="{6EAAD10B-729A-37A5-4B67-F3E4652C99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35" y="67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9" name="Line 155">
                  <a:extLst>
                    <a:ext uri="{FF2B5EF4-FFF2-40B4-BE49-F238E27FC236}">
                      <a16:creationId xmlns:a16="http://schemas.microsoft.com/office/drawing/2014/main" id="{B984FB86-205E-DB9F-403B-C31CF121AF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32" y="67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0" name="Line 156">
                  <a:extLst>
                    <a:ext uri="{FF2B5EF4-FFF2-40B4-BE49-F238E27FC236}">
                      <a16:creationId xmlns:a16="http://schemas.microsoft.com/office/drawing/2014/main" id="{8C855815-1424-D332-4831-7063C2A1AB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230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1" name="Rectangle 157">
                  <a:extLst>
                    <a:ext uri="{FF2B5EF4-FFF2-40B4-BE49-F238E27FC236}">
                      <a16:creationId xmlns:a16="http://schemas.microsoft.com/office/drawing/2014/main" id="{64C1E691-665B-0440-D0FD-2CB51B7DE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2278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-0.030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2" name="Line 158">
                  <a:extLst>
                    <a:ext uri="{FF2B5EF4-FFF2-40B4-BE49-F238E27FC236}">
                      <a16:creationId xmlns:a16="http://schemas.microsoft.com/office/drawing/2014/main" id="{4AAF70A1-90E6-F1AD-31CE-AD721757B3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225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3" name="Line 159">
                  <a:extLst>
                    <a:ext uri="{FF2B5EF4-FFF2-40B4-BE49-F238E27FC236}">
                      <a16:creationId xmlns:a16="http://schemas.microsoft.com/office/drawing/2014/main" id="{7F71F1DC-A452-D542-B67A-4446E825D5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221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" name="Line 160">
                  <a:extLst>
                    <a:ext uri="{FF2B5EF4-FFF2-40B4-BE49-F238E27FC236}">
                      <a16:creationId xmlns:a16="http://schemas.microsoft.com/office/drawing/2014/main" id="{B6D61D0B-AC3B-AC3E-459E-DE1C4F0715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216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Line 161">
                  <a:extLst>
                    <a:ext uri="{FF2B5EF4-FFF2-40B4-BE49-F238E27FC236}">
                      <a16:creationId xmlns:a16="http://schemas.microsoft.com/office/drawing/2014/main" id="{B6EFF657-A26B-F6B4-7B58-650B61BB84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2120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6" name="Rectangle 162">
                  <a:extLst>
                    <a:ext uri="{FF2B5EF4-FFF2-40B4-BE49-F238E27FC236}">
                      <a16:creationId xmlns:a16="http://schemas.microsoft.com/office/drawing/2014/main" id="{597C112C-AEA1-DFB3-EAD4-366BC156C3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2096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-0.025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7" name="Line 163">
                  <a:extLst>
                    <a:ext uri="{FF2B5EF4-FFF2-40B4-BE49-F238E27FC236}">
                      <a16:creationId xmlns:a16="http://schemas.microsoft.com/office/drawing/2014/main" id="{C77026FC-F66E-384F-C0EC-8FC23CE595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207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Line 164">
                  <a:extLst>
                    <a:ext uri="{FF2B5EF4-FFF2-40B4-BE49-F238E27FC236}">
                      <a16:creationId xmlns:a16="http://schemas.microsoft.com/office/drawing/2014/main" id="{838313CA-19E3-BABB-1946-9EE36D5E58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203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Line 165">
                  <a:extLst>
                    <a:ext uri="{FF2B5EF4-FFF2-40B4-BE49-F238E27FC236}">
                      <a16:creationId xmlns:a16="http://schemas.microsoft.com/office/drawing/2014/main" id="{35FC87EC-1BFF-4BF8-DC79-7A186F029A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98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Line 166">
                  <a:extLst>
                    <a:ext uri="{FF2B5EF4-FFF2-40B4-BE49-F238E27FC236}">
                      <a16:creationId xmlns:a16="http://schemas.microsoft.com/office/drawing/2014/main" id="{EB8A1E88-A996-1FF3-72A4-AE7B797962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1941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Rectangle 167">
                  <a:extLst>
                    <a:ext uri="{FF2B5EF4-FFF2-40B4-BE49-F238E27FC236}">
                      <a16:creationId xmlns:a16="http://schemas.microsoft.com/office/drawing/2014/main" id="{1EB5FC1A-E63F-94D8-23B4-4296143A69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1917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-0.020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2" name="Line 168">
                  <a:extLst>
                    <a:ext uri="{FF2B5EF4-FFF2-40B4-BE49-F238E27FC236}">
                      <a16:creationId xmlns:a16="http://schemas.microsoft.com/office/drawing/2014/main" id="{0CA6ED9F-60F9-2C22-A870-F770B72F5D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89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Line 169">
                  <a:extLst>
                    <a:ext uri="{FF2B5EF4-FFF2-40B4-BE49-F238E27FC236}">
                      <a16:creationId xmlns:a16="http://schemas.microsoft.com/office/drawing/2014/main" id="{DD4A3912-C479-F416-AA15-481E93BB88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84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Line 170">
                  <a:extLst>
                    <a:ext uri="{FF2B5EF4-FFF2-40B4-BE49-F238E27FC236}">
                      <a16:creationId xmlns:a16="http://schemas.microsoft.com/office/drawing/2014/main" id="{B45DA905-B00E-6FEB-ED67-FCD5DF9FEE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80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Line 171">
                  <a:extLst>
                    <a:ext uri="{FF2B5EF4-FFF2-40B4-BE49-F238E27FC236}">
                      <a16:creationId xmlns:a16="http://schemas.microsoft.com/office/drawing/2014/main" id="{7B3FF70A-7142-F8D3-AAE0-985688290C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1759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6" name="Rectangle 172">
                  <a:extLst>
                    <a:ext uri="{FF2B5EF4-FFF2-40B4-BE49-F238E27FC236}">
                      <a16:creationId xmlns:a16="http://schemas.microsoft.com/office/drawing/2014/main" id="{F5000D01-565C-D16F-0464-A1EB6236C2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1735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-0.015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Line 173">
                  <a:extLst>
                    <a:ext uri="{FF2B5EF4-FFF2-40B4-BE49-F238E27FC236}">
                      <a16:creationId xmlns:a16="http://schemas.microsoft.com/office/drawing/2014/main" id="{C8E3516C-B30B-8EE9-A861-FBD7F46E80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71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Line 174">
                  <a:extLst>
                    <a:ext uri="{FF2B5EF4-FFF2-40B4-BE49-F238E27FC236}">
                      <a16:creationId xmlns:a16="http://schemas.microsoft.com/office/drawing/2014/main" id="{6019B625-3793-D79C-33F5-FADC45AE2A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66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9" name="Line 175">
                  <a:extLst>
                    <a:ext uri="{FF2B5EF4-FFF2-40B4-BE49-F238E27FC236}">
                      <a16:creationId xmlns:a16="http://schemas.microsoft.com/office/drawing/2014/main" id="{90BCF1A0-D3BF-2058-4AC8-65490A8865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62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Line 176">
                  <a:extLst>
                    <a:ext uri="{FF2B5EF4-FFF2-40B4-BE49-F238E27FC236}">
                      <a16:creationId xmlns:a16="http://schemas.microsoft.com/office/drawing/2014/main" id="{FD37FD07-8036-5C1B-53F2-4432801EC1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157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1" name="Rectangle 177">
                  <a:extLst>
                    <a:ext uri="{FF2B5EF4-FFF2-40B4-BE49-F238E27FC236}">
                      <a16:creationId xmlns:a16="http://schemas.microsoft.com/office/drawing/2014/main" id="{35E08496-F6F3-1EB2-B4D5-3DB275A5D9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1553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-0.010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2" name="Line 178">
                  <a:extLst>
                    <a:ext uri="{FF2B5EF4-FFF2-40B4-BE49-F238E27FC236}">
                      <a16:creationId xmlns:a16="http://schemas.microsoft.com/office/drawing/2014/main" id="{1B8CF840-DB2A-7ADE-640B-AE15C2FC14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53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Line 179">
                  <a:extLst>
                    <a:ext uri="{FF2B5EF4-FFF2-40B4-BE49-F238E27FC236}">
                      <a16:creationId xmlns:a16="http://schemas.microsoft.com/office/drawing/2014/main" id="{74AB718A-B623-395E-27CB-CF26AD8ABE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48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Line 180">
                  <a:extLst>
                    <a:ext uri="{FF2B5EF4-FFF2-40B4-BE49-F238E27FC236}">
                      <a16:creationId xmlns:a16="http://schemas.microsoft.com/office/drawing/2014/main" id="{2F4B4607-3203-D5F7-CD80-6A96934DA5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44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" name="Line 181">
                  <a:extLst>
                    <a:ext uri="{FF2B5EF4-FFF2-40B4-BE49-F238E27FC236}">
                      <a16:creationId xmlns:a16="http://schemas.microsoft.com/office/drawing/2014/main" id="{E75176C4-49F5-A112-A19A-B8BDE505D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139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Rectangle 182">
                  <a:extLst>
                    <a:ext uri="{FF2B5EF4-FFF2-40B4-BE49-F238E27FC236}">
                      <a16:creationId xmlns:a16="http://schemas.microsoft.com/office/drawing/2014/main" id="{BD55D567-EF50-8417-BAF6-4CC3BC78E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1373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Line 183">
                  <a:extLst>
                    <a:ext uri="{FF2B5EF4-FFF2-40B4-BE49-F238E27FC236}">
                      <a16:creationId xmlns:a16="http://schemas.microsoft.com/office/drawing/2014/main" id="{8C537C91-449B-2F53-8A54-27949AB803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3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Line 184">
                  <a:extLst>
                    <a:ext uri="{FF2B5EF4-FFF2-40B4-BE49-F238E27FC236}">
                      <a16:creationId xmlns:a16="http://schemas.microsoft.com/office/drawing/2014/main" id="{31C03F58-3BB6-5B3A-5DD7-FB314A830C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30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9" name="Line 185">
                  <a:extLst>
                    <a:ext uri="{FF2B5EF4-FFF2-40B4-BE49-F238E27FC236}">
                      <a16:creationId xmlns:a16="http://schemas.microsoft.com/office/drawing/2014/main" id="{887F8093-1EA7-5BFC-0B7D-7E62A137B3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26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0" name="Line 186">
                  <a:extLst>
                    <a:ext uri="{FF2B5EF4-FFF2-40B4-BE49-F238E27FC236}">
                      <a16:creationId xmlns:a16="http://schemas.microsoft.com/office/drawing/2014/main" id="{0C853657-0D45-E006-C232-8B2E531CB5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121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1" name="Rectangle 187">
                  <a:extLst>
                    <a:ext uri="{FF2B5EF4-FFF2-40B4-BE49-F238E27FC236}">
                      <a16:creationId xmlns:a16="http://schemas.microsoft.com/office/drawing/2014/main" id="{34E7F38F-E8EC-0499-5B54-AC02198E9D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4" y="1191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2" name="Line 188">
                  <a:extLst>
                    <a:ext uri="{FF2B5EF4-FFF2-40B4-BE49-F238E27FC236}">
                      <a16:creationId xmlns:a16="http://schemas.microsoft.com/office/drawing/2014/main" id="{EB950A4A-9C39-A498-0856-0392E13FDE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16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3" name="Line 189">
                  <a:extLst>
                    <a:ext uri="{FF2B5EF4-FFF2-40B4-BE49-F238E27FC236}">
                      <a16:creationId xmlns:a16="http://schemas.microsoft.com/office/drawing/2014/main" id="{B34F5474-0325-9BA6-71F2-CC1BDE56AD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12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4" name="Line 190">
                  <a:extLst>
                    <a:ext uri="{FF2B5EF4-FFF2-40B4-BE49-F238E27FC236}">
                      <a16:creationId xmlns:a16="http://schemas.microsoft.com/office/drawing/2014/main" id="{50D06F1C-EB8B-C02E-D514-0505A7937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107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5" name="Line 191">
                  <a:extLst>
                    <a:ext uri="{FF2B5EF4-FFF2-40B4-BE49-F238E27FC236}">
                      <a16:creationId xmlns:a16="http://schemas.microsoft.com/office/drawing/2014/main" id="{DBC4E547-75F9-85BD-3171-E8EC27AAAE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1033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Rectangle 192">
                  <a:extLst>
                    <a:ext uri="{FF2B5EF4-FFF2-40B4-BE49-F238E27FC236}">
                      <a16:creationId xmlns:a16="http://schemas.microsoft.com/office/drawing/2014/main" id="{A2BB8B13-BB4E-E8F8-8B23-8CCABBEB13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7" y="1009"/>
                  <a:ext cx="15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0.005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7" name="Line 193">
                  <a:extLst>
                    <a:ext uri="{FF2B5EF4-FFF2-40B4-BE49-F238E27FC236}">
                      <a16:creationId xmlns:a16="http://schemas.microsoft.com/office/drawing/2014/main" id="{8E2366D6-EB35-6046-A0F0-8455B29AC7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99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8" name="Line 194">
                  <a:extLst>
                    <a:ext uri="{FF2B5EF4-FFF2-40B4-BE49-F238E27FC236}">
                      <a16:creationId xmlns:a16="http://schemas.microsoft.com/office/drawing/2014/main" id="{0A5BC2D5-9A30-9E42-294C-945AF7E3DA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94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Line 195">
                  <a:extLst>
                    <a:ext uri="{FF2B5EF4-FFF2-40B4-BE49-F238E27FC236}">
                      <a16:creationId xmlns:a16="http://schemas.microsoft.com/office/drawing/2014/main" id="{99CF3DC6-74D8-C048-7037-28B8780109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89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Line 196">
                  <a:extLst>
                    <a:ext uri="{FF2B5EF4-FFF2-40B4-BE49-F238E27FC236}">
                      <a16:creationId xmlns:a16="http://schemas.microsoft.com/office/drawing/2014/main" id="{BBE7A085-8401-4388-64DB-B698EAD4CD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29" y="854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1" name="Rectangle 197">
                  <a:extLst>
                    <a:ext uri="{FF2B5EF4-FFF2-40B4-BE49-F238E27FC236}">
                      <a16:creationId xmlns:a16="http://schemas.microsoft.com/office/drawing/2014/main" id="{648E6480-2E48-44FD-B8F0-8644AA1DF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7" y="830"/>
                  <a:ext cx="15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0.010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Line 198">
                  <a:extLst>
                    <a:ext uri="{FF2B5EF4-FFF2-40B4-BE49-F238E27FC236}">
                      <a16:creationId xmlns:a16="http://schemas.microsoft.com/office/drawing/2014/main" id="{BD7EE4A6-C796-320D-C25E-8771E16C5C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80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Line 199">
                  <a:extLst>
                    <a:ext uri="{FF2B5EF4-FFF2-40B4-BE49-F238E27FC236}">
                      <a16:creationId xmlns:a16="http://schemas.microsoft.com/office/drawing/2014/main" id="{509E13B8-E4ED-D71E-90F0-84AC3B1603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76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Line 200">
                  <a:extLst>
                    <a:ext uri="{FF2B5EF4-FFF2-40B4-BE49-F238E27FC236}">
                      <a16:creationId xmlns:a16="http://schemas.microsoft.com/office/drawing/2014/main" id="{FFE2ECB1-67C0-0604-A136-1386D5158F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35" y="7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" name="Rectangle 201">
                  <a:extLst>
                    <a:ext uri="{FF2B5EF4-FFF2-40B4-BE49-F238E27FC236}">
                      <a16:creationId xmlns:a16="http://schemas.microsoft.com/office/drawing/2014/main" id="{A838565A-F767-867D-9913-5231FD00B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023" y="1498"/>
                  <a:ext cx="36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Arbitrary units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Line 202">
                  <a:extLst>
                    <a:ext uri="{FF2B5EF4-FFF2-40B4-BE49-F238E27FC236}">
                      <a16:creationId xmlns:a16="http://schemas.microsoft.com/office/drawing/2014/main" id="{75AEAEA7-51CB-2D46-F67D-2522C4D3FC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32" y="2334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7" name="Line 203">
                  <a:extLst>
                    <a:ext uri="{FF2B5EF4-FFF2-40B4-BE49-F238E27FC236}">
                      <a16:creationId xmlns:a16="http://schemas.microsoft.com/office/drawing/2014/main" id="{7FE3FF0B-1765-AD41-F4BD-9F2588FD3A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32" y="2337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Line 204">
                  <a:extLst>
                    <a:ext uri="{FF2B5EF4-FFF2-40B4-BE49-F238E27FC236}">
                      <a16:creationId xmlns:a16="http://schemas.microsoft.com/office/drawing/2014/main" id="{D7243663-B3BB-0090-520F-0F1A09BBF3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32" y="2340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9" name="Line 205">
                  <a:extLst>
                    <a:ext uri="{FF2B5EF4-FFF2-40B4-BE49-F238E27FC236}">
                      <a16:creationId xmlns:a16="http://schemas.microsoft.com/office/drawing/2014/main" id="{B41E3C5E-4381-A16B-358C-1040AD7271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59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0" name="Line 206">
                  <a:extLst>
                    <a:ext uri="{FF2B5EF4-FFF2-40B4-BE49-F238E27FC236}">
                      <a16:creationId xmlns:a16="http://schemas.microsoft.com/office/drawing/2014/main" id="{2479380E-9672-D2C7-3B8F-F65BD10005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45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1" name="Line 207">
                  <a:extLst>
                    <a:ext uri="{FF2B5EF4-FFF2-40B4-BE49-F238E27FC236}">
                      <a16:creationId xmlns:a16="http://schemas.microsoft.com/office/drawing/2014/main" id="{FFA79448-0BE9-E111-2EDD-839352D549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72" y="233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2" name="Rectangle 208">
                  <a:extLst>
                    <a:ext uri="{FF2B5EF4-FFF2-40B4-BE49-F238E27FC236}">
                      <a16:creationId xmlns:a16="http://schemas.microsoft.com/office/drawing/2014/main" id="{72C97DB9-6EAE-FDF9-F4B8-4CABE2FE8D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86" y="2345"/>
                  <a:ext cx="165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1300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3" name="Line 209">
                  <a:extLst>
                    <a:ext uri="{FF2B5EF4-FFF2-40B4-BE49-F238E27FC236}">
                      <a16:creationId xmlns:a16="http://schemas.microsoft.com/office/drawing/2014/main" id="{8AD4BB0A-586F-8812-9FD1-20C10B682C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83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4" name="Line 210">
                  <a:extLst>
                    <a:ext uri="{FF2B5EF4-FFF2-40B4-BE49-F238E27FC236}">
                      <a16:creationId xmlns:a16="http://schemas.microsoft.com/office/drawing/2014/main" id="{D1E197B8-FFE1-0728-7037-90D0F8F4E6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96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Line 211">
                  <a:extLst>
                    <a:ext uri="{FF2B5EF4-FFF2-40B4-BE49-F238E27FC236}">
                      <a16:creationId xmlns:a16="http://schemas.microsoft.com/office/drawing/2014/main" id="{F073E774-A227-E673-FD05-23CDEB5986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10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" name="Line 212">
                  <a:extLst>
                    <a:ext uri="{FF2B5EF4-FFF2-40B4-BE49-F238E27FC236}">
                      <a16:creationId xmlns:a16="http://schemas.microsoft.com/office/drawing/2014/main" id="{64C70A62-03A2-184E-FED2-B9C82A77EC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20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7" name="Line 213">
                  <a:extLst>
                    <a:ext uri="{FF2B5EF4-FFF2-40B4-BE49-F238E27FC236}">
                      <a16:creationId xmlns:a16="http://schemas.microsoft.com/office/drawing/2014/main" id="{CE6D4ED2-108E-A763-0BD1-5FFA60F5B6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34" y="233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8" name="Rectangle 214">
                  <a:extLst>
                    <a:ext uri="{FF2B5EF4-FFF2-40B4-BE49-F238E27FC236}">
                      <a16:creationId xmlns:a16="http://schemas.microsoft.com/office/drawing/2014/main" id="{98B77B56-9B7A-EF0F-02FD-4199BEB93A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48" y="2345"/>
                  <a:ext cx="165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1400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9" name="Line 215">
                  <a:extLst>
                    <a:ext uri="{FF2B5EF4-FFF2-40B4-BE49-F238E27FC236}">
                      <a16:creationId xmlns:a16="http://schemas.microsoft.com/office/drawing/2014/main" id="{B38BE4F8-281D-2331-5577-E4E2C20181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347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0" name="Line 216">
                  <a:extLst>
                    <a:ext uri="{FF2B5EF4-FFF2-40B4-BE49-F238E27FC236}">
                      <a16:creationId xmlns:a16="http://schemas.microsoft.com/office/drawing/2014/main" id="{75723F4C-D693-8755-5A48-BC08B03E8E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58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1" name="Line 217">
                  <a:extLst>
                    <a:ext uri="{FF2B5EF4-FFF2-40B4-BE49-F238E27FC236}">
                      <a16:creationId xmlns:a16="http://schemas.microsoft.com/office/drawing/2014/main" id="{A9254FDA-69AB-F164-3FF9-11F8F06858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71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2" name="Line 218">
                  <a:extLst>
                    <a:ext uri="{FF2B5EF4-FFF2-40B4-BE49-F238E27FC236}">
                      <a16:creationId xmlns:a16="http://schemas.microsoft.com/office/drawing/2014/main" id="{76861D8C-1C25-A191-B970-E2676ECBEB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085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3" name="Line 219">
                  <a:extLst>
                    <a:ext uri="{FF2B5EF4-FFF2-40B4-BE49-F238E27FC236}">
                      <a16:creationId xmlns:a16="http://schemas.microsoft.com/office/drawing/2014/main" id="{389B6798-DE3D-42F5-AF2F-97F0745CD8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995" y="233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4" name="Rectangle 220">
                  <a:extLst>
                    <a:ext uri="{FF2B5EF4-FFF2-40B4-BE49-F238E27FC236}">
                      <a16:creationId xmlns:a16="http://schemas.microsoft.com/office/drawing/2014/main" id="{D84A86C6-8B3A-AF39-38CC-181D9F8261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09" y="2345"/>
                  <a:ext cx="165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1500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5" name="Line 221">
                  <a:extLst>
                    <a:ext uri="{FF2B5EF4-FFF2-40B4-BE49-F238E27FC236}">
                      <a16:creationId xmlns:a16="http://schemas.microsoft.com/office/drawing/2014/main" id="{C74A8D92-6C83-B39D-74EE-583CA5C5EB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909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6" name="Line 222">
                  <a:extLst>
                    <a:ext uri="{FF2B5EF4-FFF2-40B4-BE49-F238E27FC236}">
                      <a16:creationId xmlns:a16="http://schemas.microsoft.com/office/drawing/2014/main" id="{F1A797CB-A8F3-9FC1-25FE-87688FA272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822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7" name="Line 223">
                  <a:extLst>
                    <a:ext uri="{FF2B5EF4-FFF2-40B4-BE49-F238E27FC236}">
                      <a16:creationId xmlns:a16="http://schemas.microsoft.com/office/drawing/2014/main" id="{CD2049CB-2B50-1B03-F606-2F7C0FD23C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33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8" name="Line 224">
                  <a:extLst>
                    <a:ext uri="{FF2B5EF4-FFF2-40B4-BE49-F238E27FC236}">
                      <a16:creationId xmlns:a16="http://schemas.microsoft.com/office/drawing/2014/main" id="{229FABC5-E8B9-D656-70AC-FD508E8D6E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46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9" name="Line 225">
                  <a:extLst>
                    <a:ext uri="{FF2B5EF4-FFF2-40B4-BE49-F238E27FC236}">
                      <a16:creationId xmlns:a16="http://schemas.microsoft.com/office/drawing/2014/main" id="{28EC30D1-66B4-D752-1911-14706BA363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60" y="233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0" name="Rectangle 226">
                  <a:extLst>
                    <a:ext uri="{FF2B5EF4-FFF2-40B4-BE49-F238E27FC236}">
                      <a16:creationId xmlns:a16="http://schemas.microsoft.com/office/drawing/2014/main" id="{DF18B6CC-7F1C-D8B5-CFE5-20C818DEB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74" y="2345"/>
                  <a:ext cx="165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1600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1" name="Line 227">
                  <a:extLst>
                    <a:ext uri="{FF2B5EF4-FFF2-40B4-BE49-F238E27FC236}">
                      <a16:creationId xmlns:a16="http://schemas.microsoft.com/office/drawing/2014/main" id="{749FB6D7-C958-B416-092E-7AF4A8338E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73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2" name="Line 228">
                  <a:extLst>
                    <a:ext uri="{FF2B5EF4-FFF2-40B4-BE49-F238E27FC236}">
                      <a16:creationId xmlns:a16="http://schemas.microsoft.com/office/drawing/2014/main" id="{F1FD49E3-A41C-AEED-522E-B1111FC72C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84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3" name="Line 229">
                  <a:extLst>
                    <a:ext uri="{FF2B5EF4-FFF2-40B4-BE49-F238E27FC236}">
                      <a16:creationId xmlns:a16="http://schemas.microsoft.com/office/drawing/2014/main" id="{725386F7-B113-5889-9679-6DF81169BB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97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4" name="Line 230">
                  <a:extLst>
                    <a:ext uri="{FF2B5EF4-FFF2-40B4-BE49-F238E27FC236}">
                      <a16:creationId xmlns:a16="http://schemas.microsoft.com/office/drawing/2014/main" id="{6179CD47-38AA-DAF0-FA63-A90DBA71ED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11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5" name="Line 231">
                  <a:extLst>
                    <a:ext uri="{FF2B5EF4-FFF2-40B4-BE49-F238E27FC236}">
                      <a16:creationId xmlns:a16="http://schemas.microsoft.com/office/drawing/2014/main" id="{6E4AAFAC-2338-A5F6-2546-ED9EE74C8F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21" y="233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6" name="Rectangle 232">
                  <a:extLst>
                    <a:ext uri="{FF2B5EF4-FFF2-40B4-BE49-F238E27FC236}">
                      <a16:creationId xmlns:a16="http://schemas.microsoft.com/office/drawing/2014/main" id="{00E526AA-C32D-C581-2761-B8247A8EAB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5" y="2345"/>
                  <a:ext cx="165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1700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7" name="Line 233">
                  <a:extLst>
                    <a:ext uri="{FF2B5EF4-FFF2-40B4-BE49-F238E27FC236}">
                      <a16:creationId xmlns:a16="http://schemas.microsoft.com/office/drawing/2014/main" id="{928D79F7-10EF-7CB1-614A-4D1F464EAD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35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8" name="Line 234">
                  <a:extLst>
                    <a:ext uri="{FF2B5EF4-FFF2-40B4-BE49-F238E27FC236}">
                      <a16:creationId xmlns:a16="http://schemas.microsoft.com/office/drawing/2014/main" id="{CA85EF09-519F-6C5F-132E-B55F140A37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48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9" name="Line 235">
                  <a:extLst>
                    <a:ext uri="{FF2B5EF4-FFF2-40B4-BE49-F238E27FC236}">
                      <a16:creationId xmlns:a16="http://schemas.microsoft.com/office/drawing/2014/main" id="{FE6F9CF0-D479-12B4-5BEB-FF3A9B8CF0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59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0" name="Line 236">
                  <a:extLst>
                    <a:ext uri="{FF2B5EF4-FFF2-40B4-BE49-F238E27FC236}">
                      <a16:creationId xmlns:a16="http://schemas.microsoft.com/office/drawing/2014/main" id="{AF664645-5AA8-9126-3786-C00AE1B515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73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1" name="Line 237">
                  <a:extLst>
                    <a:ext uri="{FF2B5EF4-FFF2-40B4-BE49-F238E27FC236}">
                      <a16:creationId xmlns:a16="http://schemas.microsoft.com/office/drawing/2014/main" id="{D7457FB4-9345-91ED-E482-C7F420FF6D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86" y="233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2" name="Rectangle 238">
                  <a:extLst>
                    <a:ext uri="{FF2B5EF4-FFF2-40B4-BE49-F238E27FC236}">
                      <a16:creationId xmlns:a16="http://schemas.microsoft.com/office/drawing/2014/main" id="{8185CFD1-36FC-A7FC-F135-C77818DBED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00" y="2345"/>
                  <a:ext cx="165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1800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3" name="Line 239">
                  <a:extLst>
                    <a:ext uri="{FF2B5EF4-FFF2-40B4-BE49-F238E27FC236}">
                      <a16:creationId xmlns:a16="http://schemas.microsoft.com/office/drawing/2014/main" id="{50DA19D5-0A80-11BA-CE36-E55DCBA599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97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4" name="Line 240">
                  <a:extLst>
                    <a:ext uri="{FF2B5EF4-FFF2-40B4-BE49-F238E27FC236}">
                      <a16:creationId xmlns:a16="http://schemas.microsoft.com/office/drawing/2014/main" id="{28C8CE09-6126-F818-EE19-501B50282F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10" y="233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5" name="Rectangle 241">
                  <a:extLst>
                    <a:ext uri="{FF2B5EF4-FFF2-40B4-BE49-F238E27FC236}">
                      <a16:creationId xmlns:a16="http://schemas.microsoft.com/office/drawing/2014/main" id="{B4B0E3EA-AF21-6D1F-E264-9BE7FEAE40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3" y="2412"/>
                  <a:ext cx="54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Wavenumbers (cm-1)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C2761DD8-C2C8-0F07-9BBF-ECBE1889325D}"/>
                  </a:ext>
                </a:extLst>
              </p:cNvPr>
              <p:cNvSpPr txBox="1"/>
              <p:nvPr/>
            </p:nvSpPr>
            <p:spPr>
              <a:xfrm>
                <a:off x="3479866" y="1826363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Lipids region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66EE344D-79D2-37D5-0E36-EEB1905765ED}"/>
                  </a:ext>
                </a:extLst>
              </p:cNvPr>
              <p:cNvSpPr txBox="1"/>
              <p:nvPr/>
            </p:nvSpPr>
            <p:spPr>
              <a:xfrm>
                <a:off x="9572712" y="1826363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Proteins region</a:t>
                </a:r>
              </a:p>
            </p:txBody>
          </p:sp>
          <p:sp>
            <p:nvSpPr>
              <p:cNvPr id="248" name="Line 150">
                <a:extLst>
                  <a:ext uri="{FF2B5EF4-FFF2-40B4-BE49-F238E27FC236}">
                    <a16:creationId xmlns:a16="http://schemas.microsoft.com/office/drawing/2014/main" id="{8FECDB14-2E94-9C85-0C43-279BFA479A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3670" y="1932731"/>
                <a:ext cx="4918789" cy="0"/>
              </a:xfrm>
              <a:prstGeom prst="line">
                <a:avLst/>
              </a:prstGeom>
              <a:noFill/>
              <a:ln w="4763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TextBox 248">
                <a:extLst>
                  <a:ext uri="{FF2B5EF4-FFF2-40B4-BE49-F238E27FC236}">
                    <a16:creationId xmlns:a16="http://schemas.microsoft.com/office/drawing/2014/main" id="{B02E7CD9-8239-2DD1-0B31-F71E78ADFE24}"/>
                  </a:ext>
                </a:extLst>
              </p:cNvPr>
              <p:cNvSpPr txBox="1"/>
              <p:nvPr/>
            </p:nvSpPr>
            <p:spPr>
              <a:xfrm>
                <a:off x="3990908" y="4366800"/>
                <a:ext cx="17703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-- Tannin</a:t>
                </a:r>
              </a:p>
              <a:p>
                <a:r>
                  <a:rPr lang="en-US" sz="1200" b="1" dirty="0">
                    <a:solidFill>
                      <a:srgbClr val="0000FF"/>
                    </a:solidFill>
                  </a:rPr>
                  <a:t>-- Residual Brown</a:t>
                </a:r>
              </a:p>
            </p:txBody>
          </p:sp>
          <p:sp>
            <p:nvSpPr>
              <p:cNvPr id="250" name="TextBox 249">
                <a:extLst>
                  <a:ext uri="{FF2B5EF4-FFF2-40B4-BE49-F238E27FC236}">
                    <a16:creationId xmlns:a16="http://schemas.microsoft.com/office/drawing/2014/main" id="{E251213B-5BFC-CBC7-79B5-5945DC0D53C3}"/>
                  </a:ext>
                </a:extLst>
              </p:cNvPr>
              <p:cNvSpPr txBox="1"/>
              <p:nvPr/>
            </p:nvSpPr>
            <p:spPr>
              <a:xfrm>
                <a:off x="10268852" y="4439963"/>
                <a:ext cx="1647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-- Tannin</a:t>
                </a:r>
              </a:p>
              <a:p>
                <a:r>
                  <a:rPr lang="en-US" sz="1200" b="1" dirty="0">
                    <a:solidFill>
                      <a:srgbClr val="0000FF"/>
                    </a:solidFill>
                  </a:rPr>
                  <a:t>-- Residual Brown</a:t>
                </a:r>
              </a:p>
            </p:txBody>
          </p:sp>
        </p:grp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8DBE0BD-2FCF-2A77-7A85-F5E333CBCF53}"/>
                </a:ext>
              </a:extLst>
            </p:cNvPr>
            <p:cNvCxnSpPr>
              <a:cxnSpLocks/>
            </p:cNvCxnSpPr>
            <p:nvPr/>
          </p:nvCxnSpPr>
          <p:spPr>
            <a:xfrm>
              <a:off x="7783901" y="127712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4152EA21-B52F-F29B-7CBB-EFE9E6308C3F}"/>
                </a:ext>
              </a:extLst>
            </p:cNvPr>
            <p:cNvCxnSpPr>
              <a:cxnSpLocks/>
            </p:cNvCxnSpPr>
            <p:nvPr/>
          </p:nvCxnSpPr>
          <p:spPr>
            <a:xfrm>
              <a:off x="8039818" y="147884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F92E1479-6161-B5D8-E905-7501EFE4FECE}"/>
                </a:ext>
              </a:extLst>
            </p:cNvPr>
            <p:cNvCxnSpPr>
              <a:cxnSpLocks/>
            </p:cNvCxnSpPr>
            <p:nvPr/>
          </p:nvCxnSpPr>
          <p:spPr>
            <a:xfrm>
              <a:off x="8281358" y="147884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7C37CE3A-3465-963B-8514-51A0AC7FD375}"/>
                </a:ext>
              </a:extLst>
            </p:cNvPr>
            <p:cNvCxnSpPr>
              <a:cxnSpLocks/>
            </p:cNvCxnSpPr>
            <p:nvPr/>
          </p:nvCxnSpPr>
          <p:spPr>
            <a:xfrm>
              <a:off x="8893833" y="172389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CC9CEDA5-57E7-3C53-FE06-659C8C77C1A4}"/>
                </a:ext>
              </a:extLst>
            </p:cNvPr>
            <p:cNvCxnSpPr>
              <a:cxnSpLocks/>
            </p:cNvCxnSpPr>
            <p:nvPr/>
          </p:nvCxnSpPr>
          <p:spPr>
            <a:xfrm>
              <a:off x="9097992" y="166967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4F29CFDD-178B-0ED0-7488-4BFA2CA4EB46}"/>
                </a:ext>
              </a:extLst>
            </p:cNvPr>
            <p:cNvCxnSpPr>
              <a:cxnSpLocks/>
            </p:cNvCxnSpPr>
            <p:nvPr/>
          </p:nvCxnSpPr>
          <p:spPr>
            <a:xfrm>
              <a:off x="1917939" y="2577327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E22AF57D-4D08-D17F-2B8E-6697B10EBC3B}"/>
                </a:ext>
              </a:extLst>
            </p:cNvPr>
            <p:cNvCxnSpPr>
              <a:cxnSpLocks/>
            </p:cNvCxnSpPr>
            <p:nvPr/>
          </p:nvCxnSpPr>
          <p:spPr>
            <a:xfrm>
              <a:off x="2467154" y="276816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483DB868-733A-2981-62A4-3199EB8BD09F}"/>
              </a:ext>
            </a:extLst>
          </p:cNvPr>
          <p:cNvCxnSpPr>
            <a:cxnSpLocks/>
          </p:cNvCxnSpPr>
          <p:nvPr/>
        </p:nvCxnSpPr>
        <p:spPr>
          <a:xfrm>
            <a:off x="4206815" y="2879757"/>
            <a:ext cx="0" cy="1098486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E81AE14-7197-7A9F-FD2F-D109CAF8D509}"/>
              </a:ext>
            </a:extLst>
          </p:cNvPr>
          <p:cNvSpPr txBox="1"/>
          <p:nvPr/>
        </p:nvSpPr>
        <p:spPr>
          <a:xfrm>
            <a:off x="900029" y="6127426"/>
            <a:ext cx="1086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11: </a:t>
            </a:r>
            <a:r>
              <a:rPr lang="en-US" dirty="0"/>
              <a:t>Residual second derivatives (Brown dyed-undyed) wool versus the proposed reference dye (Tannin).</a:t>
            </a:r>
          </a:p>
        </p:txBody>
      </p:sp>
    </p:spTree>
    <p:extLst>
      <p:ext uri="{BB962C8B-B14F-4D97-AF65-F5344CB8AC3E}">
        <p14:creationId xmlns:p14="http://schemas.microsoft.com/office/powerpoint/2010/main" val="3985720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roup 326">
            <a:extLst>
              <a:ext uri="{FF2B5EF4-FFF2-40B4-BE49-F238E27FC236}">
                <a16:creationId xmlns:a16="http://schemas.microsoft.com/office/drawing/2014/main" id="{81A32852-A7FD-E505-724B-9BE279E9F230}"/>
              </a:ext>
            </a:extLst>
          </p:cNvPr>
          <p:cNvGrpSpPr/>
          <p:nvPr/>
        </p:nvGrpSpPr>
        <p:grpSpPr>
          <a:xfrm>
            <a:off x="707363" y="1156349"/>
            <a:ext cx="11636775" cy="4889879"/>
            <a:chOff x="603846" y="1475527"/>
            <a:chExt cx="11636775" cy="4889879"/>
          </a:xfrm>
        </p:grpSpPr>
        <p:grpSp>
          <p:nvGrpSpPr>
            <p:cNvPr id="310" name="Group 309">
              <a:extLst>
                <a:ext uri="{FF2B5EF4-FFF2-40B4-BE49-F238E27FC236}">
                  <a16:creationId xmlns:a16="http://schemas.microsoft.com/office/drawing/2014/main" id="{C3F98C68-29CB-77AC-7990-F50B2E8D5D2B}"/>
                </a:ext>
              </a:extLst>
            </p:cNvPr>
            <p:cNvGrpSpPr/>
            <p:nvPr/>
          </p:nvGrpSpPr>
          <p:grpSpPr>
            <a:xfrm>
              <a:off x="603846" y="1475527"/>
              <a:ext cx="11636775" cy="4889879"/>
              <a:chOff x="603846" y="1475527"/>
              <a:chExt cx="11636775" cy="4889879"/>
            </a:xfrm>
          </p:grpSpPr>
          <p:grpSp>
            <p:nvGrpSpPr>
              <p:cNvPr id="305" name="Group 304">
                <a:extLst>
                  <a:ext uri="{FF2B5EF4-FFF2-40B4-BE49-F238E27FC236}">
                    <a16:creationId xmlns:a16="http://schemas.microsoft.com/office/drawing/2014/main" id="{A645F115-4C55-62BA-8039-9476D7D38971}"/>
                  </a:ext>
                </a:extLst>
              </p:cNvPr>
              <p:cNvGrpSpPr/>
              <p:nvPr/>
            </p:nvGrpSpPr>
            <p:grpSpPr>
              <a:xfrm>
                <a:off x="603846" y="1826363"/>
                <a:ext cx="10984307" cy="4539043"/>
                <a:chOff x="212067" y="2359958"/>
                <a:chExt cx="11979933" cy="4748148"/>
              </a:xfrm>
            </p:grpSpPr>
            <p:grpSp>
              <p:nvGrpSpPr>
                <p:cNvPr id="303" name="Group 302">
                  <a:extLst>
                    <a:ext uri="{FF2B5EF4-FFF2-40B4-BE49-F238E27FC236}">
                      <a16:creationId xmlns:a16="http://schemas.microsoft.com/office/drawing/2014/main" id="{63E23FF3-6804-3A5F-0BFC-57DC75E8EF11}"/>
                    </a:ext>
                  </a:extLst>
                </p:cNvPr>
                <p:cNvGrpSpPr/>
                <p:nvPr/>
              </p:nvGrpSpPr>
              <p:grpSpPr>
                <a:xfrm>
                  <a:off x="5760234" y="2359958"/>
                  <a:ext cx="6431766" cy="4748148"/>
                  <a:chOff x="5617178" y="358630"/>
                  <a:chExt cx="6431766" cy="4748148"/>
                </a:xfrm>
              </p:grpSpPr>
              <p:grpSp>
                <p:nvGrpSpPr>
                  <p:cNvPr id="151" name="Group 149">
                    <a:extLst>
                      <a:ext uri="{FF2B5EF4-FFF2-40B4-BE49-F238E27FC236}">
                        <a16:creationId xmlns:a16="http://schemas.microsoft.com/office/drawing/2014/main" id="{15A71B3C-3E76-0D37-AA52-113DEE40E7FC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617178" y="358630"/>
                    <a:ext cx="6328101" cy="4748148"/>
                    <a:chOff x="4016" y="796"/>
                    <a:chExt cx="3056" cy="2293"/>
                  </a:xfrm>
                </p:grpSpPr>
                <p:sp>
                  <p:nvSpPr>
                    <p:cNvPr id="152" name="AutoShape 148">
                      <a:extLst>
                        <a:ext uri="{FF2B5EF4-FFF2-40B4-BE49-F238E27FC236}">
                          <a16:creationId xmlns:a16="http://schemas.microsoft.com/office/drawing/2014/main" id="{6553348D-065B-7A37-60D4-45CDF837313C}"/>
                        </a:ext>
                      </a:extLst>
                    </p:cNvPr>
                    <p:cNvSpPr>
                      <a:spLocks noChangeAspect="1" noChangeArrowheads="1" noTextEdit="1"/>
                    </p:cNvSpPr>
                    <p:nvPr/>
                  </p:nvSpPr>
                  <p:spPr bwMode="auto">
                    <a:xfrm>
                      <a:off x="4186" y="1283"/>
                      <a:ext cx="2886" cy="180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dirty="0"/>
                    </a:p>
                  </p:txBody>
                </p:sp>
                <p:sp>
                  <p:nvSpPr>
                    <p:cNvPr id="153" name="Line 150">
                      <a:extLst>
                        <a:ext uri="{FF2B5EF4-FFF2-40B4-BE49-F238E27FC236}">
                          <a16:creationId xmlns:a16="http://schemas.microsoft.com/office/drawing/2014/main" id="{4D30A4AC-3B4F-CE33-0CBF-147E582055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63" y="796"/>
                      <a:ext cx="2884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Line 158">
                      <a:extLst>
                        <a:ext uri="{FF2B5EF4-FFF2-40B4-BE49-F238E27FC236}">
                          <a16:creationId xmlns:a16="http://schemas.microsoft.com/office/drawing/2014/main" id="{02A4F6A8-13A2-5F13-D3B0-D17563613C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041" y="799"/>
                      <a:ext cx="0" cy="179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2" name="Freeform 159">
                      <a:extLst>
                        <a:ext uri="{FF2B5EF4-FFF2-40B4-BE49-F238E27FC236}">
                          <a16:creationId xmlns:a16="http://schemas.microsoft.com/office/drawing/2014/main" id="{D5A0FCAC-40D6-4E21-77DE-94729B5AF94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62" y="805"/>
                      <a:ext cx="718" cy="1641"/>
                    </a:xfrm>
                    <a:custGeom>
                      <a:avLst/>
                      <a:gdLst>
                        <a:gd name="T0" fmla="*/ 9 w 718"/>
                        <a:gd name="T1" fmla="*/ 667 h 1641"/>
                        <a:gd name="T2" fmla="*/ 20 w 718"/>
                        <a:gd name="T3" fmla="*/ 615 h 1641"/>
                        <a:gd name="T4" fmla="*/ 32 w 718"/>
                        <a:gd name="T5" fmla="*/ 523 h 1641"/>
                        <a:gd name="T6" fmla="*/ 43 w 718"/>
                        <a:gd name="T7" fmla="*/ 436 h 1641"/>
                        <a:gd name="T8" fmla="*/ 55 w 718"/>
                        <a:gd name="T9" fmla="*/ 407 h 1641"/>
                        <a:gd name="T10" fmla="*/ 66 w 718"/>
                        <a:gd name="T11" fmla="*/ 453 h 1641"/>
                        <a:gd name="T12" fmla="*/ 78 w 718"/>
                        <a:gd name="T13" fmla="*/ 523 h 1641"/>
                        <a:gd name="T14" fmla="*/ 89 w 718"/>
                        <a:gd name="T15" fmla="*/ 560 h 1641"/>
                        <a:gd name="T16" fmla="*/ 101 w 718"/>
                        <a:gd name="T17" fmla="*/ 543 h 1641"/>
                        <a:gd name="T18" fmla="*/ 112 w 718"/>
                        <a:gd name="T19" fmla="*/ 436 h 1641"/>
                        <a:gd name="T20" fmla="*/ 124 w 718"/>
                        <a:gd name="T21" fmla="*/ 257 h 1641"/>
                        <a:gd name="T22" fmla="*/ 136 w 718"/>
                        <a:gd name="T23" fmla="*/ 69 h 1641"/>
                        <a:gd name="T24" fmla="*/ 147 w 718"/>
                        <a:gd name="T25" fmla="*/ 0 h 1641"/>
                        <a:gd name="T26" fmla="*/ 159 w 718"/>
                        <a:gd name="T27" fmla="*/ 208 h 1641"/>
                        <a:gd name="T28" fmla="*/ 170 w 718"/>
                        <a:gd name="T29" fmla="*/ 595 h 1641"/>
                        <a:gd name="T30" fmla="*/ 182 w 718"/>
                        <a:gd name="T31" fmla="*/ 933 h 1641"/>
                        <a:gd name="T32" fmla="*/ 193 w 718"/>
                        <a:gd name="T33" fmla="*/ 985 h 1641"/>
                        <a:gd name="T34" fmla="*/ 205 w 718"/>
                        <a:gd name="T35" fmla="*/ 682 h 1641"/>
                        <a:gd name="T36" fmla="*/ 216 w 718"/>
                        <a:gd name="T37" fmla="*/ 396 h 1641"/>
                        <a:gd name="T38" fmla="*/ 228 w 718"/>
                        <a:gd name="T39" fmla="*/ 396 h 1641"/>
                        <a:gd name="T40" fmla="*/ 239 w 718"/>
                        <a:gd name="T41" fmla="*/ 647 h 1641"/>
                        <a:gd name="T42" fmla="*/ 251 w 718"/>
                        <a:gd name="T43" fmla="*/ 826 h 1641"/>
                        <a:gd name="T44" fmla="*/ 265 w 718"/>
                        <a:gd name="T45" fmla="*/ 716 h 1641"/>
                        <a:gd name="T46" fmla="*/ 277 w 718"/>
                        <a:gd name="T47" fmla="*/ 523 h 1641"/>
                        <a:gd name="T48" fmla="*/ 288 w 718"/>
                        <a:gd name="T49" fmla="*/ 468 h 1641"/>
                        <a:gd name="T50" fmla="*/ 300 w 718"/>
                        <a:gd name="T51" fmla="*/ 676 h 1641"/>
                        <a:gd name="T52" fmla="*/ 311 w 718"/>
                        <a:gd name="T53" fmla="*/ 1069 h 1641"/>
                        <a:gd name="T54" fmla="*/ 323 w 718"/>
                        <a:gd name="T55" fmla="*/ 1309 h 1641"/>
                        <a:gd name="T56" fmla="*/ 335 w 718"/>
                        <a:gd name="T57" fmla="*/ 1179 h 1641"/>
                        <a:gd name="T58" fmla="*/ 346 w 718"/>
                        <a:gd name="T59" fmla="*/ 936 h 1641"/>
                        <a:gd name="T60" fmla="*/ 358 w 718"/>
                        <a:gd name="T61" fmla="*/ 1040 h 1641"/>
                        <a:gd name="T62" fmla="*/ 369 w 718"/>
                        <a:gd name="T63" fmla="*/ 1419 h 1641"/>
                        <a:gd name="T64" fmla="*/ 381 w 718"/>
                        <a:gd name="T65" fmla="*/ 1612 h 1641"/>
                        <a:gd name="T66" fmla="*/ 392 w 718"/>
                        <a:gd name="T67" fmla="*/ 1222 h 1641"/>
                        <a:gd name="T68" fmla="*/ 404 w 718"/>
                        <a:gd name="T69" fmla="*/ 474 h 1641"/>
                        <a:gd name="T70" fmla="*/ 415 w 718"/>
                        <a:gd name="T71" fmla="*/ 0 h 1641"/>
                        <a:gd name="T72" fmla="*/ 427 w 718"/>
                        <a:gd name="T73" fmla="*/ 292 h 1641"/>
                        <a:gd name="T74" fmla="*/ 438 w 718"/>
                        <a:gd name="T75" fmla="*/ 991 h 1641"/>
                        <a:gd name="T76" fmla="*/ 450 w 718"/>
                        <a:gd name="T77" fmla="*/ 1309 h 1641"/>
                        <a:gd name="T78" fmla="*/ 461 w 718"/>
                        <a:gd name="T79" fmla="*/ 1014 h 1641"/>
                        <a:gd name="T80" fmla="*/ 473 w 718"/>
                        <a:gd name="T81" fmla="*/ 508 h 1641"/>
                        <a:gd name="T82" fmla="*/ 485 w 718"/>
                        <a:gd name="T83" fmla="*/ 396 h 1641"/>
                        <a:gd name="T84" fmla="*/ 496 w 718"/>
                        <a:gd name="T85" fmla="*/ 592 h 1641"/>
                        <a:gd name="T86" fmla="*/ 508 w 718"/>
                        <a:gd name="T87" fmla="*/ 740 h 1641"/>
                        <a:gd name="T88" fmla="*/ 519 w 718"/>
                        <a:gd name="T89" fmla="*/ 627 h 1641"/>
                        <a:gd name="T90" fmla="*/ 531 w 718"/>
                        <a:gd name="T91" fmla="*/ 433 h 1641"/>
                        <a:gd name="T92" fmla="*/ 542 w 718"/>
                        <a:gd name="T93" fmla="*/ 355 h 1641"/>
                        <a:gd name="T94" fmla="*/ 554 w 718"/>
                        <a:gd name="T95" fmla="*/ 433 h 1641"/>
                        <a:gd name="T96" fmla="*/ 565 w 718"/>
                        <a:gd name="T97" fmla="*/ 540 h 1641"/>
                        <a:gd name="T98" fmla="*/ 577 w 718"/>
                        <a:gd name="T99" fmla="*/ 555 h 1641"/>
                        <a:gd name="T100" fmla="*/ 588 w 718"/>
                        <a:gd name="T101" fmla="*/ 485 h 1641"/>
                        <a:gd name="T102" fmla="*/ 600 w 718"/>
                        <a:gd name="T103" fmla="*/ 396 h 1641"/>
                        <a:gd name="T104" fmla="*/ 611 w 718"/>
                        <a:gd name="T105" fmla="*/ 335 h 1641"/>
                        <a:gd name="T106" fmla="*/ 623 w 718"/>
                        <a:gd name="T107" fmla="*/ 326 h 1641"/>
                        <a:gd name="T108" fmla="*/ 634 w 718"/>
                        <a:gd name="T109" fmla="*/ 370 h 1641"/>
                        <a:gd name="T110" fmla="*/ 646 w 718"/>
                        <a:gd name="T111" fmla="*/ 442 h 1641"/>
                        <a:gd name="T112" fmla="*/ 658 w 718"/>
                        <a:gd name="T113" fmla="*/ 500 h 1641"/>
                        <a:gd name="T114" fmla="*/ 669 w 718"/>
                        <a:gd name="T115" fmla="*/ 511 h 1641"/>
                        <a:gd name="T116" fmla="*/ 681 w 718"/>
                        <a:gd name="T117" fmla="*/ 477 h 1641"/>
                        <a:gd name="T118" fmla="*/ 692 w 718"/>
                        <a:gd name="T119" fmla="*/ 425 h 1641"/>
                        <a:gd name="T120" fmla="*/ 704 w 718"/>
                        <a:gd name="T121" fmla="*/ 390 h 1641"/>
                        <a:gd name="T122" fmla="*/ 718 w 718"/>
                        <a:gd name="T123" fmla="*/ 422 h 164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18" h="1641">
                          <a:moveTo>
                            <a:pt x="0" y="662"/>
                          </a:moveTo>
                          <a:lnTo>
                            <a:pt x="0" y="653"/>
                          </a:lnTo>
                          <a:lnTo>
                            <a:pt x="3" y="662"/>
                          </a:lnTo>
                          <a:lnTo>
                            <a:pt x="3" y="664"/>
                          </a:lnTo>
                          <a:lnTo>
                            <a:pt x="6" y="664"/>
                          </a:lnTo>
                          <a:lnTo>
                            <a:pt x="6" y="667"/>
                          </a:lnTo>
                          <a:lnTo>
                            <a:pt x="9" y="667"/>
                          </a:lnTo>
                          <a:lnTo>
                            <a:pt x="9" y="667"/>
                          </a:lnTo>
                          <a:lnTo>
                            <a:pt x="12" y="667"/>
                          </a:lnTo>
                          <a:lnTo>
                            <a:pt x="12" y="659"/>
                          </a:lnTo>
                          <a:lnTo>
                            <a:pt x="14" y="659"/>
                          </a:lnTo>
                          <a:lnTo>
                            <a:pt x="14" y="647"/>
                          </a:lnTo>
                          <a:lnTo>
                            <a:pt x="17" y="647"/>
                          </a:lnTo>
                          <a:lnTo>
                            <a:pt x="17" y="636"/>
                          </a:lnTo>
                          <a:lnTo>
                            <a:pt x="20" y="636"/>
                          </a:lnTo>
                          <a:lnTo>
                            <a:pt x="20" y="615"/>
                          </a:lnTo>
                          <a:lnTo>
                            <a:pt x="23" y="615"/>
                          </a:lnTo>
                          <a:lnTo>
                            <a:pt x="23" y="595"/>
                          </a:lnTo>
                          <a:lnTo>
                            <a:pt x="26" y="595"/>
                          </a:lnTo>
                          <a:lnTo>
                            <a:pt x="26" y="572"/>
                          </a:lnTo>
                          <a:lnTo>
                            <a:pt x="29" y="572"/>
                          </a:lnTo>
                          <a:lnTo>
                            <a:pt x="29" y="549"/>
                          </a:lnTo>
                          <a:lnTo>
                            <a:pt x="32" y="549"/>
                          </a:lnTo>
                          <a:lnTo>
                            <a:pt x="32" y="523"/>
                          </a:lnTo>
                          <a:lnTo>
                            <a:pt x="35" y="523"/>
                          </a:lnTo>
                          <a:lnTo>
                            <a:pt x="35" y="500"/>
                          </a:lnTo>
                          <a:lnTo>
                            <a:pt x="38" y="500"/>
                          </a:lnTo>
                          <a:lnTo>
                            <a:pt x="38" y="477"/>
                          </a:lnTo>
                          <a:lnTo>
                            <a:pt x="40" y="477"/>
                          </a:lnTo>
                          <a:lnTo>
                            <a:pt x="40" y="456"/>
                          </a:lnTo>
                          <a:lnTo>
                            <a:pt x="43" y="456"/>
                          </a:lnTo>
                          <a:lnTo>
                            <a:pt x="43" y="436"/>
                          </a:lnTo>
                          <a:lnTo>
                            <a:pt x="46" y="436"/>
                          </a:lnTo>
                          <a:lnTo>
                            <a:pt x="46" y="422"/>
                          </a:lnTo>
                          <a:lnTo>
                            <a:pt x="49" y="422"/>
                          </a:lnTo>
                          <a:lnTo>
                            <a:pt x="49" y="416"/>
                          </a:lnTo>
                          <a:lnTo>
                            <a:pt x="52" y="416"/>
                          </a:lnTo>
                          <a:lnTo>
                            <a:pt x="52" y="410"/>
                          </a:lnTo>
                          <a:lnTo>
                            <a:pt x="55" y="410"/>
                          </a:lnTo>
                          <a:lnTo>
                            <a:pt x="55" y="407"/>
                          </a:lnTo>
                          <a:lnTo>
                            <a:pt x="58" y="407"/>
                          </a:lnTo>
                          <a:lnTo>
                            <a:pt x="58" y="416"/>
                          </a:lnTo>
                          <a:lnTo>
                            <a:pt x="61" y="416"/>
                          </a:lnTo>
                          <a:lnTo>
                            <a:pt x="61" y="427"/>
                          </a:lnTo>
                          <a:lnTo>
                            <a:pt x="63" y="427"/>
                          </a:lnTo>
                          <a:lnTo>
                            <a:pt x="63" y="436"/>
                          </a:lnTo>
                          <a:lnTo>
                            <a:pt x="66" y="436"/>
                          </a:lnTo>
                          <a:lnTo>
                            <a:pt x="66" y="453"/>
                          </a:lnTo>
                          <a:lnTo>
                            <a:pt x="69" y="453"/>
                          </a:lnTo>
                          <a:lnTo>
                            <a:pt x="69" y="471"/>
                          </a:lnTo>
                          <a:lnTo>
                            <a:pt x="72" y="471"/>
                          </a:lnTo>
                          <a:lnTo>
                            <a:pt x="72" y="491"/>
                          </a:lnTo>
                          <a:lnTo>
                            <a:pt x="75" y="491"/>
                          </a:lnTo>
                          <a:lnTo>
                            <a:pt x="75" y="505"/>
                          </a:lnTo>
                          <a:lnTo>
                            <a:pt x="78" y="505"/>
                          </a:lnTo>
                          <a:lnTo>
                            <a:pt x="78" y="523"/>
                          </a:lnTo>
                          <a:lnTo>
                            <a:pt x="81" y="523"/>
                          </a:lnTo>
                          <a:lnTo>
                            <a:pt x="81" y="537"/>
                          </a:lnTo>
                          <a:lnTo>
                            <a:pt x="84" y="537"/>
                          </a:lnTo>
                          <a:lnTo>
                            <a:pt x="84" y="549"/>
                          </a:lnTo>
                          <a:lnTo>
                            <a:pt x="87" y="549"/>
                          </a:lnTo>
                          <a:lnTo>
                            <a:pt x="87" y="555"/>
                          </a:lnTo>
                          <a:lnTo>
                            <a:pt x="89" y="555"/>
                          </a:lnTo>
                          <a:lnTo>
                            <a:pt x="89" y="560"/>
                          </a:lnTo>
                          <a:lnTo>
                            <a:pt x="92" y="560"/>
                          </a:lnTo>
                          <a:lnTo>
                            <a:pt x="92" y="563"/>
                          </a:lnTo>
                          <a:lnTo>
                            <a:pt x="95" y="563"/>
                          </a:lnTo>
                          <a:lnTo>
                            <a:pt x="95" y="558"/>
                          </a:lnTo>
                          <a:lnTo>
                            <a:pt x="98" y="558"/>
                          </a:lnTo>
                          <a:lnTo>
                            <a:pt x="98" y="549"/>
                          </a:lnTo>
                          <a:lnTo>
                            <a:pt x="101" y="549"/>
                          </a:lnTo>
                          <a:lnTo>
                            <a:pt x="101" y="543"/>
                          </a:lnTo>
                          <a:lnTo>
                            <a:pt x="104" y="543"/>
                          </a:lnTo>
                          <a:lnTo>
                            <a:pt x="104" y="520"/>
                          </a:lnTo>
                          <a:lnTo>
                            <a:pt x="107" y="520"/>
                          </a:lnTo>
                          <a:lnTo>
                            <a:pt x="107" y="497"/>
                          </a:lnTo>
                          <a:lnTo>
                            <a:pt x="110" y="497"/>
                          </a:lnTo>
                          <a:lnTo>
                            <a:pt x="110" y="474"/>
                          </a:lnTo>
                          <a:lnTo>
                            <a:pt x="112" y="474"/>
                          </a:lnTo>
                          <a:lnTo>
                            <a:pt x="112" y="436"/>
                          </a:lnTo>
                          <a:lnTo>
                            <a:pt x="115" y="436"/>
                          </a:lnTo>
                          <a:lnTo>
                            <a:pt x="115" y="396"/>
                          </a:lnTo>
                          <a:lnTo>
                            <a:pt x="118" y="396"/>
                          </a:lnTo>
                          <a:lnTo>
                            <a:pt x="118" y="355"/>
                          </a:lnTo>
                          <a:lnTo>
                            <a:pt x="121" y="355"/>
                          </a:lnTo>
                          <a:lnTo>
                            <a:pt x="121" y="306"/>
                          </a:lnTo>
                          <a:lnTo>
                            <a:pt x="124" y="306"/>
                          </a:lnTo>
                          <a:lnTo>
                            <a:pt x="124" y="257"/>
                          </a:lnTo>
                          <a:lnTo>
                            <a:pt x="127" y="257"/>
                          </a:lnTo>
                          <a:lnTo>
                            <a:pt x="127" y="205"/>
                          </a:lnTo>
                          <a:lnTo>
                            <a:pt x="130" y="205"/>
                          </a:lnTo>
                          <a:lnTo>
                            <a:pt x="130" y="156"/>
                          </a:lnTo>
                          <a:lnTo>
                            <a:pt x="133" y="156"/>
                          </a:lnTo>
                          <a:lnTo>
                            <a:pt x="133" y="112"/>
                          </a:lnTo>
                          <a:lnTo>
                            <a:pt x="136" y="112"/>
                          </a:lnTo>
                          <a:lnTo>
                            <a:pt x="136" y="69"/>
                          </a:lnTo>
                          <a:lnTo>
                            <a:pt x="138" y="69"/>
                          </a:lnTo>
                          <a:lnTo>
                            <a:pt x="138" y="31"/>
                          </a:lnTo>
                          <a:lnTo>
                            <a:pt x="141" y="31"/>
                          </a:lnTo>
                          <a:lnTo>
                            <a:pt x="141" y="20"/>
                          </a:lnTo>
                          <a:lnTo>
                            <a:pt x="144" y="20"/>
                          </a:lnTo>
                          <a:lnTo>
                            <a:pt x="144" y="8"/>
                          </a:lnTo>
                          <a:lnTo>
                            <a:pt x="147" y="8"/>
                          </a:lnTo>
                          <a:lnTo>
                            <a:pt x="147" y="0"/>
                          </a:lnTo>
                          <a:lnTo>
                            <a:pt x="150" y="0"/>
                          </a:lnTo>
                          <a:lnTo>
                            <a:pt x="150" y="40"/>
                          </a:lnTo>
                          <a:lnTo>
                            <a:pt x="153" y="40"/>
                          </a:lnTo>
                          <a:lnTo>
                            <a:pt x="153" y="84"/>
                          </a:lnTo>
                          <a:lnTo>
                            <a:pt x="156" y="84"/>
                          </a:lnTo>
                          <a:lnTo>
                            <a:pt x="156" y="124"/>
                          </a:lnTo>
                          <a:lnTo>
                            <a:pt x="159" y="124"/>
                          </a:lnTo>
                          <a:lnTo>
                            <a:pt x="159" y="208"/>
                          </a:lnTo>
                          <a:lnTo>
                            <a:pt x="162" y="208"/>
                          </a:lnTo>
                          <a:lnTo>
                            <a:pt x="162" y="297"/>
                          </a:lnTo>
                          <a:lnTo>
                            <a:pt x="164" y="297"/>
                          </a:lnTo>
                          <a:lnTo>
                            <a:pt x="164" y="390"/>
                          </a:lnTo>
                          <a:lnTo>
                            <a:pt x="167" y="390"/>
                          </a:lnTo>
                          <a:lnTo>
                            <a:pt x="167" y="491"/>
                          </a:lnTo>
                          <a:lnTo>
                            <a:pt x="170" y="491"/>
                          </a:lnTo>
                          <a:lnTo>
                            <a:pt x="170" y="595"/>
                          </a:lnTo>
                          <a:lnTo>
                            <a:pt x="173" y="595"/>
                          </a:lnTo>
                          <a:lnTo>
                            <a:pt x="173" y="702"/>
                          </a:lnTo>
                          <a:lnTo>
                            <a:pt x="176" y="702"/>
                          </a:lnTo>
                          <a:lnTo>
                            <a:pt x="176" y="794"/>
                          </a:lnTo>
                          <a:lnTo>
                            <a:pt x="179" y="794"/>
                          </a:lnTo>
                          <a:lnTo>
                            <a:pt x="179" y="864"/>
                          </a:lnTo>
                          <a:lnTo>
                            <a:pt x="182" y="864"/>
                          </a:lnTo>
                          <a:lnTo>
                            <a:pt x="182" y="933"/>
                          </a:lnTo>
                          <a:lnTo>
                            <a:pt x="185" y="933"/>
                          </a:lnTo>
                          <a:lnTo>
                            <a:pt x="185" y="991"/>
                          </a:lnTo>
                          <a:lnTo>
                            <a:pt x="187" y="991"/>
                          </a:lnTo>
                          <a:lnTo>
                            <a:pt x="187" y="988"/>
                          </a:lnTo>
                          <a:lnTo>
                            <a:pt x="190" y="988"/>
                          </a:lnTo>
                          <a:lnTo>
                            <a:pt x="190" y="988"/>
                          </a:lnTo>
                          <a:lnTo>
                            <a:pt x="193" y="988"/>
                          </a:lnTo>
                          <a:lnTo>
                            <a:pt x="193" y="985"/>
                          </a:lnTo>
                          <a:lnTo>
                            <a:pt x="196" y="985"/>
                          </a:lnTo>
                          <a:lnTo>
                            <a:pt x="196" y="913"/>
                          </a:lnTo>
                          <a:lnTo>
                            <a:pt x="199" y="913"/>
                          </a:lnTo>
                          <a:lnTo>
                            <a:pt x="199" y="841"/>
                          </a:lnTo>
                          <a:lnTo>
                            <a:pt x="202" y="841"/>
                          </a:lnTo>
                          <a:lnTo>
                            <a:pt x="202" y="768"/>
                          </a:lnTo>
                          <a:lnTo>
                            <a:pt x="205" y="768"/>
                          </a:lnTo>
                          <a:lnTo>
                            <a:pt x="205" y="682"/>
                          </a:lnTo>
                          <a:lnTo>
                            <a:pt x="208" y="682"/>
                          </a:lnTo>
                          <a:lnTo>
                            <a:pt x="208" y="589"/>
                          </a:lnTo>
                          <a:lnTo>
                            <a:pt x="211" y="589"/>
                          </a:lnTo>
                          <a:lnTo>
                            <a:pt x="211" y="500"/>
                          </a:lnTo>
                          <a:lnTo>
                            <a:pt x="213" y="500"/>
                          </a:lnTo>
                          <a:lnTo>
                            <a:pt x="213" y="436"/>
                          </a:lnTo>
                          <a:lnTo>
                            <a:pt x="216" y="436"/>
                          </a:lnTo>
                          <a:lnTo>
                            <a:pt x="216" y="396"/>
                          </a:lnTo>
                          <a:lnTo>
                            <a:pt x="219" y="396"/>
                          </a:lnTo>
                          <a:lnTo>
                            <a:pt x="219" y="352"/>
                          </a:lnTo>
                          <a:lnTo>
                            <a:pt x="222" y="352"/>
                          </a:lnTo>
                          <a:lnTo>
                            <a:pt x="222" y="338"/>
                          </a:lnTo>
                          <a:lnTo>
                            <a:pt x="225" y="338"/>
                          </a:lnTo>
                          <a:lnTo>
                            <a:pt x="225" y="367"/>
                          </a:lnTo>
                          <a:lnTo>
                            <a:pt x="228" y="367"/>
                          </a:lnTo>
                          <a:lnTo>
                            <a:pt x="228" y="396"/>
                          </a:lnTo>
                          <a:lnTo>
                            <a:pt x="231" y="396"/>
                          </a:lnTo>
                          <a:lnTo>
                            <a:pt x="231" y="433"/>
                          </a:lnTo>
                          <a:lnTo>
                            <a:pt x="234" y="433"/>
                          </a:lnTo>
                          <a:lnTo>
                            <a:pt x="234" y="505"/>
                          </a:lnTo>
                          <a:lnTo>
                            <a:pt x="236" y="505"/>
                          </a:lnTo>
                          <a:lnTo>
                            <a:pt x="236" y="578"/>
                          </a:lnTo>
                          <a:lnTo>
                            <a:pt x="239" y="578"/>
                          </a:lnTo>
                          <a:lnTo>
                            <a:pt x="239" y="647"/>
                          </a:lnTo>
                          <a:lnTo>
                            <a:pt x="242" y="647"/>
                          </a:lnTo>
                          <a:lnTo>
                            <a:pt x="242" y="705"/>
                          </a:lnTo>
                          <a:lnTo>
                            <a:pt x="245" y="705"/>
                          </a:lnTo>
                          <a:lnTo>
                            <a:pt x="245" y="757"/>
                          </a:lnTo>
                          <a:lnTo>
                            <a:pt x="248" y="757"/>
                          </a:lnTo>
                          <a:lnTo>
                            <a:pt x="248" y="812"/>
                          </a:lnTo>
                          <a:lnTo>
                            <a:pt x="251" y="812"/>
                          </a:lnTo>
                          <a:lnTo>
                            <a:pt x="251" y="826"/>
                          </a:lnTo>
                          <a:lnTo>
                            <a:pt x="254" y="826"/>
                          </a:lnTo>
                          <a:lnTo>
                            <a:pt x="257" y="826"/>
                          </a:lnTo>
                          <a:lnTo>
                            <a:pt x="260" y="826"/>
                          </a:lnTo>
                          <a:lnTo>
                            <a:pt x="260" y="803"/>
                          </a:lnTo>
                          <a:lnTo>
                            <a:pt x="262" y="803"/>
                          </a:lnTo>
                          <a:lnTo>
                            <a:pt x="262" y="760"/>
                          </a:lnTo>
                          <a:lnTo>
                            <a:pt x="265" y="760"/>
                          </a:lnTo>
                          <a:lnTo>
                            <a:pt x="265" y="716"/>
                          </a:lnTo>
                          <a:lnTo>
                            <a:pt x="268" y="716"/>
                          </a:lnTo>
                          <a:lnTo>
                            <a:pt x="268" y="670"/>
                          </a:lnTo>
                          <a:lnTo>
                            <a:pt x="271" y="670"/>
                          </a:lnTo>
                          <a:lnTo>
                            <a:pt x="271" y="621"/>
                          </a:lnTo>
                          <a:lnTo>
                            <a:pt x="274" y="621"/>
                          </a:lnTo>
                          <a:lnTo>
                            <a:pt x="274" y="569"/>
                          </a:lnTo>
                          <a:lnTo>
                            <a:pt x="277" y="569"/>
                          </a:lnTo>
                          <a:lnTo>
                            <a:pt x="277" y="523"/>
                          </a:lnTo>
                          <a:lnTo>
                            <a:pt x="280" y="523"/>
                          </a:lnTo>
                          <a:lnTo>
                            <a:pt x="280" y="497"/>
                          </a:lnTo>
                          <a:lnTo>
                            <a:pt x="283" y="497"/>
                          </a:lnTo>
                          <a:lnTo>
                            <a:pt x="283" y="474"/>
                          </a:lnTo>
                          <a:lnTo>
                            <a:pt x="286" y="474"/>
                          </a:lnTo>
                          <a:lnTo>
                            <a:pt x="286" y="451"/>
                          </a:lnTo>
                          <a:lnTo>
                            <a:pt x="288" y="451"/>
                          </a:lnTo>
                          <a:lnTo>
                            <a:pt x="288" y="468"/>
                          </a:lnTo>
                          <a:lnTo>
                            <a:pt x="291" y="468"/>
                          </a:lnTo>
                          <a:lnTo>
                            <a:pt x="291" y="491"/>
                          </a:lnTo>
                          <a:lnTo>
                            <a:pt x="294" y="491"/>
                          </a:lnTo>
                          <a:lnTo>
                            <a:pt x="294" y="511"/>
                          </a:lnTo>
                          <a:lnTo>
                            <a:pt x="297" y="511"/>
                          </a:lnTo>
                          <a:lnTo>
                            <a:pt x="297" y="584"/>
                          </a:lnTo>
                          <a:lnTo>
                            <a:pt x="300" y="584"/>
                          </a:lnTo>
                          <a:lnTo>
                            <a:pt x="300" y="676"/>
                          </a:lnTo>
                          <a:lnTo>
                            <a:pt x="303" y="676"/>
                          </a:lnTo>
                          <a:lnTo>
                            <a:pt x="303" y="768"/>
                          </a:lnTo>
                          <a:lnTo>
                            <a:pt x="306" y="768"/>
                          </a:lnTo>
                          <a:lnTo>
                            <a:pt x="306" y="864"/>
                          </a:lnTo>
                          <a:lnTo>
                            <a:pt x="309" y="864"/>
                          </a:lnTo>
                          <a:lnTo>
                            <a:pt x="309" y="968"/>
                          </a:lnTo>
                          <a:lnTo>
                            <a:pt x="311" y="968"/>
                          </a:lnTo>
                          <a:lnTo>
                            <a:pt x="311" y="1069"/>
                          </a:lnTo>
                          <a:lnTo>
                            <a:pt x="314" y="1069"/>
                          </a:lnTo>
                          <a:lnTo>
                            <a:pt x="314" y="1156"/>
                          </a:lnTo>
                          <a:lnTo>
                            <a:pt x="317" y="1156"/>
                          </a:lnTo>
                          <a:lnTo>
                            <a:pt x="317" y="1208"/>
                          </a:lnTo>
                          <a:lnTo>
                            <a:pt x="320" y="1208"/>
                          </a:lnTo>
                          <a:lnTo>
                            <a:pt x="320" y="1263"/>
                          </a:lnTo>
                          <a:lnTo>
                            <a:pt x="323" y="1263"/>
                          </a:lnTo>
                          <a:lnTo>
                            <a:pt x="323" y="1309"/>
                          </a:lnTo>
                          <a:lnTo>
                            <a:pt x="326" y="1309"/>
                          </a:lnTo>
                          <a:lnTo>
                            <a:pt x="326" y="1289"/>
                          </a:lnTo>
                          <a:lnTo>
                            <a:pt x="329" y="1289"/>
                          </a:lnTo>
                          <a:lnTo>
                            <a:pt x="329" y="1266"/>
                          </a:lnTo>
                          <a:lnTo>
                            <a:pt x="332" y="1266"/>
                          </a:lnTo>
                          <a:lnTo>
                            <a:pt x="332" y="1245"/>
                          </a:lnTo>
                          <a:lnTo>
                            <a:pt x="335" y="1245"/>
                          </a:lnTo>
                          <a:lnTo>
                            <a:pt x="335" y="1179"/>
                          </a:lnTo>
                          <a:lnTo>
                            <a:pt x="337" y="1179"/>
                          </a:lnTo>
                          <a:lnTo>
                            <a:pt x="337" y="1107"/>
                          </a:lnTo>
                          <a:lnTo>
                            <a:pt x="340" y="1107"/>
                          </a:lnTo>
                          <a:lnTo>
                            <a:pt x="340" y="1034"/>
                          </a:lnTo>
                          <a:lnTo>
                            <a:pt x="343" y="1034"/>
                          </a:lnTo>
                          <a:lnTo>
                            <a:pt x="343" y="982"/>
                          </a:lnTo>
                          <a:lnTo>
                            <a:pt x="346" y="982"/>
                          </a:lnTo>
                          <a:lnTo>
                            <a:pt x="346" y="936"/>
                          </a:lnTo>
                          <a:lnTo>
                            <a:pt x="349" y="936"/>
                          </a:lnTo>
                          <a:lnTo>
                            <a:pt x="349" y="893"/>
                          </a:lnTo>
                          <a:lnTo>
                            <a:pt x="352" y="893"/>
                          </a:lnTo>
                          <a:lnTo>
                            <a:pt x="352" y="901"/>
                          </a:lnTo>
                          <a:lnTo>
                            <a:pt x="355" y="901"/>
                          </a:lnTo>
                          <a:lnTo>
                            <a:pt x="355" y="971"/>
                          </a:lnTo>
                          <a:lnTo>
                            <a:pt x="358" y="971"/>
                          </a:lnTo>
                          <a:lnTo>
                            <a:pt x="358" y="1040"/>
                          </a:lnTo>
                          <a:lnTo>
                            <a:pt x="360" y="1040"/>
                          </a:lnTo>
                          <a:lnTo>
                            <a:pt x="360" y="1121"/>
                          </a:lnTo>
                          <a:lnTo>
                            <a:pt x="363" y="1121"/>
                          </a:lnTo>
                          <a:lnTo>
                            <a:pt x="363" y="1219"/>
                          </a:lnTo>
                          <a:lnTo>
                            <a:pt x="366" y="1219"/>
                          </a:lnTo>
                          <a:lnTo>
                            <a:pt x="366" y="1321"/>
                          </a:lnTo>
                          <a:lnTo>
                            <a:pt x="369" y="1321"/>
                          </a:lnTo>
                          <a:lnTo>
                            <a:pt x="369" y="1419"/>
                          </a:lnTo>
                          <a:lnTo>
                            <a:pt x="372" y="1419"/>
                          </a:lnTo>
                          <a:lnTo>
                            <a:pt x="372" y="1494"/>
                          </a:lnTo>
                          <a:lnTo>
                            <a:pt x="375" y="1494"/>
                          </a:lnTo>
                          <a:lnTo>
                            <a:pt x="375" y="1566"/>
                          </a:lnTo>
                          <a:lnTo>
                            <a:pt x="378" y="1566"/>
                          </a:lnTo>
                          <a:lnTo>
                            <a:pt x="378" y="1641"/>
                          </a:lnTo>
                          <a:lnTo>
                            <a:pt x="381" y="1641"/>
                          </a:lnTo>
                          <a:lnTo>
                            <a:pt x="381" y="1612"/>
                          </a:lnTo>
                          <a:lnTo>
                            <a:pt x="384" y="1612"/>
                          </a:lnTo>
                          <a:lnTo>
                            <a:pt x="384" y="1563"/>
                          </a:lnTo>
                          <a:lnTo>
                            <a:pt x="386" y="1563"/>
                          </a:lnTo>
                          <a:lnTo>
                            <a:pt x="386" y="1517"/>
                          </a:lnTo>
                          <a:lnTo>
                            <a:pt x="389" y="1517"/>
                          </a:lnTo>
                          <a:lnTo>
                            <a:pt x="389" y="1390"/>
                          </a:lnTo>
                          <a:lnTo>
                            <a:pt x="392" y="1390"/>
                          </a:lnTo>
                          <a:lnTo>
                            <a:pt x="392" y="1222"/>
                          </a:lnTo>
                          <a:lnTo>
                            <a:pt x="395" y="1222"/>
                          </a:lnTo>
                          <a:lnTo>
                            <a:pt x="395" y="1052"/>
                          </a:lnTo>
                          <a:lnTo>
                            <a:pt x="398" y="1052"/>
                          </a:lnTo>
                          <a:lnTo>
                            <a:pt x="398" y="870"/>
                          </a:lnTo>
                          <a:lnTo>
                            <a:pt x="401" y="870"/>
                          </a:lnTo>
                          <a:lnTo>
                            <a:pt x="401" y="673"/>
                          </a:lnTo>
                          <a:lnTo>
                            <a:pt x="404" y="673"/>
                          </a:lnTo>
                          <a:lnTo>
                            <a:pt x="404" y="474"/>
                          </a:lnTo>
                          <a:lnTo>
                            <a:pt x="407" y="474"/>
                          </a:lnTo>
                          <a:lnTo>
                            <a:pt x="407" y="300"/>
                          </a:lnTo>
                          <a:lnTo>
                            <a:pt x="410" y="300"/>
                          </a:lnTo>
                          <a:lnTo>
                            <a:pt x="410" y="199"/>
                          </a:lnTo>
                          <a:lnTo>
                            <a:pt x="412" y="199"/>
                          </a:lnTo>
                          <a:lnTo>
                            <a:pt x="412" y="98"/>
                          </a:lnTo>
                          <a:lnTo>
                            <a:pt x="415" y="98"/>
                          </a:lnTo>
                          <a:lnTo>
                            <a:pt x="415" y="0"/>
                          </a:lnTo>
                          <a:lnTo>
                            <a:pt x="418" y="0"/>
                          </a:lnTo>
                          <a:lnTo>
                            <a:pt x="418" y="43"/>
                          </a:lnTo>
                          <a:lnTo>
                            <a:pt x="421" y="43"/>
                          </a:lnTo>
                          <a:lnTo>
                            <a:pt x="421" y="86"/>
                          </a:lnTo>
                          <a:lnTo>
                            <a:pt x="424" y="86"/>
                          </a:lnTo>
                          <a:lnTo>
                            <a:pt x="424" y="127"/>
                          </a:lnTo>
                          <a:lnTo>
                            <a:pt x="427" y="127"/>
                          </a:lnTo>
                          <a:lnTo>
                            <a:pt x="427" y="292"/>
                          </a:lnTo>
                          <a:lnTo>
                            <a:pt x="430" y="292"/>
                          </a:lnTo>
                          <a:lnTo>
                            <a:pt x="430" y="479"/>
                          </a:lnTo>
                          <a:lnTo>
                            <a:pt x="433" y="479"/>
                          </a:lnTo>
                          <a:lnTo>
                            <a:pt x="433" y="670"/>
                          </a:lnTo>
                          <a:lnTo>
                            <a:pt x="435" y="670"/>
                          </a:lnTo>
                          <a:lnTo>
                            <a:pt x="435" y="838"/>
                          </a:lnTo>
                          <a:lnTo>
                            <a:pt x="438" y="838"/>
                          </a:lnTo>
                          <a:lnTo>
                            <a:pt x="438" y="991"/>
                          </a:lnTo>
                          <a:lnTo>
                            <a:pt x="441" y="991"/>
                          </a:lnTo>
                          <a:lnTo>
                            <a:pt x="441" y="1147"/>
                          </a:lnTo>
                          <a:lnTo>
                            <a:pt x="444" y="1147"/>
                          </a:lnTo>
                          <a:lnTo>
                            <a:pt x="444" y="1248"/>
                          </a:lnTo>
                          <a:lnTo>
                            <a:pt x="447" y="1248"/>
                          </a:lnTo>
                          <a:lnTo>
                            <a:pt x="447" y="1277"/>
                          </a:lnTo>
                          <a:lnTo>
                            <a:pt x="450" y="1277"/>
                          </a:lnTo>
                          <a:lnTo>
                            <a:pt x="450" y="1309"/>
                          </a:lnTo>
                          <a:lnTo>
                            <a:pt x="453" y="1309"/>
                          </a:lnTo>
                          <a:lnTo>
                            <a:pt x="453" y="1312"/>
                          </a:lnTo>
                          <a:lnTo>
                            <a:pt x="456" y="1312"/>
                          </a:lnTo>
                          <a:lnTo>
                            <a:pt x="456" y="1211"/>
                          </a:lnTo>
                          <a:lnTo>
                            <a:pt x="459" y="1211"/>
                          </a:lnTo>
                          <a:lnTo>
                            <a:pt x="459" y="1112"/>
                          </a:lnTo>
                          <a:lnTo>
                            <a:pt x="461" y="1112"/>
                          </a:lnTo>
                          <a:lnTo>
                            <a:pt x="461" y="1014"/>
                          </a:lnTo>
                          <a:lnTo>
                            <a:pt x="464" y="1014"/>
                          </a:lnTo>
                          <a:lnTo>
                            <a:pt x="464" y="873"/>
                          </a:lnTo>
                          <a:lnTo>
                            <a:pt x="467" y="873"/>
                          </a:lnTo>
                          <a:lnTo>
                            <a:pt x="467" y="734"/>
                          </a:lnTo>
                          <a:lnTo>
                            <a:pt x="470" y="734"/>
                          </a:lnTo>
                          <a:lnTo>
                            <a:pt x="470" y="592"/>
                          </a:lnTo>
                          <a:lnTo>
                            <a:pt x="473" y="592"/>
                          </a:lnTo>
                          <a:lnTo>
                            <a:pt x="473" y="508"/>
                          </a:lnTo>
                          <a:lnTo>
                            <a:pt x="476" y="508"/>
                          </a:lnTo>
                          <a:lnTo>
                            <a:pt x="476" y="439"/>
                          </a:lnTo>
                          <a:lnTo>
                            <a:pt x="479" y="439"/>
                          </a:lnTo>
                          <a:lnTo>
                            <a:pt x="479" y="367"/>
                          </a:lnTo>
                          <a:lnTo>
                            <a:pt x="482" y="367"/>
                          </a:lnTo>
                          <a:lnTo>
                            <a:pt x="482" y="358"/>
                          </a:lnTo>
                          <a:lnTo>
                            <a:pt x="485" y="358"/>
                          </a:lnTo>
                          <a:lnTo>
                            <a:pt x="485" y="396"/>
                          </a:lnTo>
                          <a:lnTo>
                            <a:pt x="487" y="396"/>
                          </a:lnTo>
                          <a:lnTo>
                            <a:pt x="487" y="430"/>
                          </a:lnTo>
                          <a:lnTo>
                            <a:pt x="490" y="430"/>
                          </a:lnTo>
                          <a:lnTo>
                            <a:pt x="490" y="474"/>
                          </a:lnTo>
                          <a:lnTo>
                            <a:pt x="493" y="474"/>
                          </a:lnTo>
                          <a:lnTo>
                            <a:pt x="493" y="531"/>
                          </a:lnTo>
                          <a:lnTo>
                            <a:pt x="496" y="531"/>
                          </a:lnTo>
                          <a:lnTo>
                            <a:pt x="496" y="592"/>
                          </a:lnTo>
                          <a:lnTo>
                            <a:pt x="499" y="592"/>
                          </a:lnTo>
                          <a:lnTo>
                            <a:pt x="499" y="647"/>
                          </a:lnTo>
                          <a:lnTo>
                            <a:pt x="502" y="647"/>
                          </a:lnTo>
                          <a:lnTo>
                            <a:pt x="502" y="676"/>
                          </a:lnTo>
                          <a:lnTo>
                            <a:pt x="505" y="676"/>
                          </a:lnTo>
                          <a:lnTo>
                            <a:pt x="505" y="708"/>
                          </a:lnTo>
                          <a:lnTo>
                            <a:pt x="508" y="708"/>
                          </a:lnTo>
                          <a:lnTo>
                            <a:pt x="508" y="740"/>
                          </a:lnTo>
                          <a:lnTo>
                            <a:pt x="510" y="740"/>
                          </a:lnTo>
                          <a:lnTo>
                            <a:pt x="510" y="719"/>
                          </a:lnTo>
                          <a:lnTo>
                            <a:pt x="513" y="719"/>
                          </a:lnTo>
                          <a:lnTo>
                            <a:pt x="513" y="696"/>
                          </a:lnTo>
                          <a:lnTo>
                            <a:pt x="516" y="696"/>
                          </a:lnTo>
                          <a:lnTo>
                            <a:pt x="516" y="673"/>
                          </a:lnTo>
                          <a:lnTo>
                            <a:pt x="519" y="673"/>
                          </a:lnTo>
                          <a:lnTo>
                            <a:pt x="519" y="627"/>
                          </a:lnTo>
                          <a:lnTo>
                            <a:pt x="522" y="627"/>
                          </a:lnTo>
                          <a:lnTo>
                            <a:pt x="522" y="575"/>
                          </a:lnTo>
                          <a:lnTo>
                            <a:pt x="525" y="575"/>
                          </a:lnTo>
                          <a:lnTo>
                            <a:pt x="525" y="520"/>
                          </a:lnTo>
                          <a:lnTo>
                            <a:pt x="528" y="520"/>
                          </a:lnTo>
                          <a:lnTo>
                            <a:pt x="528" y="474"/>
                          </a:lnTo>
                          <a:lnTo>
                            <a:pt x="531" y="474"/>
                          </a:lnTo>
                          <a:lnTo>
                            <a:pt x="531" y="433"/>
                          </a:lnTo>
                          <a:lnTo>
                            <a:pt x="534" y="433"/>
                          </a:lnTo>
                          <a:lnTo>
                            <a:pt x="534" y="393"/>
                          </a:lnTo>
                          <a:lnTo>
                            <a:pt x="536" y="393"/>
                          </a:lnTo>
                          <a:lnTo>
                            <a:pt x="536" y="364"/>
                          </a:lnTo>
                          <a:lnTo>
                            <a:pt x="539" y="364"/>
                          </a:lnTo>
                          <a:lnTo>
                            <a:pt x="539" y="358"/>
                          </a:lnTo>
                          <a:lnTo>
                            <a:pt x="542" y="358"/>
                          </a:lnTo>
                          <a:lnTo>
                            <a:pt x="542" y="355"/>
                          </a:lnTo>
                          <a:lnTo>
                            <a:pt x="545" y="355"/>
                          </a:lnTo>
                          <a:lnTo>
                            <a:pt x="545" y="355"/>
                          </a:lnTo>
                          <a:lnTo>
                            <a:pt x="548" y="355"/>
                          </a:lnTo>
                          <a:lnTo>
                            <a:pt x="548" y="381"/>
                          </a:lnTo>
                          <a:lnTo>
                            <a:pt x="551" y="381"/>
                          </a:lnTo>
                          <a:lnTo>
                            <a:pt x="551" y="407"/>
                          </a:lnTo>
                          <a:lnTo>
                            <a:pt x="554" y="407"/>
                          </a:lnTo>
                          <a:lnTo>
                            <a:pt x="554" y="433"/>
                          </a:lnTo>
                          <a:lnTo>
                            <a:pt x="557" y="433"/>
                          </a:lnTo>
                          <a:lnTo>
                            <a:pt x="557" y="462"/>
                          </a:lnTo>
                          <a:lnTo>
                            <a:pt x="559" y="462"/>
                          </a:lnTo>
                          <a:lnTo>
                            <a:pt x="559" y="494"/>
                          </a:lnTo>
                          <a:lnTo>
                            <a:pt x="562" y="494"/>
                          </a:lnTo>
                          <a:lnTo>
                            <a:pt x="562" y="523"/>
                          </a:lnTo>
                          <a:lnTo>
                            <a:pt x="565" y="523"/>
                          </a:lnTo>
                          <a:lnTo>
                            <a:pt x="565" y="540"/>
                          </a:lnTo>
                          <a:lnTo>
                            <a:pt x="568" y="540"/>
                          </a:lnTo>
                          <a:lnTo>
                            <a:pt x="568" y="552"/>
                          </a:lnTo>
                          <a:lnTo>
                            <a:pt x="571" y="552"/>
                          </a:lnTo>
                          <a:lnTo>
                            <a:pt x="571" y="566"/>
                          </a:lnTo>
                          <a:lnTo>
                            <a:pt x="574" y="566"/>
                          </a:lnTo>
                          <a:lnTo>
                            <a:pt x="574" y="566"/>
                          </a:lnTo>
                          <a:lnTo>
                            <a:pt x="577" y="566"/>
                          </a:lnTo>
                          <a:lnTo>
                            <a:pt x="577" y="555"/>
                          </a:lnTo>
                          <a:lnTo>
                            <a:pt x="580" y="555"/>
                          </a:lnTo>
                          <a:lnTo>
                            <a:pt x="580" y="546"/>
                          </a:lnTo>
                          <a:lnTo>
                            <a:pt x="583" y="546"/>
                          </a:lnTo>
                          <a:lnTo>
                            <a:pt x="583" y="531"/>
                          </a:lnTo>
                          <a:lnTo>
                            <a:pt x="585" y="531"/>
                          </a:lnTo>
                          <a:lnTo>
                            <a:pt x="585" y="508"/>
                          </a:lnTo>
                          <a:lnTo>
                            <a:pt x="588" y="508"/>
                          </a:lnTo>
                          <a:lnTo>
                            <a:pt x="588" y="485"/>
                          </a:lnTo>
                          <a:lnTo>
                            <a:pt x="591" y="485"/>
                          </a:lnTo>
                          <a:lnTo>
                            <a:pt x="591" y="462"/>
                          </a:lnTo>
                          <a:lnTo>
                            <a:pt x="594" y="462"/>
                          </a:lnTo>
                          <a:lnTo>
                            <a:pt x="594" y="439"/>
                          </a:lnTo>
                          <a:lnTo>
                            <a:pt x="597" y="439"/>
                          </a:lnTo>
                          <a:lnTo>
                            <a:pt x="597" y="416"/>
                          </a:lnTo>
                          <a:lnTo>
                            <a:pt x="600" y="416"/>
                          </a:lnTo>
                          <a:lnTo>
                            <a:pt x="600" y="396"/>
                          </a:lnTo>
                          <a:lnTo>
                            <a:pt x="603" y="396"/>
                          </a:lnTo>
                          <a:lnTo>
                            <a:pt x="603" y="378"/>
                          </a:lnTo>
                          <a:lnTo>
                            <a:pt x="606" y="378"/>
                          </a:lnTo>
                          <a:lnTo>
                            <a:pt x="606" y="361"/>
                          </a:lnTo>
                          <a:lnTo>
                            <a:pt x="609" y="361"/>
                          </a:lnTo>
                          <a:lnTo>
                            <a:pt x="609" y="344"/>
                          </a:lnTo>
                          <a:lnTo>
                            <a:pt x="611" y="344"/>
                          </a:lnTo>
                          <a:lnTo>
                            <a:pt x="611" y="335"/>
                          </a:lnTo>
                          <a:lnTo>
                            <a:pt x="614" y="335"/>
                          </a:lnTo>
                          <a:lnTo>
                            <a:pt x="614" y="329"/>
                          </a:lnTo>
                          <a:lnTo>
                            <a:pt x="617" y="329"/>
                          </a:lnTo>
                          <a:lnTo>
                            <a:pt x="617" y="323"/>
                          </a:lnTo>
                          <a:lnTo>
                            <a:pt x="620" y="323"/>
                          </a:lnTo>
                          <a:lnTo>
                            <a:pt x="620" y="321"/>
                          </a:lnTo>
                          <a:lnTo>
                            <a:pt x="623" y="321"/>
                          </a:lnTo>
                          <a:lnTo>
                            <a:pt x="623" y="326"/>
                          </a:lnTo>
                          <a:lnTo>
                            <a:pt x="626" y="326"/>
                          </a:lnTo>
                          <a:lnTo>
                            <a:pt x="626" y="332"/>
                          </a:lnTo>
                          <a:lnTo>
                            <a:pt x="629" y="332"/>
                          </a:lnTo>
                          <a:lnTo>
                            <a:pt x="629" y="341"/>
                          </a:lnTo>
                          <a:lnTo>
                            <a:pt x="632" y="341"/>
                          </a:lnTo>
                          <a:lnTo>
                            <a:pt x="632" y="355"/>
                          </a:lnTo>
                          <a:lnTo>
                            <a:pt x="634" y="355"/>
                          </a:lnTo>
                          <a:lnTo>
                            <a:pt x="634" y="370"/>
                          </a:lnTo>
                          <a:lnTo>
                            <a:pt x="637" y="370"/>
                          </a:lnTo>
                          <a:lnTo>
                            <a:pt x="637" y="384"/>
                          </a:lnTo>
                          <a:lnTo>
                            <a:pt x="640" y="384"/>
                          </a:lnTo>
                          <a:lnTo>
                            <a:pt x="640" y="401"/>
                          </a:lnTo>
                          <a:lnTo>
                            <a:pt x="643" y="401"/>
                          </a:lnTo>
                          <a:lnTo>
                            <a:pt x="643" y="422"/>
                          </a:lnTo>
                          <a:lnTo>
                            <a:pt x="646" y="422"/>
                          </a:lnTo>
                          <a:lnTo>
                            <a:pt x="646" y="442"/>
                          </a:lnTo>
                          <a:lnTo>
                            <a:pt x="649" y="442"/>
                          </a:lnTo>
                          <a:lnTo>
                            <a:pt x="649" y="456"/>
                          </a:lnTo>
                          <a:lnTo>
                            <a:pt x="652" y="456"/>
                          </a:lnTo>
                          <a:lnTo>
                            <a:pt x="652" y="474"/>
                          </a:lnTo>
                          <a:lnTo>
                            <a:pt x="655" y="474"/>
                          </a:lnTo>
                          <a:lnTo>
                            <a:pt x="655" y="491"/>
                          </a:lnTo>
                          <a:lnTo>
                            <a:pt x="658" y="491"/>
                          </a:lnTo>
                          <a:lnTo>
                            <a:pt x="658" y="500"/>
                          </a:lnTo>
                          <a:lnTo>
                            <a:pt x="660" y="500"/>
                          </a:lnTo>
                          <a:lnTo>
                            <a:pt x="660" y="505"/>
                          </a:lnTo>
                          <a:lnTo>
                            <a:pt x="663" y="505"/>
                          </a:lnTo>
                          <a:lnTo>
                            <a:pt x="663" y="514"/>
                          </a:lnTo>
                          <a:lnTo>
                            <a:pt x="666" y="514"/>
                          </a:lnTo>
                          <a:lnTo>
                            <a:pt x="666" y="514"/>
                          </a:lnTo>
                          <a:lnTo>
                            <a:pt x="669" y="514"/>
                          </a:lnTo>
                          <a:lnTo>
                            <a:pt x="669" y="511"/>
                          </a:lnTo>
                          <a:lnTo>
                            <a:pt x="672" y="511"/>
                          </a:lnTo>
                          <a:lnTo>
                            <a:pt x="672" y="505"/>
                          </a:lnTo>
                          <a:lnTo>
                            <a:pt x="675" y="505"/>
                          </a:lnTo>
                          <a:lnTo>
                            <a:pt x="675" y="500"/>
                          </a:lnTo>
                          <a:lnTo>
                            <a:pt x="678" y="500"/>
                          </a:lnTo>
                          <a:lnTo>
                            <a:pt x="678" y="488"/>
                          </a:lnTo>
                          <a:lnTo>
                            <a:pt x="681" y="488"/>
                          </a:lnTo>
                          <a:lnTo>
                            <a:pt x="681" y="477"/>
                          </a:lnTo>
                          <a:lnTo>
                            <a:pt x="683" y="477"/>
                          </a:lnTo>
                          <a:lnTo>
                            <a:pt x="683" y="468"/>
                          </a:lnTo>
                          <a:lnTo>
                            <a:pt x="686" y="468"/>
                          </a:lnTo>
                          <a:lnTo>
                            <a:pt x="686" y="453"/>
                          </a:lnTo>
                          <a:lnTo>
                            <a:pt x="689" y="453"/>
                          </a:lnTo>
                          <a:lnTo>
                            <a:pt x="689" y="439"/>
                          </a:lnTo>
                          <a:lnTo>
                            <a:pt x="692" y="439"/>
                          </a:lnTo>
                          <a:lnTo>
                            <a:pt x="692" y="425"/>
                          </a:lnTo>
                          <a:lnTo>
                            <a:pt x="695" y="425"/>
                          </a:lnTo>
                          <a:lnTo>
                            <a:pt x="695" y="413"/>
                          </a:lnTo>
                          <a:lnTo>
                            <a:pt x="698" y="413"/>
                          </a:lnTo>
                          <a:lnTo>
                            <a:pt x="698" y="404"/>
                          </a:lnTo>
                          <a:lnTo>
                            <a:pt x="701" y="404"/>
                          </a:lnTo>
                          <a:lnTo>
                            <a:pt x="701" y="393"/>
                          </a:lnTo>
                          <a:lnTo>
                            <a:pt x="704" y="393"/>
                          </a:lnTo>
                          <a:lnTo>
                            <a:pt x="704" y="390"/>
                          </a:lnTo>
                          <a:lnTo>
                            <a:pt x="707" y="390"/>
                          </a:lnTo>
                          <a:lnTo>
                            <a:pt x="709" y="390"/>
                          </a:lnTo>
                          <a:lnTo>
                            <a:pt x="712" y="390"/>
                          </a:lnTo>
                          <a:lnTo>
                            <a:pt x="712" y="396"/>
                          </a:lnTo>
                          <a:lnTo>
                            <a:pt x="715" y="396"/>
                          </a:lnTo>
                          <a:lnTo>
                            <a:pt x="715" y="410"/>
                          </a:lnTo>
                          <a:lnTo>
                            <a:pt x="718" y="410"/>
                          </a:lnTo>
                          <a:lnTo>
                            <a:pt x="718" y="422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3" name="Freeform 160">
                      <a:extLst>
                        <a:ext uri="{FF2B5EF4-FFF2-40B4-BE49-F238E27FC236}">
                          <a16:creationId xmlns:a16="http://schemas.microsoft.com/office/drawing/2014/main" id="{467E31A2-A191-C68E-C4A3-EBBE1073007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3" y="993"/>
                      <a:ext cx="724" cy="979"/>
                    </a:xfrm>
                    <a:custGeom>
                      <a:avLst/>
                      <a:gdLst>
                        <a:gd name="T0" fmla="*/ 9 w 724"/>
                        <a:gd name="T1" fmla="*/ 306 h 979"/>
                        <a:gd name="T2" fmla="*/ 20 w 724"/>
                        <a:gd name="T3" fmla="*/ 355 h 979"/>
                        <a:gd name="T4" fmla="*/ 35 w 724"/>
                        <a:gd name="T5" fmla="*/ 317 h 979"/>
                        <a:gd name="T6" fmla="*/ 46 w 724"/>
                        <a:gd name="T7" fmla="*/ 263 h 979"/>
                        <a:gd name="T8" fmla="*/ 58 w 724"/>
                        <a:gd name="T9" fmla="*/ 257 h 979"/>
                        <a:gd name="T10" fmla="*/ 69 w 724"/>
                        <a:gd name="T11" fmla="*/ 291 h 979"/>
                        <a:gd name="T12" fmla="*/ 81 w 724"/>
                        <a:gd name="T13" fmla="*/ 312 h 979"/>
                        <a:gd name="T14" fmla="*/ 92 w 724"/>
                        <a:gd name="T15" fmla="*/ 306 h 979"/>
                        <a:gd name="T16" fmla="*/ 104 w 724"/>
                        <a:gd name="T17" fmla="*/ 332 h 979"/>
                        <a:gd name="T18" fmla="*/ 115 w 724"/>
                        <a:gd name="T19" fmla="*/ 439 h 979"/>
                        <a:gd name="T20" fmla="*/ 127 w 724"/>
                        <a:gd name="T21" fmla="*/ 606 h 979"/>
                        <a:gd name="T22" fmla="*/ 138 w 724"/>
                        <a:gd name="T23" fmla="*/ 702 h 979"/>
                        <a:gd name="T24" fmla="*/ 150 w 724"/>
                        <a:gd name="T25" fmla="*/ 598 h 979"/>
                        <a:gd name="T26" fmla="*/ 161 w 724"/>
                        <a:gd name="T27" fmla="*/ 407 h 979"/>
                        <a:gd name="T28" fmla="*/ 173 w 724"/>
                        <a:gd name="T29" fmla="*/ 323 h 979"/>
                        <a:gd name="T30" fmla="*/ 185 w 724"/>
                        <a:gd name="T31" fmla="*/ 450 h 979"/>
                        <a:gd name="T32" fmla="*/ 196 w 724"/>
                        <a:gd name="T33" fmla="*/ 670 h 979"/>
                        <a:gd name="T34" fmla="*/ 211 w 724"/>
                        <a:gd name="T35" fmla="*/ 765 h 979"/>
                        <a:gd name="T36" fmla="*/ 222 w 724"/>
                        <a:gd name="T37" fmla="*/ 650 h 979"/>
                        <a:gd name="T38" fmla="*/ 234 w 724"/>
                        <a:gd name="T39" fmla="*/ 497 h 979"/>
                        <a:gd name="T40" fmla="*/ 245 w 724"/>
                        <a:gd name="T41" fmla="*/ 433 h 979"/>
                        <a:gd name="T42" fmla="*/ 257 w 724"/>
                        <a:gd name="T43" fmla="*/ 459 h 979"/>
                        <a:gd name="T44" fmla="*/ 268 w 724"/>
                        <a:gd name="T45" fmla="*/ 508 h 979"/>
                        <a:gd name="T46" fmla="*/ 280 w 724"/>
                        <a:gd name="T47" fmla="*/ 543 h 979"/>
                        <a:gd name="T48" fmla="*/ 291 w 724"/>
                        <a:gd name="T49" fmla="*/ 552 h 979"/>
                        <a:gd name="T50" fmla="*/ 303 w 724"/>
                        <a:gd name="T51" fmla="*/ 575 h 979"/>
                        <a:gd name="T52" fmla="*/ 314 w 724"/>
                        <a:gd name="T53" fmla="*/ 670 h 979"/>
                        <a:gd name="T54" fmla="*/ 326 w 724"/>
                        <a:gd name="T55" fmla="*/ 846 h 979"/>
                        <a:gd name="T56" fmla="*/ 337 w 724"/>
                        <a:gd name="T57" fmla="*/ 965 h 979"/>
                        <a:gd name="T58" fmla="*/ 349 w 724"/>
                        <a:gd name="T59" fmla="*/ 896 h 979"/>
                        <a:gd name="T60" fmla="*/ 360 w 724"/>
                        <a:gd name="T61" fmla="*/ 615 h 979"/>
                        <a:gd name="T62" fmla="*/ 372 w 724"/>
                        <a:gd name="T63" fmla="*/ 303 h 979"/>
                        <a:gd name="T64" fmla="*/ 384 w 724"/>
                        <a:gd name="T65" fmla="*/ 159 h 979"/>
                        <a:gd name="T66" fmla="*/ 395 w 724"/>
                        <a:gd name="T67" fmla="*/ 231 h 979"/>
                        <a:gd name="T68" fmla="*/ 407 w 724"/>
                        <a:gd name="T69" fmla="*/ 427 h 979"/>
                        <a:gd name="T70" fmla="*/ 418 w 724"/>
                        <a:gd name="T71" fmla="*/ 494 h 979"/>
                        <a:gd name="T72" fmla="*/ 430 w 724"/>
                        <a:gd name="T73" fmla="*/ 390 h 979"/>
                        <a:gd name="T74" fmla="*/ 441 w 724"/>
                        <a:gd name="T75" fmla="*/ 208 h 979"/>
                        <a:gd name="T76" fmla="*/ 453 w 724"/>
                        <a:gd name="T77" fmla="*/ 75 h 979"/>
                        <a:gd name="T78" fmla="*/ 464 w 724"/>
                        <a:gd name="T79" fmla="*/ 20 h 979"/>
                        <a:gd name="T80" fmla="*/ 476 w 724"/>
                        <a:gd name="T81" fmla="*/ 0 h 979"/>
                        <a:gd name="T82" fmla="*/ 487 w 724"/>
                        <a:gd name="T83" fmla="*/ 37 h 979"/>
                        <a:gd name="T84" fmla="*/ 499 w 724"/>
                        <a:gd name="T85" fmla="*/ 127 h 979"/>
                        <a:gd name="T86" fmla="*/ 510 w 724"/>
                        <a:gd name="T87" fmla="*/ 251 h 979"/>
                        <a:gd name="T88" fmla="*/ 522 w 724"/>
                        <a:gd name="T89" fmla="*/ 370 h 979"/>
                        <a:gd name="T90" fmla="*/ 533 w 724"/>
                        <a:gd name="T91" fmla="*/ 468 h 979"/>
                        <a:gd name="T92" fmla="*/ 545 w 724"/>
                        <a:gd name="T93" fmla="*/ 511 h 979"/>
                        <a:gd name="T94" fmla="*/ 557 w 724"/>
                        <a:gd name="T95" fmla="*/ 485 h 979"/>
                        <a:gd name="T96" fmla="*/ 568 w 724"/>
                        <a:gd name="T97" fmla="*/ 427 h 979"/>
                        <a:gd name="T98" fmla="*/ 580 w 724"/>
                        <a:gd name="T99" fmla="*/ 384 h 979"/>
                        <a:gd name="T100" fmla="*/ 597 w 724"/>
                        <a:gd name="T101" fmla="*/ 401 h 979"/>
                        <a:gd name="T102" fmla="*/ 608 w 724"/>
                        <a:gd name="T103" fmla="*/ 462 h 979"/>
                        <a:gd name="T104" fmla="*/ 620 w 724"/>
                        <a:gd name="T105" fmla="*/ 543 h 979"/>
                        <a:gd name="T106" fmla="*/ 632 w 724"/>
                        <a:gd name="T107" fmla="*/ 589 h 979"/>
                        <a:gd name="T108" fmla="*/ 643 w 724"/>
                        <a:gd name="T109" fmla="*/ 563 h 979"/>
                        <a:gd name="T110" fmla="*/ 655 w 724"/>
                        <a:gd name="T111" fmla="*/ 488 h 979"/>
                        <a:gd name="T112" fmla="*/ 666 w 724"/>
                        <a:gd name="T113" fmla="*/ 422 h 979"/>
                        <a:gd name="T114" fmla="*/ 678 w 724"/>
                        <a:gd name="T115" fmla="*/ 422 h 979"/>
                        <a:gd name="T116" fmla="*/ 689 w 724"/>
                        <a:gd name="T117" fmla="*/ 456 h 979"/>
                        <a:gd name="T118" fmla="*/ 701 w 724"/>
                        <a:gd name="T119" fmla="*/ 479 h 979"/>
                        <a:gd name="T120" fmla="*/ 712 w 724"/>
                        <a:gd name="T121" fmla="*/ 456 h 979"/>
                        <a:gd name="T122" fmla="*/ 724 w 724"/>
                        <a:gd name="T123" fmla="*/ 404 h 97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24" h="979">
                          <a:moveTo>
                            <a:pt x="0" y="234"/>
                          </a:moveTo>
                          <a:lnTo>
                            <a:pt x="0" y="248"/>
                          </a:lnTo>
                          <a:lnTo>
                            <a:pt x="3" y="248"/>
                          </a:lnTo>
                          <a:lnTo>
                            <a:pt x="3" y="268"/>
                          </a:lnTo>
                          <a:lnTo>
                            <a:pt x="6" y="268"/>
                          </a:lnTo>
                          <a:lnTo>
                            <a:pt x="6" y="289"/>
                          </a:lnTo>
                          <a:lnTo>
                            <a:pt x="9" y="289"/>
                          </a:lnTo>
                          <a:lnTo>
                            <a:pt x="9" y="306"/>
                          </a:lnTo>
                          <a:lnTo>
                            <a:pt x="12" y="306"/>
                          </a:lnTo>
                          <a:lnTo>
                            <a:pt x="12" y="323"/>
                          </a:lnTo>
                          <a:lnTo>
                            <a:pt x="14" y="323"/>
                          </a:lnTo>
                          <a:lnTo>
                            <a:pt x="14" y="338"/>
                          </a:lnTo>
                          <a:lnTo>
                            <a:pt x="17" y="338"/>
                          </a:lnTo>
                          <a:lnTo>
                            <a:pt x="17" y="352"/>
                          </a:lnTo>
                          <a:lnTo>
                            <a:pt x="20" y="352"/>
                          </a:lnTo>
                          <a:lnTo>
                            <a:pt x="20" y="355"/>
                          </a:lnTo>
                          <a:lnTo>
                            <a:pt x="23" y="355"/>
                          </a:lnTo>
                          <a:lnTo>
                            <a:pt x="26" y="355"/>
                          </a:lnTo>
                          <a:lnTo>
                            <a:pt x="29" y="355"/>
                          </a:lnTo>
                          <a:lnTo>
                            <a:pt x="29" y="346"/>
                          </a:lnTo>
                          <a:lnTo>
                            <a:pt x="32" y="346"/>
                          </a:lnTo>
                          <a:lnTo>
                            <a:pt x="32" y="332"/>
                          </a:lnTo>
                          <a:lnTo>
                            <a:pt x="35" y="332"/>
                          </a:lnTo>
                          <a:lnTo>
                            <a:pt x="35" y="317"/>
                          </a:lnTo>
                          <a:lnTo>
                            <a:pt x="37" y="317"/>
                          </a:lnTo>
                          <a:lnTo>
                            <a:pt x="37" y="303"/>
                          </a:lnTo>
                          <a:lnTo>
                            <a:pt x="40" y="303"/>
                          </a:lnTo>
                          <a:lnTo>
                            <a:pt x="40" y="289"/>
                          </a:lnTo>
                          <a:lnTo>
                            <a:pt x="43" y="289"/>
                          </a:lnTo>
                          <a:lnTo>
                            <a:pt x="43" y="277"/>
                          </a:lnTo>
                          <a:lnTo>
                            <a:pt x="46" y="277"/>
                          </a:lnTo>
                          <a:lnTo>
                            <a:pt x="46" y="263"/>
                          </a:lnTo>
                          <a:lnTo>
                            <a:pt x="49" y="263"/>
                          </a:lnTo>
                          <a:lnTo>
                            <a:pt x="49" y="260"/>
                          </a:lnTo>
                          <a:lnTo>
                            <a:pt x="52" y="260"/>
                          </a:lnTo>
                          <a:lnTo>
                            <a:pt x="52" y="254"/>
                          </a:lnTo>
                          <a:lnTo>
                            <a:pt x="55" y="254"/>
                          </a:lnTo>
                          <a:lnTo>
                            <a:pt x="55" y="251"/>
                          </a:lnTo>
                          <a:lnTo>
                            <a:pt x="58" y="251"/>
                          </a:lnTo>
                          <a:lnTo>
                            <a:pt x="58" y="257"/>
                          </a:lnTo>
                          <a:lnTo>
                            <a:pt x="61" y="257"/>
                          </a:lnTo>
                          <a:lnTo>
                            <a:pt x="61" y="263"/>
                          </a:lnTo>
                          <a:lnTo>
                            <a:pt x="63" y="263"/>
                          </a:lnTo>
                          <a:lnTo>
                            <a:pt x="63" y="268"/>
                          </a:lnTo>
                          <a:lnTo>
                            <a:pt x="66" y="268"/>
                          </a:lnTo>
                          <a:lnTo>
                            <a:pt x="66" y="280"/>
                          </a:lnTo>
                          <a:lnTo>
                            <a:pt x="69" y="280"/>
                          </a:lnTo>
                          <a:lnTo>
                            <a:pt x="69" y="291"/>
                          </a:lnTo>
                          <a:lnTo>
                            <a:pt x="72" y="291"/>
                          </a:lnTo>
                          <a:lnTo>
                            <a:pt x="72" y="300"/>
                          </a:lnTo>
                          <a:lnTo>
                            <a:pt x="75" y="300"/>
                          </a:lnTo>
                          <a:lnTo>
                            <a:pt x="75" y="306"/>
                          </a:lnTo>
                          <a:lnTo>
                            <a:pt x="78" y="306"/>
                          </a:lnTo>
                          <a:lnTo>
                            <a:pt x="78" y="309"/>
                          </a:lnTo>
                          <a:lnTo>
                            <a:pt x="81" y="309"/>
                          </a:lnTo>
                          <a:lnTo>
                            <a:pt x="81" y="312"/>
                          </a:lnTo>
                          <a:lnTo>
                            <a:pt x="84" y="312"/>
                          </a:lnTo>
                          <a:lnTo>
                            <a:pt x="84" y="315"/>
                          </a:lnTo>
                          <a:lnTo>
                            <a:pt x="86" y="315"/>
                          </a:lnTo>
                          <a:lnTo>
                            <a:pt x="86" y="312"/>
                          </a:lnTo>
                          <a:lnTo>
                            <a:pt x="89" y="312"/>
                          </a:lnTo>
                          <a:lnTo>
                            <a:pt x="89" y="309"/>
                          </a:lnTo>
                          <a:lnTo>
                            <a:pt x="92" y="309"/>
                          </a:lnTo>
                          <a:lnTo>
                            <a:pt x="92" y="306"/>
                          </a:lnTo>
                          <a:lnTo>
                            <a:pt x="95" y="306"/>
                          </a:lnTo>
                          <a:lnTo>
                            <a:pt x="95" y="309"/>
                          </a:lnTo>
                          <a:lnTo>
                            <a:pt x="98" y="309"/>
                          </a:lnTo>
                          <a:lnTo>
                            <a:pt x="98" y="312"/>
                          </a:lnTo>
                          <a:lnTo>
                            <a:pt x="101" y="312"/>
                          </a:lnTo>
                          <a:lnTo>
                            <a:pt x="101" y="315"/>
                          </a:lnTo>
                          <a:lnTo>
                            <a:pt x="104" y="315"/>
                          </a:lnTo>
                          <a:lnTo>
                            <a:pt x="104" y="332"/>
                          </a:lnTo>
                          <a:lnTo>
                            <a:pt x="107" y="332"/>
                          </a:lnTo>
                          <a:lnTo>
                            <a:pt x="107" y="349"/>
                          </a:lnTo>
                          <a:lnTo>
                            <a:pt x="110" y="349"/>
                          </a:lnTo>
                          <a:lnTo>
                            <a:pt x="110" y="367"/>
                          </a:lnTo>
                          <a:lnTo>
                            <a:pt x="112" y="367"/>
                          </a:lnTo>
                          <a:lnTo>
                            <a:pt x="112" y="401"/>
                          </a:lnTo>
                          <a:lnTo>
                            <a:pt x="115" y="401"/>
                          </a:lnTo>
                          <a:lnTo>
                            <a:pt x="115" y="439"/>
                          </a:lnTo>
                          <a:lnTo>
                            <a:pt x="118" y="439"/>
                          </a:lnTo>
                          <a:lnTo>
                            <a:pt x="118" y="476"/>
                          </a:lnTo>
                          <a:lnTo>
                            <a:pt x="121" y="476"/>
                          </a:lnTo>
                          <a:lnTo>
                            <a:pt x="121" y="517"/>
                          </a:lnTo>
                          <a:lnTo>
                            <a:pt x="124" y="517"/>
                          </a:lnTo>
                          <a:lnTo>
                            <a:pt x="124" y="563"/>
                          </a:lnTo>
                          <a:lnTo>
                            <a:pt x="127" y="563"/>
                          </a:lnTo>
                          <a:lnTo>
                            <a:pt x="127" y="606"/>
                          </a:lnTo>
                          <a:lnTo>
                            <a:pt x="130" y="606"/>
                          </a:lnTo>
                          <a:lnTo>
                            <a:pt x="130" y="644"/>
                          </a:lnTo>
                          <a:lnTo>
                            <a:pt x="133" y="644"/>
                          </a:lnTo>
                          <a:lnTo>
                            <a:pt x="133" y="664"/>
                          </a:lnTo>
                          <a:lnTo>
                            <a:pt x="136" y="664"/>
                          </a:lnTo>
                          <a:lnTo>
                            <a:pt x="136" y="685"/>
                          </a:lnTo>
                          <a:lnTo>
                            <a:pt x="138" y="685"/>
                          </a:lnTo>
                          <a:lnTo>
                            <a:pt x="138" y="702"/>
                          </a:lnTo>
                          <a:lnTo>
                            <a:pt x="141" y="702"/>
                          </a:lnTo>
                          <a:lnTo>
                            <a:pt x="141" y="682"/>
                          </a:lnTo>
                          <a:lnTo>
                            <a:pt x="144" y="682"/>
                          </a:lnTo>
                          <a:lnTo>
                            <a:pt x="144" y="664"/>
                          </a:lnTo>
                          <a:lnTo>
                            <a:pt x="147" y="664"/>
                          </a:lnTo>
                          <a:lnTo>
                            <a:pt x="147" y="644"/>
                          </a:lnTo>
                          <a:lnTo>
                            <a:pt x="150" y="644"/>
                          </a:lnTo>
                          <a:lnTo>
                            <a:pt x="150" y="598"/>
                          </a:lnTo>
                          <a:lnTo>
                            <a:pt x="153" y="598"/>
                          </a:lnTo>
                          <a:lnTo>
                            <a:pt x="153" y="549"/>
                          </a:lnTo>
                          <a:lnTo>
                            <a:pt x="156" y="549"/>
                          </a:lnTo>
                          <a:lnTo>
                            <a:pt x="156" y="502"/>
                          </a:lnTo>
                          <a:lnTo>
                            <a:pt x="159" y="502"/>
                          </a:lnTo>
                          <a:lnTo>
                            <a:pt x="159" y="453"/>
                          </a:lnTo>
                          <a:lnTo>
                            <a:pt x="161" y="453"/>
                          </a:lnTo>
                          <a:lnTo>
                            <a:pt x="161" y="407"/>
                          </a:lnTo>
                          <a:lnTo>
                            <a:pt x="164" y="407"/>
                          </a:lnTo>
                          <a:lnTo>
                            <a:pt x="164" y="361"/>
                          </a:lnTo>
                          <a:lnTo>
                            <a:pt x="167" y="361"/>
                          </a:lnTo>
                          <a:lnTo>
                            <a:pt x="167" y="335"/>
                          </a:lnTo>
                          <a:lnTo>
                            <a:pt x="170" y="335"/>
                          </a:lnTo>
                          <a:lnTo>
                            <a:pt x="170" y="329"/>
                          </a:lnTo>
                          <a:lnTo>
                            <a:pt x="173" y="329"/>
                          </a:lnTo>
                          <a:lnTo>
                            <a:pt x="173" y="323"/>
                          </a:lnTo>
                          <a:lnTo>
                            <a:pt x="176" y="323"/>
                          </a:lnTo>
                          <a:lnTo>
                            <a:pt x="176" y="332"/>
                          </a:lnTo>
                          <a:lnTo>
                            <a:pt x="179" y="332"/>
                          </a:lnTo>
                          <a:lnTo>
                            <a:pt x="179" y="370"/>
                          </a:lnTo>
                          <a:lnTo>
                            <a:pt x="182" y="370"/>
                          </a:lnTo>
                          <a:lnTo>
                            <a:pt x="182" y="410"/>
                          </a:lnTo>
                          <a:lnTo>
                            <a:pt x="185" y="410"/>
                          </a:lnTo>
                          <a:lnTo>
                            <a:pt x="185" y="450"/>
                          </a:lnTo>
                          <a:lnTo>
                            <a:pt x="187" y="450"/>
                          </a:lnTo>
                          <a:lnTo>
                            <a:pt x="187" y="511"/>
                          </a:lnTo>
                          <a:lnTo>
                            <a:pt x="190" y="511"/>
                          </a:lnTo>
                          <a:lnTo>
                            <a:pt x="190" y="569"/>
                          </a:lnTo>
                          <a:lnTo>
                            <a:pt x="193" y="569"/>
                          </a:lnTo>
                          <a:lnTo>
                            <a:pt x="193" y="627"/>
                          </a:lnTo>
                          <a:lnTo>
                            <a:pt x="196" y="627"/>
                          </a:lnTo>
                          <a:lnTo>
                            <a:pt x="196" y="670"/>
                          </a:lnTo>
                          <a:lnTo>
                            <a:pt x="199" y="670"/>
                          </a:lnTo>
                          <a:lnTo>
                            <a:pt x="199" y="711"/>
                          </a:lnTo>
                          <a:lnTo>
                            <a:pt x="202" y="711"/>
                          </a:lnTo>
                          <a:lnTo>
                            <a:pt x="202" y="751"/>
                          </a:lnTo>
                          <a:lnTo>
                            <a:pt x="205" y="751"/>
                          </a:lnTo>
                          <a:lnTo>
                            <a:pt x="205" y="765"/>
                          </a:lnTo>
                          <a:lnTo>
                            <a:pt x="208" y="765"/>
                          </a:lnTo>
                          <a:lnTo>
                            <a:pt x="211" y="765"/>
                          </a:lnTo>
                          <a:lnTo>
                            <a:pt x="213" y="765"/>
                          </a:lnTo>
                          <a:lnTo>
                            <a:pt x="213" y="751"/>
                          </a:lnTo>
                          <a:lnTo>
                            <a:pt x="216" y="751"/>
                          </a:lnTo>
                          <a:lnTo>
                            <a:pt x="216" y="716"/>
                          </a:lnTo>
                          <a:lnTo>
                            <a:pt x="219" y="716"/>
                          </a:lnTo>
                          <a:lnTo>
                            <a:pt x="219" y="685"/>
                          </a:lnTo>
                          <a:lnTo>
                            <a:pt x="222" y="685"/>
                          </a:lnTo>
                          <a:lnTo>
                            <a:pt x="222" y="650"/>
                          </a:lnTo>
                          <a:lnTo>
                            <a:pt x="225" y="650"/>
                          </a:lnTo>
                          <a:lnTo>
                            <a:pt x="225" y="606"/>
                          </a:lnTo>
                          <a:lnTo>
                            <a:pt x="228" y="606"/>
                          </a:lnTo>
                          <a:lnTo>
                            <a:pt x="228" y="566"/>
                          </a:lnTo>
                          <a:lnTo>
                            <a:pt x="231" y="566"/>
                          </a:lnTo>
                          <a:lnTo>
                            <a:pt x="231" y="523"/>
                          </a:lnTo>
                          <a:lnTo>
                            <a:pt x="234" y="523"/>
                          </a:lnTo>
                          <a:lnTo>
                            <a:pt x="234" y="497"/>
                          </a:lnTo>
                          <a:lnTo>
                            <a:pt x="236" y="497"/>
                          </a:lnTo>
                          <a:lnTo>
                            <a:pt x="236" y="471"/>
                          </a:lnTo>
                          <a:lnTo>
                            <a:pt x="239" y="471"/>
                          </a:lnTo>
                          <a:lnTo>
                            <a:pt x="239" y="442"/>
                          </a:lnTo>
                          <a:lnTo>
                            <a:pt x="242" y="442"/>
                          </a:lnTo>
                          <a:lnTo>
                            <a:pt x="242" y="436"/>
                          </a:lnTo>
                          <a:lnTo>
                            <a:pt x="245" y="436"/>
                          </a:lnTo>
                          <a:lnTo>
                            <a:pt x="245" y="433"/>
                          </a:lnTo>
                          <a:lnTo>
                            <a:pt x="248" y="433"/>
                          </a:lnTo>
                          <a:lnTo>
                            <a:pt x="248" y="430"/>
                          </a:lnTo>
                          <a:lnTo>
                            <a:pt x="251" y="430"/>
                          </a:lnTo>
                          <a:lnTo>
                            <a:pt x="251" y="436"/>
                          </a:lnTo>
                          <a:lnTo>
                            <a:pt x="254" y="436"/>
                          </a:lnTo>
                          <a:lnTo>
                            <a:pt x="254" y="448"/>
                          </a:lnTo>
                          <a:lnTo>
                            <a:pt x="257" y="448"/>
                          </a:lnTo>
                          <a:lnTo>
                            <a:pt x="257" y="459"/>
                          </a:lnTo>
                          <a:lnTo>
                            <a:pt x="260" y="459"/>
                          </a:lnTo>
                          <a:lnTo>
                            <a:pt x="260" y="471"/>
                          </a:lnTo>
                          <a:lnTo>
                            <a:pt x="262" y="471"/>
                          </a:lnTo>
                          <a:lnTo>
                            <a:pt x="262" y="485"/>
                          </a:lnTo>
                          <a:lnTo>
                            <a:pt x="265" y="485"/>
                          </a:lnTo>
                          <a:lnTo>
                            <a:pt x="265" y="497"/>
                          </a:lnTo>
                          <a:lnTo>
                            <a:pt x="268" y="497"/>
                          </a:lnTo>
                          <a:lnTo>
                            <a:pt x="268" y="508"/>
                          </a:lnTo>
                          <a:lnTo>
                            <a:pt x="271" y="508"/>
                          </a:lnTo>
                          <a:lnTo>
                            <a:pt x="271" y="520"/>
                          </a:lnTo>
                          <a:lnTo>
                            <a:pt x="274" y="520"/>
                          </a:lnTo>
                          <a:lnTo>
                            <a:pt x="274" y="528"/>
                          </a:lnTo>
                          <a:lnTo>
                            <a:pt x="277" y="528"/>
                          </a:lnTo>
                          <a:lnTo>
                            <a:pt x="277" y="540"/>
                          </a:lnTo>
                          <a:lnTo>
                            <a:pt x="280" y="540"/>
                          </a:lnTo>
                          <a:lnTo>
                            <a:pt x="280" y="543"/>
                          </a:lnTo>
                          <a:lnTo>
                            <a:pt x="283" y="543"/>
                          </a:lnTo>
                          <a:lnTo>
                            <a:pt x="283" y="546"/>
                          </a:lnTo>
                          <a:lnTo>
                            <a:pt x="285" y="546"/>
                          </a:lnTo>
                          <a:lnTo>
                            <a:pt x="285" y="549"/>
                          </a:lnTo>
                          <a:lnTo>
                            <a:pt x="288" y="549"/>
                          </a:lnTo>
                          <a:lnTo>
                            <a:pt x="288" y="552"/>
                          </a:lnTo>
                          <a:lnTo>
                            <a:pt x="291" y="552"/>
                          </a:lnTo>
                          <a:lnTo>
                            <a:pt x="291" y="552"/>
                          </a:lnTo>
                          <a:lnTo>
                            <a:pt x="294" y="552"/>
                          </a:lnTo>
                          <a:lnTo>
                            <a:pt x="294" y="554"/>
                          </a:lnTo>
                          <a:lnTo>
                            <a:pt x="297" y="554"/>
                          </a:lnTo>
                          <a:lnTo>
                            <a:pt x="297" y="560"/>
                          </a:lnTo>
                          <a:lnTo>
                            <a:pt x="300" y="560"/>
                          </a:lnTo>
                          <a:lnTo>
                            <a:pt x="300" y="566"/>
                          </a:lnTo>
                          <a:lnTo>
                            <a:pt x="303" y="566"/>
                          </a:lnTo>
                          <a:lnTo>
                            <a:pt x="303" y="575"/>
                          </a:lnTo>
                          <a:lnTo>
                            <a:pt x="306" y="575"/>
                          </a:lnTo>
                          <a:lnTo>
                            <a:pt x="306" y="592"/>
                          </a:lnTo>
                          <a:lnTo>
                            <a:pt x="309" y="592"/>
                          </a:lnTo>
                          <a:lnTo>
                            <a:pt x="309" y="615"/>
                          </a:lnTo>
                          <a:lnTo>
                            <a:pt x="311" y="615"/>
                          </a:lnTo>
                          <a:lnTo>
                            <a:pt x="311" y="641"/>
                          </a:lnTo>
                          <a:lnTo>
                            <a:pt x="314" y="641"/>
                          </a:lnTo>
                          <a:lnTo>
                            <a:pt x="314" y="670"/>
                          </a:lnTo>
                          <a:lnTo>
                            <a:pt x="317" y="670"/>
                          </a:lnTo>
                          <a:lnTo>
                            <a:pt x="317" y="713"/>
                          </a:lnTo>
                          <a:lnTo>
                            <a:pt x="320" y="713"/>
                          </a:lnTo>
                          <a:lnTo>
                            <a:pt x="320" y="757"/>
                          </a:lnTo>
                          <a:lnTo>
                            <a:pt x="323" y="757"/>
                          </a:lnTo>
                          <a:lnTo>
                            <a:pt x="323" y="800"/>
                          </a:lnTo>
                          <a:lnTo>
                            <a:pt x="326" y="800"/>
                          </a:lnTo>
                          <a:lnTo>
                            <a:pt x="326" y="846"/>
                          </a:lnTo>
                          <a:lnTo>
                            <a:pt x="329" y="846"/>
                          </a:lnTo>
                          <a:lnTo>
                            <a:pt x="329" y="890"/>
                          </a:lnTo>
                          <a:lnTo>
                            <a:pt x="332" y="890"/>
                          </a:lnTo>
                          <a:lnTo>
                            <a:pt x="332" y="936"/>
                          </a:lnTo>
                          <a:lnTo>
                            <a:pt x="335" y="936"/>
                          </a:lnTo>
                          <a:lnTo>
                            <a:pt x="335" y="953"/>
                          </a:lnTo>
                          <a:lnTo>
                            <a:pt x="337" y="953"/>
                          </a:lnTo>
                          <a:lnTo>
                            <a:pt x="337" y="965"/>
                          </a:lnTo>
                          <a:lnTo>
                            <a:pt x="340" y="965"/>
                          </a:lnTo>
                          <a:lnTo>
                            <a:pt x="340" y="979"/>
                          </a:lnTo>
                          <a:lnTo>
                            <a:pt x="343" y="979"/>
                          </a:lnTo>
                          <a:lnTo>
                            <a:pt x="343" y="965"/>
                          </a:lnTo>
                          <a:lnTo>
                            <a:pt x="346" y="965"/>
                          </a:lnTo>
                          <a:lnTo>
                            <a:pt x="346" y="930"/>
                          </a:lnTo>
                          <a:lnTo>
                            <a:pt x="349" y="930"/>
                          </a:lnTo>
                          <a:lnTo>
                            <a:pt x="349" y="896"/>
                          </a:lnTo>
                          <a:lnTo>
                            <a:pt x="352" y="896"/>
                          </a:lnTo>
                          <a:lnTo>
                            <a:pt x="352" y="846"/>
                          </a:lnTo>
                          <a:lnTo>
                            <a:pt x="355" y="846"/>
                          </a:lnTo>
                          <a:lnTo>
                            <a:pt x="355" y="771"/>
                          </a:lnTo>
                          <a:lnTo>
                            <a:pt x="358" y="771"/>
                          </a:lnTo>
                          <a:lnTo>
                            <a:pt x="358" y="693"/>
                          </a:lnTo>
                          <a:lnTo>
                            <a:pt x="360" y="693"/>
                          </a:lnTo>
                          <a:lnTo>
                            <a:pt x="360" y="615"/>
                          </a:lnTo>
                          <a:lnTo>
                            <a:pt x="363" y="615"/>
                          </a:lnTo>
                          <a:lnTo>
                            <a:pt x="363" y="531"/>
                          </a:lnTo>
                          <a:lnTo>
                            <a:pt x="366" y="531"/>
                          </a:lnTo>
                          <a:lnTo>
                            <a:pt x="366" y="448"/>
                          </a:lnTo>
                          <a:lnTo>
                            <a:pt x="369" y="448"/>
                          </a:lnTo>
                          <a:lnTo>
                            <a:pt x="369" y="361"/>
                          </a:lnTo>
                          <a:lnTo>
                            <a:pt x="372" y="361"/>
                          </a:lnTo>
                          <a:lnTo>
                            <a:pt x="372" y="303"/>
                          </a:lnTo>
                          <a:lnTo>
                            <a:pt x="375" y="303"/>
                          </a:lnTo>
                          <a:lnTo>
                            <a:pt x="375" y="248"/>
                          </a:lnTo>
                          <a:lnTo>
                            <a:pt x="378" y="248"/>
                          </a:lnTo>
                          <a:lnTo>
                            <a:pt x="378" y="190"/>
                          </a:lnTo>
                          <a:lnTo>
                            <a:pt x="381" y="190"/>
                          </a:lnTo>
                          <a:lnTo>
                            <a:pt x="381" y="167"/>
                          </a:lnTo>
                          <a:lnTo>
                            <a:pt x="384" y="167"/>
                          </a:lnTo>
                          <a:lnTo>
                            <a:pt x="384" y="159"/>
                          </a:lnTo>
                          <a:lnTo>
                            <a:pt x="386" y="159"/>
                          </a:lnTo>
                          <a:lnTo>
                            <a:pt x="386" y="147"/>
                          </a:lnTo>
                          <a:lnTo>
                            <a:pt x="389" y="147"/>
                          </a:lnTo>
                          <a:lnTo>
                            <a:pt x="389" y="161"/>
                          </a:lnTo>
                          <a:lnTo>
                            <a:pt x="392" y="161"/>
                          </a:lnTo>
                          <a:lnTo>
                            <a:pt x="392" y="196"/>
                          </a:lnTo>
                          <a:lnTo>
                            <a:pt x="395" y="196"/>
                          </a:lnTo>
                          <a:lnTo>
                            <a:pt x="395" y="231"/>
                          </a:lnTo>
                          <a:lnTo>
                            <a:pt x="398" y="231"/>
                          </a:lnTo>
                          <a:lnTo>
                            <a:pt x="398" y="271"/>
                          </a:lnTo>
                          <a:lnTo>
                            <a:pt x="401" y="271"/>
                          </a:lnTo>
                          <a:lnTo>
                            <a:pt x="401" y="326"/>
                          </a:lnTo>
                          <a:lnTo>
                            <a:pt x="404" y="326"/>
                          </a:lnTo>
                          <a:lnTo>
                            <a:pt x="404" y="378"/>
                          </a:lnTo>
                          <a:lnTo>
                            <a:pt x="407" y="378"/>
                          </a:lnTo>
                          <a:lnTo>
                            <a:pt x="407" y="427"/>
                          </a:lnTo>
                          <a:lnTo>
                            <a:pt x="409" y="427"/>
                          </a:lnTo>
                          <a:lnTo>
                            <a:pt x="409" y="453"/>
                          </a:lnTo>
                          <a:lnTo>
                            <a:pt x="412" y="453"/>
                          </a:lnTo>
                          <a:lnTo>
                            <a:pt x="412" y="479"/>
                          </a:lnTo>
                          <a:lnTo>
                            <a:pt x="415" y="479"/>
                          </a:lnTo>
                          <a:lnTo>
                            <a:pt x="415" y="505"/>
                          </a:lnTo>
                          <a:lnTo>
                            <a:pt x="418" y="505"/>
                          </a:lnTo>
                          <a:lnTo>
                            <a:pt x="418" y="494"/>
                          </a:lnTo>
                          <a:lnTo>
                            <a:pt x="421" y="494"/>
                          </a:lnTo>
                          <a:lnTo>
                            <a:pt x="421" y="479"/>
                          </a:lnTo>
                          <a:lnTo>
                            <a:pt x="424" y="479"/>
                          </a:lnTo>
                          <a:lnTo>
                            <a:pt x="424" y="465"/>
                          </a:lnTo>
                          <a:lnTo>
                            <a:pt x="427" y="465"/>
                          </a:lnTo>
                          <a:lnTo>
                            <a:pt x="427" y="430"/>
                          </a:lnTo>
                          <a:lnTo>
                            <a:pt x="430" y="430"/>
                          </a:lnTo>
                          <a:lnTo>
                            <a:pt x="430" y="390"/>
                          </a:lnTo>
                          <a:lnTo>
                            <a:pt x="433" y="390"/>
                          </a:lnTo>
                          <a:lnTo>
                            <a:pt x="433" y="346"/>
                          </a:lnTo>
                          <a:lnTo>
                            <a:pt x="435" y="346"/>
                          </a:lnTo>
                          <a:lnTo>
                            <a:pt x="435" y="303"/>
                          </a:lnTo>
                          <a:lnTo>
                            <a:pt x="438" y="303"/>
                          </a:lnTo>
                          <a:lnTo>
                            <a:pt x="438" y="254"/>
                          </a:lnTo>
                          <a:lnTo>
                            <a:pt x="441" y="254"/>
                          </a:lnTo>
                          <a:lnTo>
                            <a:pt x="441" y="208"/>
                          </a:lnTo>
                          <a:lnTo>
                            <a:pt x="444" y="208"/>
                          </a:lnTo>
                          <a:lnTo>
                            <a:pt x="444" y="164"/>
                          </a:lnTo>
                          <a:lnTo>
                            <a:pt x="447" y="164"/>
                          </a:lnTo>
                          <a:lnTo>
                            <a:pt x="447" y="135"/>
                          </a:lnTo>
                          <a:lnTo>
                            <a:pt x="450" y="135"/>
                          </a:lnTo>
                          <a:lnTo>
                            <a:pt x="450" y="104"/>
                          </a:lnTo>
                          <a:lnTo>
                            <a:pt x="453" y="104"/>
                          </a:lnTo>
                          <a:lnTo>
                            <a:pt x="453" y="75"/>
                          </a:lnTo>
                          <a:lnTo>
                            <a:pt x="456" y="75"/>
                          </a:lnTo>
                          <a:lnTo>
                            <a:pt x="456" y="60"/>
                          </a:lnTo>
                          <a:lnTo>
                            <a:pt x="459" y="60"/>
                          </a:lnTo>
                          <a:lnTo>
                            <a:pt x="459" y="46"/>
                          </a:lnTo>
                          <a:lnTo>
                            <a:pt x="461" y="46"/>
                          </a:lnTo>
                          <a:lnTo>
                            <a:pt x="461" y="31"/>
                          </a:lnTo>
                          <a:lnTo>
                            <a:pt x="464" y="31"/>
                          </a:lnTo>
                          <a:lnTo>
                            <a:pt x="464" y="20"/>
                          </a:lnTo>
                          <a:lnTo>
                            <a:pt x="467" y="20"/>
                          </a:lnTo>
                          <a:lnTo>
                            <a:pt x="467" y="11"/>
                          </a:lnTo>
                          <a:lnTo>
                            <a:pt x="470" y="11"/>
                          </a:lnTo>
                          <a:lnTo>
                            <a:pt x="470" y="2"/>
                          </a:lnTo>
                          <a:lnTo>
                            <a:pt x="473" y="2"/>
                          </a:lnTo>
                          <a:lnTo>
                            <a:pt x="473" y="0"/>
                          </a:lnTo>
                          <a:lnTo>
                            <a:pt x="476" y="0"/>
                          </a:lnTo>
                          <a:lnTo>
                            <a:pt x="476" y="0"/>
                          </a:lnTo>
                          <a:lnTo>
                            <a:pt x="479" y="0"/>
                          </a:lnTo>
                          <a:lnTo>
                            <a:pt x="479" y="2"/>
                          </a:lnTo>
                          <a:lnTo>
                            <a:pt x="482" y="2"/>
                          </a:lnTo>
                          <a:lnTo>
                            <a:pt x="482" y="8"/>
                          </a:lnTo>
                          <a:lnTo>
                            <a:pt x="484" y="8"/>
                          </a:lnTo>
                          <a:lnTo>
                            <a:pt x="484" y="23"/>
                          </a:lnTo>
                          <a:lnTo>
                            <a:pt x="487" y="23"/>
                          </a:lnTo>
                          <a:lnTo>
                            <a:pt x="487" y="37"/>
                          </a:lnTo>
                          <a:lnTo>
                            <a:pt x="490" y="37"/>
                          </a:lnTo>
                          <a:lnTo>
                            <a:pt x="490" y="54"/>
                          </a:lnTo>
                          <a:lnTo>
                            <a:pt x="493" y="54"/>
                          </a:lnTo>
                          <a:lnTo>
                            <a:pt x="493" y="78"/>
                          </a:lnTo>
                          <a:lnTo>
                            <a:pt x="496" y="78"/>
                          </a:lnTo>
                          <a:lnTo>
                            <a:pt x="496" y="101"/>
                          </a:lnTo>
                          <a:lnTo>
                            <a:pt x="499" y="101"/>
                          </a:lnTo>
                          <a:lnTo>
                            <a:pt x="499" y="127"/>
                          </a:lnTo>
                          <a:lnTo>
                            <a:pt x="502" y="127"/>
                          </a:lnTo>
                          <a:lnTo>
                            <a:pt x="502" y="159"/>
                          </a:lnTo>
                          <a:lnTo>
                            <a:pt x="505" y="159"/>
                          </a:lnTo>
                          <a:lnTo>
                            <a:pt x="505" y="187"/>
                          </a:lnTo>
                          <a:lnTo>
                            <a:pt x="508" y="187"/>
                          </a:lnTo>
                          <a:lnTo>
                            <a:pt x="508" y="219"/>
                          </a:lnTo>
                          <a:lnTo>
                            <a:pt x="510" y="219"/>
                          </a:lnTo>
                          <a:lnTo>
                            <a:pt x="510" y="251"/>
                          </a:lnTo>
                          <a:lnTo>
                            <a:pt x="513" y="251"/>
                          </a:lnTo>
                          <a:lnTo>
                            <a:pt x="513" y="283"/>
                          </a:lnTo>
                          <a:lnTo>
                            <a:pt x="516" y="283"/>
                          </a:lnTo>
                          <a:lnTo>
                            <a:pt x="516" y="312"/>
                          </a:lnTo>
                          <a:lnTo>
                            <a:pt x="519" y="312"/>
                          </a:lnTo>
                          <a:lnTo>
                            <a:pt x="519" y="343"/>
                          </a:lnTo>
                          <a:lnTo>
                            <a:pt x="522" y="343"/>
                          </a:lnTo>
                          <a:lnTo>
                            <a:pt x="522" y="370"/>
                          </a:lnTo>
                          <a:lnTo>
                            <a:pt x="525" y="370"/>
                          </a:lnTo>
                          <a:lnTo>
                            <a:pt x="525" y="398"/>
                          </a:lnTo>
                          <a:lnTo>
                            <a:pt x="528" y="398"/>
                          </a:lnTo>
                          <a:lnTo>
                            <a:pt x="528" y="424"/>
                          </a:lnTo>
                          <a:lnTo>
                            <a:pt x="531" y="424"/>
                          </a:lnTo>
                          <a:lnTo>
                            <a:pt x="531" y="445"/>
                          </a:lnTo>
                          <a:lnTo>
                            <a:pt x="533" y="445"/>
                          </a:lnTo>
                          <a:lnTo>
                            <a:pt x="533" y="468"/>
                          </a:lnTo>
                          <a:lnTo>
                            <a:pt x="536" y="468"/>
                          </a:lnTo>
                          <a:lnTo>
                            <a:pt x="536" y="485"/>
                          </a:lnTo>
                          <a:lnTo>
                            <a:pt x="539" y="485"/>
                          </a:lnTo>
                          <a:lnTo>
                            <a:pt x="539" y="494"/>
                          </a:lnTo>
                          <a:lnTo>
                            <a:pt x="542" y="494"/>
                          </a:lnTo>
                          <a:lnTo>
                            <a:pt x="542" y="502"/>
                          </a:lnTo>
                          <a:lnTo>
                            <a:pt x="545" y="502"/>
                          </a:lnTo>
                          <a:lnTo>
                            <a:pt x="545" y="511"/>
                          </a:lnTo>
                          <a:lnTo>
                            <a:pt x="548" y="511"/>
                          </a:lnTo>
                          <a:lnTo>
                            <a:pt x="548" y="508"/>
                          </a:lnTo>
                          <a:lnTo>
                            <a:pt x="551" y="508"/>
                          </a:lnTo>
                          <a:lnTo>
                            <a:pt x="551" y="502"/>
                          </a:lnTo>
                          <a:lnTo>
                            <a:pt x="554" y="502"/>
                          </a:lnTo>
                          <a:lnTo>
                            <a:pt x="554" y="497"/>
                          </a:lnTo>
                          <a:lnTo>
                            <a:pt x="557" y="497"/>
                          </a:lnTo>
                          <a:lnTo>
                            <a:pt x="557" y="485"/>
                          </a:lnTo>
                          <a:lnTo>
                            <a:pt x="559" y="485"/>
                          </a:lnTo>
                          <a:lnTo>
                            <a:pt x="559" y="471"/>
                          </a:lnTo>
                          <a:lnTo>
                            <a:pt x="562" y="471"/>
                          </a:lnTo>
                          <a:lnTo>
                            <a:pt x="562" y="456"/>
                          </a:lnTo>
                          <a:lnTo>
                            <a:pt x="565" y="456"/>
                          </a:lnTo>
                          <a:lnTo>
                            <a:pt x="565" y="442"/>
                          </a:lnTo>
                          <a:lnTo>
                            <a:pt x="568" y="442"/>
                          </a:lnTo>
                          <a:lnTo>
                            <a:pt x="568" y="427"/>
                          </a:lnTo>
                          <a:lnTo>
                            <a:pt x="571" y="427"/>
                          </a:lnTo>
                          <a:lnTo>
                            <a:pt x="571" y="413"/>
                          </a:lnTo>
                          <a:lnTo>
                            <a:pt x="574" y="413"/>
                          </a:lnTo>
                          <a:lnTo>
                            <a:pt x="574" y="398"/>
                          </a:lnTo>
                          <a:lnTo>
                            <a:pt x="577" y="398"/>
                          </a:lnTo>
                          <a:lnTo>
                            <a:pt x="577" y="393"/>
                          </a:lnTo>
                          <a:lnTo>
                            <a:pt x="580" y="393"/>
                          </a:lnTo>
                          <a:lnTo>
                            <a:pt x="580" y="384"/>
                          </a:lnTo>
                          <a:lnTo>
                            <a:pt x="583" y="384"/>
                          </a:lnTo>
                          <a:lnTo>
                            <a:pt x="583" y="378"/>
                          </a:lnTo>
                          <a:lnTo>
                            <a:pt x="585" y="378"/>
                          </a:lnTo>
                          <a:lnTo>
                            <a:pt x="591" y="378"/>
                          </a:lnTo>
                          <a:lnTo>
                            <a:pt x="594" y="378"/>
                          </a:lnTo>
                          <a:lnTo>
                            <a:pt x="594" y="390"/>
                          </a:lnTo>
                          <a:lnTo>
                            <a:pt x="597" y="390"/>
                          </a:lnTo>
                          <a:lnTo>
                            <a:pt x="597" y="401"/>
                          </a:lnTo>
                          <a:lnTo>
                            <a:pt x="600" y="401"/>
                          </a:lnTo>
                          <a:lnTo>
                            <a:pt x="600" y="410"/>
                          </a:lnTo>
                          <a:lnTo>
                            <a:pt x="603" y="410"/>
                          </a:lnTo>
                          <a:lnTo>
                            <a:pt x="603" y="427"/>
                          </a:lnTo>
                          <a:lnTo>
                            <a:pt x="606" y="427"/>
                          </a:lnTo>
                          <a:lnTo>
                            <a:pt x="606" y="445"/>
                          </a:lnTo>
                          <a:lnTo>
                            <a:pt x="608" y="445"/>
                          </a:lnTo>
                          <a:lnTo>
                            <a:pt x="608" y="462"/>
                          </a:lnTo>
                          <a:lnTo>
                            <a:pt x="611" y="462"/>
                          </a:lnTo>
                          <a:lnTo>
                            <a:pt x="611" y="482"/>
                          </a:lnTo>
                          <a:lnTo>
                            <a:pt x="614" y="482"/>
                          </a:lnTo>
                          <a:lnTo>
                            <a:pt x="614" y="502"/>
                          </a:lnTo>
                          <a:lnTo>
                            <a:pt x="617" y="502"/>
                          </a:lnTo>
                          <a:lnTo>
                            <a:pt x="617" y="526"/>
                          </a:lnTo>
                          <a:lnTo>
                            <a:pt x="620" y="526"/>
                          </a:lnTo>
                          <a:lnTo>
                            <a:pt x="620" y="543"/>
                          </a:lnTo>
                          <a:lnTo>
                            <a:pt x="623" y="543"/>
                          </a:lnTo>
                          <a:lnTo>
                            <a:pt x="623" y="557"/>
                          </a:lnTo>
                          <a:lnTo>
                            <a:pt x="626" y="557"/>
                          </a:lnTo>
                          <a:lnTo>
                            <a:pt x="626" y="575"/>
                          </a:lnTo>
                          <a:lnTo>
                            <a:pt x="629" y="575"/>
                          </a:lnTo>
                          <a:lnTo>
                            <a:pt x="629" y="586"/>
                          </a:lnTo>
                          <a:lnTo>
                            <a:pt x="632" y="586"/>
                          </a:lnTo>
                          <a:lnTo>
                            <a:pt x="632" y="589"/>
                          </a:lnTo>
                          <a:lnTo>
                            <a:pt x="634" y="589"/>
                          </a:lnTo>
                          <a:lnTo>
                            <a:pt x="634" y="589"/>
                          </a:lnTo>
                          <a:lnTo>
                            <a:pt x="637" y="589"/>
                          </a:lnTo>
                          <a:lnTo>
                            <a:pt x="637" y="592"/>
                          </a:lnTo>
                          <a:lnTo>
                            <a:pt x="640" y="592"/>
                          </a:lnTo>
                          <a:lnTo>
                            <a:pt x="640" y="578"/>
                          </a:lnTo>
                          <a:lnTo>
                            <a:pt x="643" y="578"/>
                          </a:lnTo>
                          <a:lnTo>
                            <a:pt x="643" y="563"/>
                          </a:lnTo>
                          <a:lnTo>
                            <a:pt x="646" y="563"/>
                          </a:lnTo>
                          <a:lnTo>
                            <a:pt x="646" y="549"/>
                          </a:lnTo>
                          <a:lnTo>
                            <a:pt x="649" y="549"/>
                          </a:lnTo>
                          <a:lnTo>
                            <a:pt x="649" y="528"/>
                          </a:lnTo>
                          <a:lnTo>
                            <a:pt x="652" y="528"/>
                          </a:lnTo>
                          <a:lnTo>
                            <a:pt x="652" y="508"/>
                          </a:lnTo>
                          <a:lnTo>
                            <a:pt x="655" y="508"/>
                          </a:lnTo>
                          <a:lnTo>
                            <a:pt x="655" y="488"/>
                          </a:lnTo>
                          <a:lnTo>
                            <a:pt x="657" y="488"/>
                          </a:lnTo>
                          <a:lnTo>
                            <a:pt x="657" y="468"/>
                          </a:lnTo>
                          <a:lnTo>
                            <a:pt x="660" y="468"/>
                          </a:lnTo>
                          <a:lnTo>
                            <a:pt x="660" y="450"/>
                          </a:lnTo>
                          <a:lnTo>
                            <a:pt x="663" y="450"/>
                          </a:lnTo>
                          <a:lnTo>
                            <a:pt x="663" y="436"/>
                          </a:lnTo>
                          <a:lnTo>
                            <a:pt x="666" y="436"/>
                          </a:lnTo>
                          <a:lnTo>
                            <a:pt x="666" y="422"/>
                          </a:lnTo>
                          <a:lnTo>
                            <a:pt x="669" y="422"/>
                          </a:lnTo>
                          <a:lnTo>
                            <a:pt x="669" y="419"/>
                          </a:lnTo>
                          <a:lnTo>
                            <a:pt x="672" y="419"/>
                          </a:lnTo>
                          <a:lnTo>
                            <a:pt x="672" y="416"/>
                          </a:lnTo>
                          <a:lnTo>
                            <a:pt x="675" y="416"/>
                          </a:lnTo>
                          <a:lnTo>
                            <a:pt x="675" y="413"/>
                          </a:lnTo>
                          <a:lnTo>
                            <a:pt x="678" y="413"/>
                          </a:lnTo>
                          <a:lnTo>
                            <a:pt x="678" y="422"/>
                          </a:lnTo>
                          <a:lnTo>
                            <a:pt x="681" y="422"/>
                          </a:lnTo>
                          <a:lnTo>
                            <a:pt x="681" y="430"/>
                          </a:lnTo>
                          <a:lnTo>
                            <a:pt x="683" y="430"/>
                          </a:lnTo>
                          <a:lnTo>
                            <a:pt x="683" y="436"/>
                          </a:lnTo>
                          <a:lnTo>
                            <a:pt x="686" y="436"/>
                          </a:lnTo>
                          <a:lnTo>
                            <a:pt x="686" y="448"/>
                          </a:lnTo>
                          <a:lnTo>
                            <a:pt x="689" y="448"/>
                          </a:lnTo>
                          <a:lnTo>
                            <a:pt x="689" y="456"/>
                          </a:lnTo>
                          <a:lnTo>
                            <a:pt x="692" y="456"/>
                          </a:lnTo>
                          <a:lnTo>
                            <a:pt x="692" y="468"/>
                          </a:lnTo>
                          <a:lnTo>
                            <a:pt x="695" y="468"/>
                          </a:lnTo>
                          <a:lnTo>
                            <a:pt x="695" y="474"/>
                          </a:lnTo>
                          <a:lnTo>
                            <a:pt x="698" y="474"/>
                          </a:lnTo>
                          <a:lnTo>
                            <a:pt x="698" y="476"/>
                          </a:lnTo>
                          <a:lnTo>
                            <a:pt x="701" y="476"/>
                          </a:lnTo>
                          <a:lnTo>
                            <a:pt x="701" y="479"/>
                          </a:lnTo>
                          <a:lnTo>
                            <a:pt x="704" y="479"/>
                          </a:lnTo>
                          <a:lnTo>
                            <a:pt x="704" y="476"/>
                          </a:lnTo>
                          <a:lnTo>
                            <a:pt x="707" y="476"/>
                          </a:lnTo>
                          <a:lnTo>
                            <a:pt x="707" y="471"/>
                          </a:lnTo>
                          <a:lnTo>
                            <a:pt x="709" y="471"/>
                          </a:lnTo>
                          <a:lnTo>
                            <a:pt x="709" y="465"/>
                          </a:lnTo>
                          <a:lnTo>
                            <a:pt x="712" y="465"/>
                          </a:lnTo>
                          <a:lnTo>
                            <a:pt x="712" y="456"/>
                          </a:lnTo>
                          <a:lnTo>
                            <a:pt x="715" y="456"/>
                          </a:lnTo>
                          <a:lnTo>
                            <a:pt x="715" y="445"/>
                          </a:lnTo>
                          <a:lnTo>
                            <a:pt x="718" y="445"/>
                          </a:lnTo>
                          <a:lnTo>
                            <a:pt x="718" y="430"/>
                          </a:lnTo>
                          <a:lnTo>
                            <a:pt x="721" y="430"/>
                          </a:lnTo>
                          <a:lnTo>
                            <a:pt x="721" y="419"/>
                          </a:lnTo>
                          <a:lnTo>
                            <a:pt x="724" y="419"/>
                          </a:lnTo>
                          <a:lnTo>
                            <a:pt x="724" y="404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Freeform 161">
                      <a:extLst>
                        <a:ext uri="{FF2B5EF4-FFF2-40B4-BE49-F238E27FC236}">
                          <a16:creationId xmlns:a16="http://schemas.microsoft.com/office/drawing/2014/main" id="{AD63C7B5-C4D4-4A05-2FB3-7078787F51D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10" y="1279"/>
                      <a:ext cx="755" cy="234"/>
                    </a:xfrm>
                    <a:custGeom>
                      <a:avLst/>
                      <a:gdLst>
                        <a:gd name="T0" fmla="*/ 8 w 755"/>
                        <a:gd name="T1" fmla="*/ 75 h 234"/>
                        <a:gd name="T2" fmla="*/ 20 w 755"/>
                        <a:gd name="T3" fmla="*/ 55 h 234"/>
                        <a:gd name="T4" fmla="*/ 31 w 755"/>
                        <a:gd name="T5" fmla="*/ 40 h 234"/>
                        <a:gd name="T6" fmla="*/ 43 w 755"/>
                        <a:gd name="T7" fmla="*/ 29 h 234"/>
                        <a:gd name="T8" fmla="*/ 57 w 755"/>
                        <a:gd name="T9" fmla="*/ 43 h 234"/>
                        <a:gd name="T10" fmla="*/ 69 w 755"/>
                        <a:gd name="T11" fmla="*/ 92 h 234"/>
                        <a:gd name="T12" fmla="*/ 80 w 755"/>
                        <a:gd name="T13" fmla="*/ 150 h 234"/>
                        <a:gd name="T14" fmla="*/ 92 w 755"/>
                        <a:gd name="T15" fmla="*/ 176 h 234"/>
                        <a:gd name="T16" fmla="*/ 104 w 755"/>
                        <a:gd name="T17" fmla="*/ 156 h 234"/>
                        <a:gd name="T18" fmla="*/ 115 w 755"/>
                        <a:gd name="T19" fmla="*/ 115 h 234"/>
                        <a:gd name="T20" fmla="*/ 127 w 755"/>
                        <a:gd name="T21" fmla="*/ 101 h 234"/>
                        <a:gd name="T22" fmla="*/ 138 w 755"/>
                        <a:gd name="T23" fmla="*/ 133 h 234"/>
                        <a:gd name="T24" fmla="*/ 150 w 755"/>
                        <a:gd name="T25" fmla="*/ 185 h 234"/>
                        <a:gd name="T26" fmla="*/ 161 w 755"/>
                        <a:gd name="T27" fmla="*/ 214 h 234"/>
                        <a:gd name="T28" fmla="*/ 176 w 755"/>
                        <a:gd name="T29" fmla="*/ 199 h 234"/>
                        <a:gd name="T30" fmla="*/ 187 w 755"/>
                        <a:gd name="T31" fmla="*/ 182 h 234"/>
                        <a:gd name="T32" fmla="*/ 207 w 755"/>
                        <a:gd name="T33" fmla="*/ 188 h 234"/>
                        <a:gd name="T34" fmla="*/ 219 w 755"/>
                        <a:gd name="T35" fmla="*/ 173 h 234"/>
                        <a:gd name="T36" fmla="*/ 230 w 755"/>
                        <a:gd name="T37" fmla="*/ 130 h 234"/>
                        <a:gd name="T38" fmla="*/ 242 w 755"/>
                        <a:gd name="T39" fmla="*/ 89 h 234"/>
                        <a:gd name="T40" fmla="*/ 259 w 755"/>
                        <a:gd name="T41" fmla="*/ 101 h 234"/>
                        <a:gd name="T42" fmla="*/ 271 w 755"/>
                        <a:gd name="T43" fmla="*/ 141 h 234"/>
                        <a:gd name="T44" fmla="*/ 282 w 755"/>
                        <a:gd name="T45" fmla="*/ 176 h 234"/>
                        <a:gd name="T46" fmla="*/ 297 w 755"/>
                        <a:gd name="T47" fmla="*/ 190 h 234"/>
                        <a:gd name="T48" fmla="*/ 308 w 755"/>
                        <a:gd name="T49" fmla="*/ 170 h 234"/>
                        <a:gd name="T50" fmla="*/ 320 w 755"/>
                        <a:gd name="T51" fmla="*/ 124 h 234"/>
                        <a:gd name="T52" fmla="*/ 331 w 755"/>
                        <a:gd name="T53" fmla="*/ 78 h 234"/>
                        <a:gd name="T54" fmla="*/ 343 w 755"/>
                        <a:gd name="T55" fmla="*/ 49 h 234"/>
                        <a:gd name="T56" fmla="*/ 354 w 755"/>
                        <a:gd name="T57" fmla="*/ 52 h 234"/>
                        <a:gd name="T58" fmla="*/ 366 w 755"/>
                        <a:gd name="T59" fmla="*/ 81 h 234"/>
                        <a:gd name="T60" fmla="*/ 377 w 755"/>
                        <a:gd name="T61" fmla="*/ 115 h 234"/>
                        <a:gd name="T62" fmla="*/ 389 w 755"/>
                        <a:gd name="T63" fmla="*/ 141 h 234"/>
                        <a:gd name="T64" fmla="*/ 401 w 755"/>
                        <a:gd name="T65" fmla="*/ 153 h 234"/>
                        <a:gd name="T66" fmla="*/ 418 w 755"/>
                        <a:gd name="T67" fmla="*/ 147 h 234"/>
                        <a:gd name="T68" fmla="*/ 429 w 755"/>
                        <a:gd name="T69" fmla="*/ 138 h 234"/>
                        <a:gd name="T70" fmla="*/ 444 w 755"/>
                        <a:gd name="T71" fmla="*/ 141 h 234"/>
                        <a:gd name="T72" fmla="*/ 455 w 755"/>
                        <a:gd name="T73" fmla="*/ 150 h 234"/>
                        <a:gd name="T74" fmla="*/ 467 w 755"/>
                        <a:gd name="T75" fmla="*/ 141 h 234"/>
                        <a:gd name="T76" fmla="*/ 478 w 755"/>
                        <a:gd name="T77" fmla="*/ 110 h 234"/>
                        <a:gd name="T78" fmla="*/ 490 w 755"/>
                        <a:gd name="T79" fmla="*/ 75 h 234"/>
                        <a:gd name="T80" fmla="*/ 502 w 755"/>
                        <a:gd name="T81" fmla="*/ 72 h 234"/>
                        <a:gd name="T82" fmla="*/ 513 w 755"/>
                        <a:gd name="T83" fmla="*/ 110 h 234"/>
                        <a:gd name="T84" fmla="*/ 525 w 755"/>
                        <a:gd name="T85" fmla="*/ 153 h 234"/>
                        <a:gd name="T86" fmla="*/ 536 w 755"/>
                        <a:gd name="T87" fmla="*/ 173 h 234"/>
                        <a:gd name="T88" fmla="*/ 548 w 755"/>
                        <a:gd name="T89" fmla="*/ 173 h 234"/>
                        <a:gd name="T90" fmla="*/ 559 w 755"/>
                        <a:gd name="T91" fmla="*/ 164 h 234"/>
                        <a:gd name="T92" fmla="*/ 576 w 755"/>
                        <a:gd name="T93" fmla="*/ 159 h 234"/>
                        <a:gd name="T94" fmla="*/ 588 w 755"/>
                        <a:gd name="T95" fmla="*/ 147 h 234"/>
                        <a:gd name="T96" fmla="*/ 600 w 755"/>
                        <a:gd name="T97" fmla="*/ 130 h 234"/>
                        <a:gd name="T98" fmla="*/ 617 w 755"/>
                        <a:gd name="T99" fmla="*/ 124 h 234"/>
                        <a:gd name="T100" fmla="*/ 628 w 755"/>
                        <a:gd name="T101" fmla="*/ 133 h 234"/>
                        <a:gd name="T102" fmla="*/ 640 w 755"/>
                        <a:gd name="T103" fmla="*/ 124 h 234"/>
                        <a:gd name="T104" fmla="*/ 651 w 755"/>
                        <a:gd name="T105" fmla="*/ 89 h 234"/>
                        <a:gd name="T106" fmla="*/ 663 w 755"/>
                        <a:gd name="T107" fmla="*/ 52 h 234"/>
                        <a:gd name="T108" fmla="*/ 675 w 755"/>
                        <a:gd name="T109" fmla="*/ 55 h 234"/>
                        <a:gd name="T110" fmla="*/ 686 w 755"/>
                        <a:gd name="T111" fmla="*/ 107 h 234"/>
                        <a:gd name="T112" fmla="*/ 698 w 755"/>
                        <a:gd name="T113" fmla="*/ 185 h 234"/>
                        <a:gd name="T114" fmla="*/ 709 w 755"/>
                        <a:gd name="T115" fmla="*/ 231 h 234"/>
                        <a:gd name="T116" fmla="*/ 721 w 755"/>
                        <a:gd name="T117" fmla="*/ 211 h 234"/>
                        <a:gd name="T118" fmla="*/ 732 w 755"/>
                        <a:gd name="T119" fmla="*/ 136 h 234"/>
                        <a:gd name="T120" fmla="*/ 744 w 755"/>
                        <a:gd name="T121" fmla="*/ 49 h 234"/>
                        <a:gd name="T122" fmla="*/ 755 w 755"/>
                        <a:gd name="T123" fmla="*/ 0 h 23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55" h="234">
                          <a:moveTo>
                            <a:pt x="0" y="118"/>
                          </a:moveTo>
                          <a:lnTo>
                            <a:pt x="0" y="107"/>
                          </a:lnTo>
                          <a:lnTo>
                            <a:pt x="3" y="107"/>
                          </a:lnTo>
                          <a:lnTo>
                            <a:pt x="3" y="92"/>
                          </a:lnTo>
                          <a:lnTo>
                            <a:pt x="5" y="92"/>
                          </a:lnTo>
                          <a:lnTo>
                            <a:pt x="5" y="84"/>
                          </a:lnTo>
                          <a:lnTo>
                            <a:pt x="8" y="84"/>
                          </a:lnTo>
                          <a:lnTo>
                            <a:pt x="8" y="75"/>
                          </a:lnTo>
                          <a:lnTo>
                            <a:pt x="11" y="75"/>
                          </a:lnTo>
                          <a:lnTo>
                            <a:pt x="11" y="66"/>
                          </a:lnTo>
                          <a:lnTo>
                            <a:pt x="14" y="66"/>
                          </a:lnTo>
                          <a:lnTo>
                            <a:pt x="14" y="63"/>
                          </a:lnTo>
                          <a:lnTo>
                            <a:pt x="17" y="63"/>
                          </a:lnTo>
                          <a:lnTo>
                            <a:pt x="17" y="57"/>
                          </a:lnTo>
                          <a:lnTo>
                            <a:pt x="20" y="57"/>
                          </a:lnTo>
                          <a:lnTo>
                            <a:pt x="20" y="55"/>
                          </a:lnTo>
                          <a:lnTo>
                            <a:pt x="23" y="55"/>
                          </a:lnTo>
                          <a:lnTo>
                            <a:pt x="23" y="52"/>
                          </a:lnTo>
                          <a:lnTo>
                            <a:pt x="26" y="52"/>
                          </a:lnTo>
                          <a:lnTo>
                            <a:pt x="26" y="49"/>
                          </a:lnTo>
                          <a:lnTo>
                            <a:pt x="29" y="49"/>
                          </a:lnTo>
                          <a:lnTo>
                            <a:pt x="29" y="43"/>
                          </a:lnTo>
                          <a:lnTo>
                            <a:pt x="31" y="43"/>
                          </a:lnTo>
                          <a:lnTo>
                            <a:pt x="31" y="40"/>
                          </a:lnTo>
                          <a:lnTo>
                            <a:pt x="34" y="40"/>
                          </a:lnTo>
                          <a:lnTo>
                            <a:pt x="34" y="37"/>
                          </a:lnTo>
                          <a:lnTo>
                            <a:pt x="37" y="37"/>
                          </a:lnTo>
                          <a:lnTo>
                            <a:pt x="37" y="34"/>
                          </a:lnTo>
                          <a:lnTo>
                            <a:pt x="40" y="34"/>
                          </a:lnTo>
                          <a:lnTo>
                            <a:pt x="40" y="31"/>
                          </a:lnTo>
                          <a:lnTo>
                            <a:pt x="43" y="31"/>
                          </a:lnTo>
                          <a:lnTo>
                            <a:pt x="43" y="29"/>
                          </a:lnTo>
                          <a:lnTo>
                            <a:pt x="46" y="29"/>
                          </a:lnTo>
                          <a:lnTo>
                            <a:pt x="49" y="29"/>
                          </a:lnTo>
                          <a:lnTo>
                            <a:pt x="52" y="29"/>
                          </a:lnTo>
                          <a:lnTo>
                            <a:pt x="52" y="31"/>
                          </a:lnTo>
                          <a:lnTo>
                            <a:pt x="55" y="31"/>
                          </a:lnTo>
                          <a:lnTo>
                            <a:pt x="55" y="37"/>
                          </a:lnTo>
                          <a:lnTo>
                            <a:pt x="57" y="37"/>
                          </a:lnTo>
                          <a:lnTo>
                            <a:pt x="57" y="43"/>
                          </a:lnTo>
                          <a:lnTo>
                            <a:pt x="60" y="43"/>
                          </a:lnTo>
                          <a:lnTo>
                            <a:pt x="60" y="52"/>
                          </a:lnTo>
                          <a:lnTo>
                            <a:pt x="63" y="52"/>
                          </a:lnTo>
                          <a:lnTo>
                            <a:pt x="63" y="66"/>
                          </a:lnTo>
                          <a:lnTo>
                            <a:pt x="66" y="66"/>
                          </a:lnTo>
                          <a:lnTo>
                            <a:pt x="66" y="78"/>
                          </a:lnTo>
                          <a:lnTo>
                            <a:pt x="69" y="78"/>
                          </a:lnTo>
                          <a:lnTo>
                            <a:pt x="69" y="92"/>
                          </a:lnTo>
                          <a:lnTo>
                            <a:pt x="72" y="92"/>
                          </a:lnTo>
                          <a:lnTo>
                            <a:pt x="72" y="110"/>
                          </a:lnTo>
                          <a:lnTo>
                            <a:pt x="75" y="110"/>
                          </a:lnTo>
                          <a:lnTo>
                            <a:pt x="75" y="124"/>
                          </a:lnTo>
                          <a:lnTo>
                            <a:pt x="78" y="124"/>
                          </a:lnTo>
                          <a:lnTo>
                            <a:pt x="78" y="138"/>
                          </a:lnTo>
                          <a:lnTo>
                            <a:pt x="80" y="138"/>
                          </a:lnTo>
                          <a:lnTo>
                            <a:pt x="80" y="150"/>
                          </a:lnTo>
                          <a:lnTo>
                            <a:pt x="83" y="150"/>
                          </a:lnTo>
                          <a:lnTo>
                            <a:pt x="83" y="162"/>
                          </a:lnTo>
                          <a:lnTo>
                            <a:pt x="86" y="162"/>
                          </a:lnTo>
                          <a:lnTo>
                            <a:pt x="86" y="173"/>
                          </a:lnTo>
                          <a:lnTo>
                            <a:pt x="89" y="173"/>
                          </a:lnTo>
                          <a:lnTo>
                            <a:pt x="89" y="176"/>
                          </a:lnTo>
                          <a:lnTo>
                            <a:pt x="92" y="176"/>
                          </a:lnTo>
                          <a:lnTo>
                            <a:pt x="92" y="176"/>
                          </a:lnTo>
                          <a:lnTo>
                            <a:pt x="95" y="176"/>
                          </a:lnTo>
                          <a:lnTo>
                            <a:pt x="95" y="179"/>
                          </a:lnTo>
                          <a:lnTo>
                            <a:pt x="98" y="179"/>
                          </a:lnTo>
                          <a:lnTo>
                            <a:pt x="98" y="173"/>
                          </a:lnTo>
                          <a:lnTo>
                            <a:pt x="101" y="173"/>
                          </a:lnTo>
                          <a:lnTo>
                            <a:pt x="101" y="164"/>
                          </a:lnTo>
                          <a:lnTo>
                            <a:pt x="104" y="164"/>
                          </a:lnTo>
                          <a:lnTo>
                            <a:pt x="104" y="156"/>
                          </a:lnTo>
                          <a:lnTo>
                            <a:pt x="106" y="156"/>
                          </a:lnTo>
                          <a:lnTo>
                            <a:pt x="106" y="147"/>
                          </a:lnTo>
                          <a:lnTo>
                            <a:pt x="109" y="147"/>
                          </a:lnTo>
                          <a:lnTo>
                            <a:pt x="109" y="136"/>
                          </a:lnTo>
                          <a:lnTo>
                            <a:pt x="112" y="136"/>
                          </a:lnTo>
                          <a:lnTo>
                            <a:pt x="112" y="124"/>
                          </a:lnTo>
                          <a:lnTo>
                            <a:pt x="115" y="124"/>
                          </a:lnTo>
                          <a:lnTo>
                            <a:pt x="115" y="115"/>
                          </a:lnTo>
                          <a:lnTo>
                            <a:pt x="118" y="115"/>
                          </a:lnTo>
                          <a:lnTo>
                            <a:pt x="118" y="110"/>
                          </a:lnTo>
                          <a:lnTo>
                            <a:pt x="121" y="110"/>
                          </a:lnTo>
                          <a:lnTo>
                            <a:pt x="121" y="101"/>
                          </a:lnTo>
                          <a:lnTo>
                            <a:pt x="124" y="101"/>
                          </a:lnTo>
                          <a:lnTo>
                            <a:pt x="124" y="98"/>
                          </a:lnTo>
                          <a:lnTo>
                            <a:pt x="127" y="98"/>
                          </a:lnTo>
                          <a:lnTo>
                            <a:pt x="127" y="101"/>
                          </a:lnTo>
                          <a:lnTo>
                            <a:pt x="129" y="101"/>
                          </a:lnTo>
                          <a:lnTo>
                            <a:pt x="129" y="104"/>
                          </a:lnTo>
                          <a:lnTo>
                            <a:pt x="132" y="104"/>
                          </a:lnTo>
                          <a:lnTo>
                            <a:pt x="132" y="110"/>
                          </a:lnTo>
                          <a:lnTo>
                            <a:pt x="135" y="110"/>
                          </a:lnTo>
                          <a:lnTo>
                            <a:pt x="135" y="121"/>
                          </a:lnTo>
                          <a:lnTo>
                            <a:pt x="138" y="121"/>
                          </a:lnTo>
                          <a:lnTo>
                            <a:pt x="138" y="133"/>
                          </a:lnTo>
                          <a:lnTo>
                            <a:pt x="141" y="133"/>
                          </a:lnTo>
                          <a:lnTo>
                            <a:pt x="141" y="144"/>
                          </a:lnTo>
                          <a:lnTo>
                            <a:pt x="144" y="144"/>
                          </a:lnTo>
                          <a:lnTo>
                            <a:pt x="144" y="159"/>
                          </a:lnTo>
                          <a:lnTo>
                            <a:pt x="147" y="159"/>
                          </a:lnTo>
                          <a:lnTo>
                            <a:pt x="147" y="170"/>
                          </a:lnTo>
                          <a:lnTo>
                            <a:pt x="150" y="170"/>
                          </a:lnTo>
                          <a:lnTo>
                            <a:pt x="150" y="185"/>
                          </a:lnTo>
                          <a:lnTo>
                            <a:pt x="153" y="185"/>
                          </a:lnTo>
                          <a:lnTo>
                            <a:pt x="153" y="196"/>
                          </a:lnTo>
                          <a:lnTo>
                            <a:pt x="155" y="196"/>
                          </a:lnTo>
                          <a:lnTo>
                            <a:pt x="155" y="202"/>
                          </a:lnTo>
                          <a:lnTo>
                            <a:pt x="158" y="202"/>
                          </a:lnTo>
                          <a:lnTo>
                            <a:pt x="158" y="211"/>
                          </a:lnTo>
                          <a:lnTo>
                            <a:pt x="161" y="211"/>
                          </a:lnTo>
                          <a:lnTo>
                            <a:pt x="161" y="214"/>
                          </a:lnTo>
                          <a:lnTo>
                            <a:pt x="164" y="214"/>
                          </a:lnTo>
                          <a:lnTo>
                            <a:pt x="167" y="214"/>
                          </a:lnTo>
                          <a:lnTo>
                            <a:pt x="170" y="214"/>
                          </a:lnTo>
                          <a:lnTo>
                            <a:pt x="170" y="211"/>
                          </a:lnTo>
                          <a:lnTo>
                            <a:pt x="173" y="211"/>
                          </a:lnTo>
                          <a:lnTo>
                            <a:pt x="173" y="205"/>
                          </a:lnTo>
                          <a:lnTo>
                            <a:pt x="176" y="205"/>
                          </a:lnTo>
                          <a:lnTo>
                            <a:pt x="176" y="199"/>
                          </a:lnTo>
                          <a:lnTo>
                            <a:pt x="179" y="199"/>
                          </a:lnTo>
                          <a:lnTo>
                            <a:pt x="179" y="196"/>
                          </a:lnTo>
                          <a:lnTo>
                            <a:pt x="181" y="196"/>
                          </a:lnTo>
                          <a:lnTo>
                            <a:pt x="181" y="190"/>
                          </a:lnTo>
                          <a:lnTo>
                            <a:pt x="184" y="190"/>
                          </a:lnTo>
                          <a:lnTo>
                            <a:pt x="184" y="185"/>
                          </a:lnTo>
                          <a:lnTo>
                            <a:pt x="187" y="185"/>
                          </a:lnTo>
                          <a:lnTo>
                            <a:pt x="187" y="182"/>
                          </a:lnTo>
                          <a:lnTo>
                            <a:pt x="190" y="182"/>
                          </a:lnTo>
                          <a:lnTo>
                            <a:pt x="199" y="182"/>
                          </a:lnTo>
                          <a:lnTo>
                            <a:pt x="202" y="182"/>
                          </a:lnTo>
                          <a:lnTo>
                            <a:pt x="202" y="185"/>
                          </a:lnTo>
                          <a:lnTo>
                            <a:pt x="204" y="185"/>
                          </a:lnTo>
                          <a:lnTo>
                            <a:pt x="204" y="188"/>
                          </a:lnTo>
                          <a:lnTo>
                            <a:pt x="207" y="188"/>
                          </a:lnTo>
                          <a:lnTo>
                            <a:pt x="207" y="188"/>
                          </a:lnTo>
                          <a:lnTo>
                            <a:pt x="210" y="188"/>
                          </a:lnTo>
                          <a:lnTo>
                            <a:pt x="210" y="185"/>
                          </a:lnTo>
                          <a:lnTo>
                            <a:pt x="213" y="185"/>
                          </a:lnTo>
                          <a:lnTo>
                            <a:pt x="213" y="185"/>
                          </a:lnTo>
                          <a:lnTo>
                            <a:pt x="216" y="185"/>
                          </a:lnTo>
                          <a:lnTo>
                            <a:pt x="216" y="182"/>
                          </a:lnTo>
                          <a:lnTo>
                            <a:pt x="219" y="182"/>
                          </a:lnTo>
                          <a:lnTo>
                            <a:pt x="219" y="173"/>
                          </a:lnTo>
                          <a:lnTo>
                            <a:pt x="222" y="173"/>
                          </a:lnTo>
                          <a:lnTo>
                            <a:pt x="222" y="164"/>
                          </a:lnTo>
                          <a:lnTo>
                            <a:pt x="225" y="164"/>
                          </a:lnTo>
                          <a:lnTo>
                            <a:pt x="225" y="156"/>
                          </a:lnTo>
                          <a:lnTo>
                            <a:pt x="228" y="156"/>
                          </a:lnTo>
                          <a:lnTo>
                            <a:pt x="228" y="144"/>
                          </a:lnTo>
                          <a:lnTo>
                            <a:pt x="230" y="144"/>
                          </a:lnTo>
                          <a:lnTo>
                            <a:pt x="230" y="130"/>
                          </a:lnTo>
                          <a:lnTo>
                            <a:pt x="233" y="130"/>
                          </a:lnTo>
                          <a:lnTo>
                            <a:pt x="233" y="118"/>
                          </a:lnTo>
                          <a:lnTo>
                            <a:pt x="236" y="118"/>
                          </a:lnTo>
                          <a:lnTo>
                            <a:pt x="236" y="107"/>
                          </a:lnTo>
                          <a:lnTo>
                            <a:pt x="239" y="107"/>
                          </a:lnTo>
                          <a:lnTo>
                            <a:pt x="239" y="98"/>
                          </a:lnTo>
                          <a:lnTo>
                            <a:pt x="242" y="98"/>
                          </a:lnTo>
                          <a:lnTo>
                            <a:pt x="242" y="89"/>
                          </a:lnTo>
                          <a:lnTo>
                            <a:pt x="245" y="89"/>
                          </a:lnTo>
                          <a:lnTo>
                            <a:pt x="245" y="84"/>
                          </a:lnTo>
                          <a:lnTo>
                            <a:pt x="248" y="84"/>
                          </a:lnTo>
                          <a:lnTo>
                            <a:pt x="253" y="84"/>
                          </a:lnTo>
                          <a:lnTo>
                            <a:pt x="256" y="84"/>
                          </a:lnTo>
                          <a:lnTo>
                            <a:pt x="256" y="92"/>
                          </a:lnTo>
                          <a:lnTo>
                            <a:pt x="259" y="92"/>
                          </a:lnTo>
                          <a:lnTo>
                            <a:pt x="259" y="101"/>
                          </a:lnTo>
                          <a:lnTo>
                            <a:pt x="262" y="101"/>
                          </a:lnTo>
                          <a:lnTo>
                            <a:pt x="262" y="107"/>
                          </a:lnTo>
                          <a:lnTo>
                            <a:pt x="265" y="107"/>
                          </a:lnTo>
                          <a:lnTo>
                            <a:pt x="265" y="118"/>
                          </a:lnTo>
                          <a:lnTo>
                            <a:pt x="268" y="118"/>
                          </a:lnTo>
                          <a:lnTo>
                            <a:pt x="268" y="130"/>
                          </a:lnTo>
                          <a:lnTo>
                            <a:pt x="271" y="130"/>
                          </a:lnTo>
                          <a:lnTo>
                            <a:pt x="271" y="141"/>
                          </a:lnTo>
                          <a:lnTo>
                            <a:pt x="274" y="141"/>
                          </a:lnTo>
                          <a:lnTo>
                            <a:pt x="274" y="150"/>
                          </a:lnTo>
                          <a:lnTo>
                            <a:pt x="277" y="150"/>
                          </a:lnTo>
                          <a:lnTo>
                            <a:pt x="277" y="162"/>
                          </a:lnTo>
                          <a:lnTo>
                            <a:pt x="279" y="162"/>
                          </a:lnTo>
                          <a:lnTo>
                            <a:pt x="279" y="170"/>
                          </a:lnTo>
                          <a:lnTo>
                            <a:pt x="282" y="170"/>
                          </a:lnTo>
                          <a:lnTo>
                            <a:pt x="282" y="176"/>
                          </a:lnTo>
                          <a:lnTo>
                            <a:pt x="285" y="176"/>
                          </a:lnTo>
                          <a:lnTo>
                            <a:pt x="285" y="182"/>
                          </a:lnTo>
                          <a:lnTo>
                            <a:pt x="288" y="182"/>
                          </a:lnTo>
                          <a:lnTo>
                            <a:pt x="288" y="188"/>
                          </a:lnTo>
                          <a:lnTo>
                            <a:pt x="291" y="188"/>
                          </a:lnTo>
                          <a:lnTo>
                            <a:pt x="291" y="190"/>
                          </a:lnTo>
                          <a:lnTo>
                            <a:pt x="294" y="190"/>
                          </a:lnTo>
                          <a:lnTo>
                            <a:pt x="297" y="190"/>
                          </a:lnTo>
                          <a:lnTo>
                            <a:pt x="300" y="190"/>
                          </a:lnTo>
                          <a:lnTo>
                            <a:pt x="300" y="188"/>
                          </a:lnTo>
                          <a:lnTo>
                            <a:pt x="303" y="188"/>
                          </a:lnTo>
                          <a:lnTo>
                            <a:pt x="303" y="182"/>
                          </a:lnTo>
                          <a:lnTo>
                            <a:pt x="305" y="182"/>
                          </a:lnTo>
                          <a:lnTo>
                            <a:pt x="305" y="176"/>
                          </a:lnTo>
                          <a:lnTo>
                            <a:pt x="308" y="176"/>
                          </a:lnTo>
                          <a:lnTo>
                            <a:pt x="308" y="170"/>
                          </a:lnTo>
                          <a:lnTo>
                            <a:pt x="311" y="170"/>
                          </a:lnTo>
                          <a:lnTo>
                            <a:pt x="311" y="159"/>
                          </a:lnTo>
                          <a:lnTo>
                            <a:pt x="314" y="159"/>
                          </a:lnTo>
                          <a:lnTo>
                            <a:pt x="314" y="147"/>
                          </a:lnTo>
                          <a:lnTo>
                            <a:pt x="317" y="147"/>
                          </a:lnTo>
                          <a:lnTo>
                            <a:pt x="317" y="138"/>
                          </a:lnTo>
                          <a:lnTo>
                            <a:pt x="320" y="138"/>
                          </a:lnTo>
                          <a:lnTo>
                            <a:pt x="320" y="124"/>
                          </a:lnTo>
                          <a:lnTo>
                            <a:pt x="323" y="124"/>
                          </a:lnTo>
                          <a:lnTo>
                            <a:pt x="323" y="112"/>
                          </a:lnTo>
                          <a:lnTo>
                            <a:pt x="326" y="112"/>
                          </a:lnTo>
                          <a:lnTo>
                            <a:pt x="326" y="98"/>
                          </a:lnTo>
                          <a:lnTo>
                            <a:pt x="328" y="98"/>
                          </a:lnTo>
                          <a:lnTo>
                            <a:pt x="328" y="89"/>
                          </a:lnTo>
                          <a:lnTo>
                            <a:pt x="331" y="89"/>
                          </a:lnTo>
                          <a:lnTo>
                            <a:pt x="331" y="78"/>
                          </a:lnTo>
                          <a:lnTo>
                            <a:pt x="334" y="78"/>
                          </a:lnTo>
                          <a:lnTo>
                            <a:pt x="334" y="66"/>
                          </a:lnTo>
                          <a:lnTo>
                            <a:pt x="337" y="66"/>
                          </a:lnTo>
                          <a:lnTo>
                            <a:pt x="337" y="57"/>
                          </a:lnTo>
                          <a:lnTo>
                            <a:pt x="340" y="57"/>
                          </a:lnTo>
                          <a:lnTo>
                            <a:pt x="340" y="55"/>
                          </a:lnTo>
                          <a:lnTo>
                            <a:pt x="343" y="55"/>
                          </a:lnTo>
                          <a:lnTo>
                            <a:pt x="343" y="49"/>
                          </a:lnTo>
                          <a:lnTo>
                            <a:pt x="346" y="49"/>
                          </a:lnTo>
                          <a:lnTo>
                            <a:pt x="346" y="46"/>
                          </a:lnTo>
                          <a:lnTo>
                            <a:pt x="349" y="46"/>
                          </a:lnTo>
                          <a:lnTo>
                            <a:pt x="349" y="46"/>
                          </a:lnTo>
                          <a:lnTo>
                            <a:pt x="352" y="46"/>
                          </a:lnTo>
                          <a:lnTo>
                            <a:pt x="352" y="49"/>
                          </a:lnTo>
                          <a:lnTo>
                            <a:pt x="354" y="49"/>
                          </a:lnTo>
                          <a:lnTo>
                            <a:pt x="354" y="52"/>
                          </a:lnTo>
                          <a:lnTo>
                            <a:pt x="357" y="52"/>
                          </a:lnTo>
                          <a:lnTo>
                            <a:pt x="357" y="57"/>
                          </a:lnTo>
                          <a:lnTo>
                            <a:pt x="360" y="57"/>
                          </a:lnTo>
                          <a:lnTo>
                            <a:pt x="360" y="63"/>
                          </a:lnTo>
                          <a:lnTo>
                            <a:pt x="363" y="63"/>
                          </a:lnTo>
                          <a:lnTo>
                            <a:pt x="363" y="72"/>
                          </a:lnTo>
                          <a:lnTo>
                            <a:pt x="366" y="72"/>
                          </a:lnTo>
                          <a:lnTo>
                            <a:pt x="366" y="81"/>
                          </a:lnTo>
                          <a:lnTo>
                            <a:pt x="369" y="81"/>
                          </a:lnTo>
                          <a:lnTo>
                            <a:pt x="369" y="89"/>
                          </a:lnTo>
                          <a:lnTo>
                            <a:pt x="372" y="89"/>
                          </a:lnTo>
                          <a:lnTo>
                            <a:pt x="372" y="98"/>
                          </a:lnTo>
                          <a:lnTo>
                            <a:pt x="375" y="98"/>
                          </a:lnTo>
                          <a:lnTo>
                            <a:pt x="375" y="107"/>
                          </a:lnTo>
                          <a:lnTo>
                            <a:pt x="377" y="107"/>
                          </a:lnTo>
                          <a:lnTo>
                            <a:pt x="377" y="115"/>
                          </a:lnTo>
                          <a:lnTo>
                            <a:pt x="380" y="115"/>
                          </a:lnTo>
                          <a:lnTo>
                            <a:pt x="380" y="124"/>
                          </a:lnTo>
                          <a:lnTo>
                            <a:pt x="383" y="124"/>
                          </a:lnTo>
                          <a:lnTo>
                            <a:pt x="383" y="130"/>
                          </a:lnTo>
                          <a:lnTo>
                            <a:pt x="386" y="130"/>
                          </a:lnTo>
                          <a:lnTo>
                            <a:pt x="386" y="136"/>
                          </a:lnTo>
                          <a:lnTo>
                            <a:pt x="389" y="136"/>
                          </a:lnTo>
                          <a:lnTo>
                            <a:pt x="389" y="141"/>
                          </a:lnTo>
                          <a:lnTo>
                            <a:pt x="392" y="141"/>
                          </a:lnTo>
                          <a:lnTo>
                            <a:pt x="392" y="144"/>
                          </a:lnTo>
                          <a:lnTo>
                            <a:pt x="395" y="144"/>
                          </a:lnTo>
                          <a:lnTo>
                            <a:pt x="395" y="147"/>
                          </a:lnTo>
                          <a:lnTo>
                            <a:pt x="398" y="147"/>
                          </a:lnTo>
                          <a:lnTo>
                            <a:pt x="398" y="150"/>
                          </a:lnTo>
                          <a:lnTo>
                            <a:pt x="401" y="150"/>
                          </a:lnTo>
                          <a:lnTo>
                            <a:pt x="401" y="153"/>
                          </a:lnTo>
                          <a:lnTo>
                            <a:pt x="403" y="153"/>
                          </a:lnTo>
                          <a:lnTo>
                            <a:pt x="409" y="153"/>
                          </a:lnTo>
                          <a:lnTo>
                            <a:pt x="412" y="153"/>
                          </a:lnTo>
                          <a:lnTo>
                            <a:pt x="412" y="150"/>
                          </a:lnTo>
                          <a:lnTo>
                            <a:pt x="415" y="150"/>
                          </a:lnTo>
                          <a:lnTo>
                            <a:pt x="415" y="147"/>
                          </a:lnTo>
                          <a:lnTo>
                            <a:pt x="418" y="147"/>
                          </a:lnTo>
                          <a:lnTo>
                            <a:pt x="418" y="147"/>
                          </a:lnTo>
                          <a:lnTo>
                            <a:pt x="421" y="147"/>
                          </a:lnTo>
                          <a:lnTo>
                            <a:pt x="421" y="144"/>
                          </a:lnTo>
                          <a:lnTo>
                            <a:pt x="424" y="144"/>
                          </a:lnTo>
                          <a:lnTo>
                            <a:pt x="424" y="141"/>
                          </a:lnTo>
                          <a:lnTo>
                            <a:pt x="427" y="141"/>
                          </a:lnTo>
                          <a:lnTo>
                            <a:pt x="427" y="141"/>
                          </a:lnTo>
                          <a:lnTo>
                            <a:pt x="429" y="141"/>
                          </a:lnTo>
                          <a:lnTo>
                            <a:pt x="429" y="138"/>
                          </a:lnTo>
                          <a:lnTo>
                            <a:pt x="432" y="138"/>
                          </a:lnTo>
                          <a:lnTo>
                            <a:pt x="435" y="138"/>
                          </a:lnTo>
                          <a:lnTo>
                            <a:pt x="438" y="138"/>
                          </a:lnTo>
                          <a:lnTo>
                            <a:pt x="438" y="136"/>
                          </a:lnTo>
                          <a:lnTo>
                            <a:pt x="441" y="136"/>
                          </a:lnTo>
                          <a:lnTo>
                            <a:pt x="441" y="138"/>
                          </a:lnTo>
                          <a:lnTo>
                            <a:pt x="444" y="138"/>
                          </a:lnTo>
                          <a:lnTo>
                            <a:pt x="444" y="141"/>
                          </a:lnTo>
                          <a:lnTo>
                            <a:pt x="447" y="141"/>
                          </a:lnTo>
                          <a:lnTo>
                            <a:pt x="447" y="141"/>
                          </a:lnTo>
                          <a:lnTo>
                            <a:pt x="450" y="141"/>
                          </a:lnTo>
                          <a:lnTo>
                            <a:pt x="450" y="144"/>
                          </a:lnTo>
                          <a:lnTo>
                            <a:pt x="452" y="144"/>
                          </a:lnTo>
                          <a:lnTo>
                            <a:pt x="452" y="147"/>
                          </a:lnTo>
                          <a:lnTo>
                            <a:pt x="455" y="147"/>
                          </a:lnTo>
                          <a:lnTo>
                            <a:pt x="455" y="150"/>
                          </a:lnTo>
                          <a:lnTo>
                            <a:pt x="458" y="150"/>
                          </a:lnTo>
                          <a:lnTo>
                            <a:pt x="458" y="150"/>
                          </a:lnTo>
                          <a:lnTo>
                            <a:pt x="461" y="150"/>
                          </a:lnTo>
                          <a:lnTo>
                            <a:pt x="461" y="147"/>
                          </a:lnTo>
                          <a:lnTo>
                            <a:pt x="464" y="147"/>
                          </a:lnTo>
                          <a:lnTo>
                            <a:pt x="464" y="147"/>
                          </a:lnTo>
                          <a:lnTo>
                            <a:pt x="467" y="147"/>
                          </a:lnTo>
                          <a:lnTo>
                            <a:pt x="467" y="141"/>
                          </a:lnTo>
                          <a:lnTo>
                            <a:pt x="470" y="141"/>
                          </a:lnTo>
                          <a:lnTo>
                            <a:pt x="470" y="136"/>
                          </a:lnTo>
                          <a:lnTo>
                            <a:pt x="473" y="136"/>
                          </a:lnTo>
                          <a:lnTo>
                            <a:pt x="473" y="130"/>
                          </a:lnTo>
                          <a:lnTo>
                            <a:pt x="476" y="130"/>
                          </a:lnTo>
                          <a:lnTo>
                            <a:pt x="476" y="121"/>
                          </a:lnTo>
                          <a:lnTo>
                            <a:pt x="478" y="121"/>
                          </a:lnTo>
                          <a:lnTo>
                            <a:pt x="478" y="110"/>
                          </a:lnTo>
                          <a:lnTo>
                            <a:pt x="481" y="110"/>
                          </a:lnTo>
                          <a:lnTo>
                            <a:pt x="481" y="98"/>
                          </a:lnTo>
                          <a:lnTo>
                            <a:pt x="484" y="98"/>
                          </a:lnTo>
                          <a:lnTo>
                            <a:pt x="484" y="89"/>
                          </a:lnTo>
                          <a:lnTo>
                            <a:pt x="487" y="89"/>
                          </a:lnTo>
                          <a:lnTo>
                            <a:pt x="487" y="81"/>
                          </a:lnTo>
                          <a:lnTo>
                            <a:pt x="490" y="81"/>
                          </a:lnTo>
                          <a:lnTo>
                            <a:pt x="490" y="75"/>
                          </a:lnTo>
                          <a:lnTo>
                            <a:pt x="493" y="75"/>
                          </a:lnTo>
                          <a:lnTo>
                            <a:pt x="493" y="66"/>
                          </a:lnTo>
                          <a:lnTo>
                            <a:pt x="496" y="66"/>
                          </a:lnTo>
                          <a:lnTo>
                            <a:pt x="496" y="69"/>
                          </a:lnTo>
                          <a:lnTo>
                            <a:pt x="499" y="69"/>
                          </a:lnTo>
                          <a:lnTo>
                            <a:pt x="499" y="69"/>
                          </a:lnTo>
                          <a:lnTo>
                            <a:pt x="502" y="69"/>
                          </a:lnTo>
                          <a:lnTo>
                            <a:pt x="502" y="72"/>
                          </a:lnTo>
                          <a:lnTo>
                            <a:pt x="504" y="72"/>
                          </a:lnTo>
                          <a:lnTo>
                            <a:pt x="504" y="78"/>
                          </a:lnTo>
                          <a:lnTo>
                            <a:pt x="507" y="78"/>
                          </a:lnTo>
                          <a:lnTo>
                            <a:pt x="507" y="89"/>
                          </a:lnTo>
                          <a:lnTo>
                            <a:pt x="510" y="89"/>
                          </a:lnTo>
                          <a:lnTo>
                            <a:pt x="510" y="98"/>
                          </a:lnTo>
                          <a:lnTo>
                            <a:pt x="513" y="98"/>
                          </a:lnTo>
                          <a:lnTo>
                            <a:pt x="513" y="110"/>
                          </a:lnTo>
                          <a:lnTo>
                            <a:pt x="516" y="110"/>
                          </a:lnTo>
                          <a:lnTo>
                            <a:pt x="516" y="121"/>
                          </a:lnTo>
                          <a:lnTo>
                            <a:pt x="519" y="121"/>
                          </a:lnTo>
                          <a:lnTo>
                            <a:pt x="519" y="133"/>
                          </a:lnTo>
                          <a:lnTo>
                            <a:pt x="522" y="133"/>
                          </a:lnTo>
                          <a:lnTo>
                            <a:pt x="522" y="144"/>
                          </a:lnTo>
                          <a:lnTo>
                            <a:pt x="525" y="144"/>
                          </a:lnTo>
                          <a:lnTo>
                            <a:pt x="525" y="153"/>
                          </a:lnTo>
                          <a:lnTo>
                            <a:pt x="527" y="153"/>
                          </a:lnTo>
                          <a:lnTo>
                            <a:pt x="527" y="162"/>
                          </a:lnTo>
                          <a:lnTo>
                            <a:pt x="530" y="162"/>
                          </a:lnTo>
                          <a:lnTo>
                            <a:pt x="530" y="167"/>
                          </a:lnTo>
                          <a:lnTo>
                            <a:pt x="533" y="167"/>
                          </a:lnTo>
                          <a:lnTo>
                            <a:pt x="533" y="170"/>
                          </a:lnTo>
                          <a:lnTo>
                            <a:pt x="536" y="170"/>
                          </a:lnTo>
                          <a:lnTo>
                            <a:pt x="536" y="173"/>
                          </a:lnTo>
                          <a:lnTo>
                            <a:pt x="539" y="173"/>
                          </a:lnTo>
                          <a:lnTo>
                            <a:pt x="539" y="176"/>
                          </a:lnTo>
                          <a:lnTo>
                            <a:pt x="542" y="176"/>
                          </a:lnTo>
                          <a:lnTo>
                            <a:pt x="542" y="176"/>
                          </a:lnTo>
                          <a:lnTo>
                            <a:pt x="545" y="176"/>
                          </a:lnTo>
                          <a:lnTo>
                            <a:pt x="545" y="173"/>
                          </a:lnTo>
                          <a:lnTo>
                            <a:pt x="548" y="173"/>
                          </a:lnTo>
                          <a:lnTo>
                            <a:pt x="548" y="173"/>
                          </a:lnTo>
                          <a:lnTo>
                            <a:pt x="551" y="173"/>
                          </a:lnTo>
                          <a:lnTo>
                            <a:pt x="551" y="170"/>
                          </a:lnTo>
                          <a:lnTo>
                            <a:pt x="553" y="170"/>
                          </a:lnTo>
                          <a:lnTo>
                            <a:pt x="553" y="170"/>
                          </a:lnTo>
                          <a:lnTo>
                            <a:pt x="556" y="170"/>
                          </a:lnTo>
                          <a:lnTo>
                            <a:pt x="556" y="167"/>
                          </a:lnTo>
                          <a:lnTo>
                            <a:pt x="559" y="167"/>
                          </a:lnTo>
                          <a:lnTo>
                            <a:pt x="559" y="164"/>
                          </a:lnTo>
                          <a:lnTo>
                            <a:pt x="562" y="164"/>
                          </a:lnTo>
                          <a:lnTo>
                            <a:pt x="565" y="164"/>
                          </a:lnTo>
                          <a:lnTo>
                            <a:pt x="568" y="164"/>
                          </a:lnTo>
                          <a:lnTo>
                            <a:pt x="568" y="162"/>
                          </a:lnTo>
                          <a:lnTo>
                            <a:pt x="571" y="162"/>
                          </a:lnTo>
                          <a:lnTo>
                            <a:pt x="574" y="162"/>
                          </a:lnTo>
                          <a:lnTo>
                            <a:pt x="576" y="162"/>
                          </a:lnTo>
                          <a:lnTo>
                            <a:pt x="576" y="159"/>
                          </a:lnTo>
                          <a:lnTo>
                            <a:pt x="579" y="159"/>
                          </a:lnTo>
                          <a:lnTo>
                            <a:pt x="579" y="156"/>
                          </a:lnTo>
                          <a:lnTo>
                            <a:pt x="582" y="156"/>
                          </a:lnTo>
                          <a:lnTo>
                            <a:pt x="582" y="153"/>
                          </a:lnTo>
                          <a:lnTo>
                            <a:pt x="585" y="153"/>
                          </a:lnTo>
                          <a:lnTo>
                            <a:pt x="585" y="150"/>
                          </a:lnTo>
                          <a:lnTo>
                            <a:pt x="588" y="150"/>
                          </a:lnTo>
                          <a:lnTo>
                            <a:pt x="588" y="147"/>
                          </a:lnTo>
                          <a:lnTo>
                            <a:pt x="591" y="147"/>
                          </a:lnTo>
                          <a:lnTo>
                            <a:pt x="591" y="141"/>
                          </a:lnTo>
                          <a:lnTo>
                            <a:pt x="594" y="141"/>
                          </a:lnTo>
                          <a:lnTo>
                            <a:pt x="594" y="138"/>
                          </a:lnTo>
                          <a:lnTo>
                            <a:pt x="597" y="138"/>
                          </a:lnTo>
                          <a:lnTo>
                            <a:pt x="597" y="133"/>
                          </a:lnTo>
                          <a:lnTo>
                            <a:pt x="600" y="133"/>
                          </a:lnTo>
                          <a:lnTo>
                            <a:pt x="600" y="130"/>
                          </a:lnTo>
                          <a:lnTo>
                            <a:pt x="602" y="130"/>
                          </a:lnTo>
                          <a:lnTo>
                            <a:pt x="602" y="124"/>
                          </a:lnTo>
                          <a:lnTo>
                            <a:pt x="605" y="124"/>
                          </a:lnTo>
                          <a:lnTo>
                            <a:pt x="605" y="121"/>
                          </a:lnTo>
                          <a:lnTo>
                            <a:pt x="608" y="121"/>
                          </a:lnTo>
                          <a:lnTo>
                            <a:pt x="614" y="121"/>
                          </a:lnTo>
                          <a:lnTo>
                            <a:pt x="617" y="121"/>
                          </a:lnTo>
                          <a:lnTo>
                            <a:pt x="617" y="124"/>
                          </a:lnTo>
                          <a:lnTo>
                            <a:pt x="620" y="124"/>
                          </a:lnTo>
                          <a:lnTo>
                            <a:pt x="620" y="127"/>
                          </a:lnTo>
                          <a:lnTo>
                            <a:pt x="623" y="127"/>
                          </a:lnTo>
                          <a:lnTo>
                            <a:pt x="623" y="130"/>
                          </a:lnTo>
                          <a:lnTo>
                            <a:pt x="626" y="130"/>
                          </a:lnTo>
                          <a:lnTo>
                            <a:pt x="626" y="130"/>
                          </a:lnTo>
                          <a:lnTo>
                            <a:pt x="628" y="130"/>
                          </a:lnTo>
                          <a:lnTo>
                            <a:pt x="628" y="133"/>
                          </a:lnTo>
                          <a:lnTo>
                            <a:pt x="631" y="133"/>
                          </a:lnTo>
                          <a:lnTo>
                            <a:pt x="631" y="136"/>
                          </a:lnTo>
                          <a:lnTo>
                            <a:pt x="634" y="136"/>
                          </a:lnTo>
                          <a:lnTo>
                            <a:pt x="634" y="133"/>
                          </a:lnTo>
                          <a:lnTo>
                            <a:pt x="637" y="133"/>
                          </a:lnTo>
                          <a:lnTo>
                            <a:pt x="637" y="130"/>
                          </a:lnTo>
                          <a:lnTo>
                            <a:pt x="640" y="130"/>
                          </a:lnTo>
                          <a:lnTo>
                            <a:pt x="640" y="124"/>
                          </a:lnTo>
                          <a:lnTo>
                            <a:pt x="643" y="124"/>
                          </a:lnTo>
                          <a:lnTo>
                            <a:pt x="643" y="118"/>
                          </a:lnTo>
                          <a:lnTo>
                            <a:pt x="646" y="118"/>
                          </a:lnTo>
                          <a:lnTo>
                            <a:pt x="646" y="107"/>
                          </a:lnTo>
                          <a:lnTo>
                            <a:pt x="649" y="107"/>
                          </a:lnTo>
                          <a:lnTo>
                            <a:pt x="649" y="98"/>
                          </a:lnTo>
                          <a:lnTo>
                            <a:pt x="651" y="98"/>
                          </a:lnTo>
                          <a:lnTo>
                            <a:pt x="651" y="89"/>
                          </a:lnTo>
                          <a:lnTo>
                            <a:pt x="654" y="89"/>
                          </a:lnTo>
                          <a:lnTo>
                            <a:pt x="654" y="78"/>
                          </a:lnTo>
                          <a:lnTo>
                            <a:pt x="657" y="78"/>
                          </a:lnTo>
                          <a:lnTo>
                            <a:pt x="657" y="66"/>
                          </a:lnTo>
                          <a:lnTo>
                            <a:pt x="660" y="66"/>
                          </a:lnTo>
                          <a:lnTo>
                            <a:pt x="660" y="57"/>
                          </a:lnTo>
                          <a:lnTo>
                            <a:pt x="663" y="57"/>
                          </a:lnTo>
                          <a:lnTo>
                            <a:pt x="663" y="52"/>
                          </a:lnTo>
                          <a:lnTo>
                            <a:pt x="666" y="52"/>
                          </a:lnTo>
                          <a:lnTo>
                            <a:pt x="666" y="46"/>
                          </a:lnTo>
                          <a:lnTo>
                            <a:pt x="669" y="46"/>
                          </a:lnTo>
                          <a:lnTo>
                            <a:pt x="669" y="43"/>
                          </a:lnTo>
                          <a:lnTo>
                            <a:pt x="672" y="43"/>
                          </a:lnTo>
                          <a:lnTo>
                            <a:pt x="672" y="49"/>
                          </a:lnTo>
                          <a:lnTo>
                            <a:pt x="675" y="49"/>
                          </a:lnTo>
                          <a:lnTo>
                            <a:pt x="675" y="55"/>
                          </a:lnTo>
                          <a:lnTo>
                            <a:pt x="677" y="55"/>
                          </a:lnTo>
                          <a:lnTo>
                            <a:pt x="677" y="60"/>
                          </a:lnTo>
                          <a:lnTo>
                            <a:pt x="680" y="60"/>
                          </a:lnTo>
                          <a:lnTo>
                            <a:pt x="680" y="75"/>
                          </a:lnTo>
                          <a:lnTo>
                            <a:pt x="683" y="75"/>
                          </a:lnTo>
                          <a:lnTo>
                            <a:pt x="683" y="92"/>
                          </a:lnTo>
                          <a:lnTo>
                            <a:pt x="686" y="92"/>
                          </a:lnTo>
                          <a:lnTo>
                            <a:pt x="686" y="107"/>
                          </a:lnTo>
                          <a:lnTo>
                            <a:pt x="689" y="107"/>
                          </a:lnTo>
                          <a:lnTo>
                            <a:pt x="689" y="127"/>
                          </a:lnTo>
                          <a:lnTo>
                            <a:pt x="692" y="127"/>
                          </a:lnTo>
                          <a:lnTo>
                            <a:pt x="692" y="147"/>
                          </a:lnTo>
                          <a:lnTo>
                            <a:pt x="695" y="147"/>
                          </a:lnTo>
                          <a:lnTo>
                            <a:pt x="695" y="167"/>
                          </a:lnTo>
                          <a:lnTo>
                            <a:pt x="698" y="167"/>
                          </a:lnTo>
                          <a:lnTo>
                            <a:pt x="698" y="185"/>
                          </a:lnTo>
                          <a:lnTo>
                            <a:pt x="700" y="185"/>
                          </a:lnTo>
                          <a:lnTo>
                            <a:pt x="700" y="199"/>
                          </a:lnTo>
                          <a:lnTo>
                            <a:pt x="703" y="199"/>
                          </a:lnTo>
                          <a:lnTo>
                            <a:pt x="703" y="216"/>
                          </a:lnTo>
                          <a:lnTo>
                            <a:pt x="706" y="216"/>
                          </a:lnTo>
                          <a:lnTo>
                            <a:pt x="706" y="228"/>
                          </a:lnTo>
                          <a:lnTo>
                            <a:pt x="709" y="228"/>
                          </a:lnTo>
                          <a:lnTo>
                            <a:pt x="709" y="231"/>
                          </a:lnTo>
                          <a:lnTo>
                            <a:pt x="712" y="231"/>
                          </a:lnTo>
                          <a:lnTo>
                            <a:pt x="712" y="231"/>
                          </a:lnTo>
                          <a:lnTo>
                            <a:pt x="715" y="231"/>
                          </a:lnTo>
                          <a:lnTo>
                            <a:pt x="715" y="234"/>
                          </a:lnTo>
                          <a:lnTo>
                            <a:pt x="718" y="234"/>
                          </a:lnTo>
                          <a:lnTo>
                            <a:pt x="718" y="222"/>
                          </a:lnTo>
                          <a:lnTo>
                            <a:pt x="721" y="222"/>
                          </a:lnTo>
                          <a:lnTo>
                            <a:pt x="721" y="211"/>
                          </a:lnTo>
                          <a:lnTo>
                            <a:pt x="724" y="211"/>
                          </a:lnTo>
                          <a:lnTo>
                            <a:pt x="724" y="199"/>
                          </a:lnTo>
                          <a:lnTo>
                            <a:pt x="726" y="199"/>
                          </a:lnTo>
                          <a:lnTo>
                            <a:pt x="726" y="179"/>
                          </a:lnTo>
                          <a:lnTo>
                            <a:pt x="729" y="179"/>
                          </a:lnTo>
                          <a:lnTo>
                            <a:pt x="729" y="159"/>
                          </a:lnTo>
                          <a:lnTo>
                            <a:pt x="732" y="159"/>
                          </a:lnTo>
                          <a:lnTo>
                            <a:pt x="732" y="136"/>
                          </a:lnTo>
                          <a:lnTo>
                            <a:pt x="735" y="136"/>
                          </a:lnTo>
                          <a:lnTo>
                            <a:pt x="735" y="112"/>
                          </a:lnTo>
                          <a:lnTo>
                            <a:pt x="738" y="112"/>
                          </a:lnTo>
                          <a:lnTo>
                            <a:pt x="738" y="89"/>
                          </a:lnTo>
                          <a:lnTo>
                            <a:pt x="741" y="89"/>
                          </a:lnTo>
                          <a:lnTo>
                            <a:pt x="741" y="69"/>
                          </a:lnTo>
                          <a:lnTo>
                            <a:pt x="744" y="69"/>
                          </a:lnTo>
                          <a:lnTo>
                            <a:pt x="744" y="49"/>
                          </a:lnTo>
                          <a:lnTo>
                            <a:pt x="747" y="49"/>
                          </a:lnTo>
                          <a:lnTo>
                            <a:pt x="747" y="31"/>
                          </a:lnTo>
                          <a:lnTo>
                            <a:pt x="750" y="31"/>
                          </a:lnTo>
                          <a:lnTo>
                            <a:pt x="750" y="17"/>
                          </a:lnTo>
                          <a:lnTo>
                            <a:pt x="752" y="17"/>
                          </a:lnTo>
                          <a:lnTo>
                            <a:pt x="752" y="3"/>
                          </a:lnTo>
                          <a:lnTo>
                            <a:pt x="755" y="3"/>
                          </a:lnTo>
                          <a:lnTo>
                            <a:pt x="755" y="0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5" name="Freeform 162">
                      <a:extLst>
                        <a:ext uri="{FF2B5EF4-FFF2-40B4-BE49-F238E27FC236}">
                          <a16:creationId xmlns:a16="http://schemas.microsoft.com/office/drawing/2014/main" id="{C652C064-FAB4-0D69-800A-10DDDA1A311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568" y="1183"/>
                      <a:ext cx="467" cy="411"/>
                    </a:xfrm>
                    <a:custGeom>
                      <a:avLst/>
                      <a:gdLst>
                        <a:gd name="T0" fmla="*/ 6 w 467"/>
                        <a:gd name="T1" fmla="*/ 101 h 411"/>
                        <a:gd name="T2" fmla="*/ 15 w 467"/>
                        <a:gd name="T3" fmla="*/ 145 h 411"/>
                        <a:gd name="T4" fmla="*/ 23 w 467"/>
                        <a:gd name="T5" fmla="*/ 214 h 411"/>
                        <a:gd name="T6" fmla="*/ 32 w 467"/>
                        <a:gd name="T7" fmla="*/ 289 h 411"/>
                        <a:gd name="T8" fmla="*/ 41 w 467"/>
                        <a:gd name="T9" fmla="*/ 350 h 411"/>
                        <a:gd name="T10" fmla="*/ 49 w 467"/>
                        <a:gd name="T11" fmla="*/ 379 h 411"/>
                        <a:gd name="T12" fmla="*/ 58 w 467"/>
                        <a:gd name="T13" fmla="*/ 370 h 411"/>
                        <a:gd name="T14" fmla="*/ 66 w 467"/>
                        <a:gd name="T15" fmla="*/ 330 h 411"/>
                        <a:gd name="T16" fmla="*/ 75 w 467"/>
                        <a:gd name="T17" fmla="*/ 269 h 411"/>
                        <a:gd name="T18" fmla="*/ 84 w 467"/>
                        <a:gd name="T19" fmla="*/ 200 h 411"/>
                        <a:gd name="T20" fmla="*/ 92 w 467"/>
                        <a:gd name="T21" fmla="*/ 127 h 411"/>
                        <a:gd name="T22" fmla="*/ 101 w 467"/>
                        <a:gd name="T23" fmla="*/ 73 h 411"/>
                        <a:gd name="T24" fmla="*/ 110 w 467"/>
                        <a:gd name="T25" fmla="*/ 49 h 411"/>
                        <a:gd name="T26" fmla="*/ 118 w 467"/>
                        <a:gd name="T27" fmla="*/ 70 h 411"/>
                        <a:gd name="T28" fmla="*/ 127 w 467"/>
                        <a:gd name="T29" fmla="*/ 136 h 411"/>
                        <a:gd name="T30" fmla="*/ 136 w 467"/>
                        <a:gd name="T31" fmla="*/ 237 h 411"/>
                        <a:gd name="T32" fmla="*/ 144 w 467"/>
                        <a:gd name="T33" fmla="*/ 338 h 411"/>
                        <a:gd name="T34" fmla="*/ 153 w 467"/>
                        <a:gd name="T35" fmla="*/ 402 h 411"/>
                        <a:gd name="T36" fmla="*/ 162 w 467"/>
                        <a:gd name="T37" fmla="*/ 408 h 411"/>
                        <a:gd name="T38" fmla="*/ 170 w 467"/>
                        <a:gd name="T39" fmla="*/ 359 h 411"/>
                        <a:gd name="T40" fmla="*/ 179 w 467"/>
                        <a:gd name="T41" fmla="*/ 295 h 411"/>
                        <a:gd name="T42" fmla="*/ 188 w 467"/>
                        <a:gd name="T43" fmla="*/ 255 h 411"/>
                        <a:gd name="T44" fmla="*/ 196 w 467"/>
                        <a:gd name="T45" fmla="*/ 260 h 411"/>
                        <a:gd name="T46" fmla="*/ 205 w 467"/>
                        <a:gd name="T47" fmla="*/ 295 h 411"/>
                        <a:gd name="T48" fmla="*/ 214 w 467"/>
                        <a:gd name="T49" fmla="*/ 341 h 411"/>
                        <a:gd name="T50" fmla="*/ 222 w 467"/>
                        <a:gd name="T51" fmla="*/ 370 h 411"/>
                        <a:gd name="T52" fmla="*/ 231 w 467"/>
                        <a:gd name="T53" fmla="*/ 382 h 411"/>
                        <a:gd name="T54" fmla="*/ 240 w 467"/>
                        <a:gd name="T55" fmla="*/ 376 h 411"/>
                        <a:gd name="T56" fmla="*/ 248 w 467"/>
                        <a:gd name="T57" fmla="*/ 359 h 411"/>
                        <a:gd name="T58" fmla="*/ 257 w 467"/>
                        <a:gd name="T59" fmla="*/ 324 h 411"/>
                        <a:gd name="T60" fmla="*/ 265 w 467"/>
                        <a:gd name="T61" fmla="*/ 266 h 411"/>
                        <a:gd name="T62" fmla="*/ 274 w 467"/>
                        <a:gd name="T63" fmla="*/ 180 h 411"/>
                        <a:gd name="T64" fmla="*/ 283 w 467"/>
                        <a:gd name="T65" fmla="*/ 84 h 411"/>
                        <a:gd name="T66" fmla="*/ 291 w 467"/>
                        <a:gd name="T67" fmla="*/ 15 h 411"/>
                        <a:gd name="T68" fmla="*/ 300 w 467"/>
                        <a:gd name="T69" fmla="*/ 0 h 411"/>
                        <a:gd name="T70" fmla="*/ 309 w 467"/>
                        <a:gd name="T71" fmla="*/ 52 h 411"/>
                        <a:gd name="T72" fmla="*/ 317 w 467"/>
                        <a:gd name="T73" fmla="*/ 148 h 411"/>
                        <a:gd name="T74" fmla="*/ 326 w 467"/>
                        <a:gd name="T75" fmla="*/ 237 h 411"/>
                        <a:gd name="T76" fmla="*/ 335 w 467"/>
                        <a:gd name="T77" fmla="*/ 286 h 411"/>
                        <a:gd name="T78" fmla="*/ 343 w 467"/>
                        <a:gd name="T79" fmla="*/ 286 h 411"/>
                        <a:gd name="T80" fmla="*/ 352 w 467"/>
                        <a:gd name="T81" fmla="*/ 255 h 411"/>
                        <a:gd name="T82" fmla="*/ 361 w 467"/>
                        <a:gd name="T83" fmla="*/ 220 h 411"/>
                        <a:gd name="T84" fmla="*/ 369 w 467"/>
                        <a:gd name="T85" fmla="*/ 200 h 411"/>
                        <a:gd name="T86" fmla="*/ 378 w 467"/>
                        <a:gd name="T87" fmla="*/ 203 h 411"/>
                        <a:gd name="T88" fmla="*/ 387 w 467"/>
                        <a:gd name="T89" fmla="*/ 214 h 411"/>
                        <a:gd name="T90" fmla="*/ 395 w 467"/>
                        <a:gd name="T91" fmla="*/ 220 h 411"/>
                        <a:gd name="T92" fmla="*/ 404 w 467"/>
                        <a:gd name="T93" fmla="*/ 211 h 411"/>
                        <a:gd name="T94" fmla="*/ 413 w 467"/>
                        <a:gd name="T95" fmla="*/ 197 h 411"/>
                        <a:gd name="T96" fmla="*/ 421 w 467"/>
                        <a:gd name="T97" fmla="*/ 194 h 411"/>
                        <a:gd name="T98" fmla="*/ 430 w 467"/>
                        <a:gd name="T99" fmla="*/ 211 h 411"/>
                        <a:gd name="T100" fmla="*/ 439 w 467"/>
                        <a:gd name="T101" fmla="*/ 243 h 411"/>
                        <a:gd name="T102" fmla="*/ 447 w 467"/>
                        <a:gd name="T103" fmla="*/ 275 h 411"/>
                        <a:gd name="T104" fmla="*/ 462 w 467"/>
                        <a:gd name="T105" fmla="*/ 255 h 4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</a:cxnLst>
                      <a:rect l="0" t="0" r="r" b="b"/>
                      <a:pathLst>
                        <a:path w="467" h="411">
                          <a:moveTo>
                            <a:pt x="0" y="96"/>
                          </a:moveTo>
                          <a:lnTo>
                            <a:pt x="0" y="93"/>
                          </a:lnTo>
                          <a:lnTo>
                            <a:pt x="3" y="93"/>
                          </a:lnTo>
                          <a:lnTo>
                            <a:pt x="3" y="90"/>
                          </a:lnTo>
                          <a:lnTo>
                            <a:pt x="6" y="90"/>
                          </a:lnTo>
                          <a:lnTo>
                            <a:pt x="6" y="101"/>
                          </a:lnTo>
                          <a:lnTo>
                            <a:pt x="9" y="101"/>
                          </a:lnTo>
                          <a:lnTo>
                            <a:pt x="9" y="113"/>
                          </a:lnTo>
                          <a:lnTo>
                            <a:pt x="12" y="113"/>
                          </a:lnTo>
                          <a:lnTo>
                            <a:pt x="12" y="125"/>
                          </a:lnTo>
                          <a:lnTo>
                            <a:pt x="15" y="125"/>
                          </a:lnTo>
                          <a:lnTo>
                            <a:pt x="15" y="145"/>
                          </a:lnTo>
                          <a:lnTo>
                            <a:pt x="17" y="145"/>
                          </a:lnTo>
                          <a:lnTo>
                            <a:pt x="17" y="168"/>
                          </a:lnTo>
                          <a:lnTo>
                            <a:pt x="20" y="168"/>
                          </a:lnTo>
                          <a:lnTo>
                            <a:pt x="20" y="191"/>
                          </a:lnTo>
                          <a:lnTo>
                            <a:pt x="23" y="191"/>
                          </a:lnTo>
                          <a:lnTo>
                            <a:pt x="23" y="214"/>
                          </a:lnTo>
                          <a:lnTo>
                            <a:pt x="26" y="214"/>
                          </a:lnTo>
                          <a:lnTo>
                            <a:pt x="26" y="240"/>
                          </a:lnTo>
                          <a:lnTo>
                            <a:pt x="29" y="240"/>
                          </a:lnTo>
                          <a:lnTo>
                            <a:pt x="29" y="266"/>
                          </a:lnTo>
                          <a:lnTo>
                            <a:pt x="32" y="266"/>
                          </a:lnTo>
                          <a:lnTo>
                            <a:pt x="32" y="289"/>
                          </a:lnTo>
                          <a:lnTo>
                            <a:pt x="35" y="289"/>
                          </a:lnTo>
                          <a:lnTo>
                            <a:pt x="35" y="310"/>
                          </a:lnTo>
                          <a:lnTo>
                            <a:pt x="38" y="310"/>
                          </a:lnTo>
                          <a:lnTo>
                            <a:pt x="38" y="330"/>
                          </a:lnTo>
                          <a:lnTo>
                            <a:pt x="41" y="330"/>
                          </a:lnTo>
                          <a:lnTo>
                            <a:pt x="41" y="350"/>
                          </a:lnTo>
                          <a:lnTo>
                            <a:pt x="43" y="350"/>
                          </a:lnTo>
                          <a:lnTo>
                            <a:pt x="43" y="359"/>
                          </a:lnTo>
                          <a:lnTo>
                            <a:pt x="46" y="359"/>
                          </a:lnTo>
                          <a:lnTo>
                            <a:pt x="46" y="370"/>
                          </a:lnTo>
                          <a:lnTo>
                            <a:pt x="49" y="370"/>
                          </a:lnTo>
                          <a:lnTo>
                            <a:pt x="49" y="379"/>
                          </a:lnTo>
                          <a:lnTo>
                            <a:pt x="52" y="379"/>
                          </a:lnTo>
                          <a:lnTo>
                            <a:pt x="52" y="376"/>
                          </a:lnTo>
                          <a:lnTo>
                            <a:pt x="55" y="376"/>
                          </a:lnTo>
                          <a:lnTo>
                            <a:pt x="55" y="373"/>
                          </a:lnTo>
                          <a:lnTo>
                            <a:pt x="58" y="373"/>
                          </a:lnTo>
                          <a:lnTo>
                            <a:pt x="58" y="370"/>
                          </a:lnTo>
                          <a:lnTo>
                            <a:pt x="61" y="370"/>
                          </a:lnTo>
                          <a:lnTo>
                            <a:pt x="61" y="359"/>
                          </a:lnTo>
                          <a:lnTo>
                            <a:pt x="64" y="359"/>
                          </a:lnTo>
                          <a:lnTo>
                            <a:pt x="64" y="344"/>
                          </a:lnTo>
                          <a:lnTo>
                            <a:pt x="66" y="344"/>
                          </a:lnTo>
                          <a:lnTo>
                            <a:pt x="66" y="330"/>
                          </a:lnTo>
                          <a:lnTo>
                            <a:pt x="69" y="330"/>
                          </a:lnTo>
                          <a:lnTo>
                            <a:pt x="69" y="312"/>
                          </a:lnTo>
                          <a:lnTo>
                            <a:pt x="72" y="312"/>
                          </a:lnTo>
                          <a:lnTo>
                            <a:pt x="72" y="292"/>
                          </a:lnTo>
                          <a:lnTo>
                            <a:pt x="75" y="292"/>
                          </a:lnTo>
                          <a:lnTo>
                            <a:pt x="75" y="269"/>
                          </a:lnTo>
                          <a:lnTo>
                            <a:pt x="78" y="269"/>
                          </a:lnTo>
                          <a:lnTo>
                            <a:pt x="78" y="249"/>
                          </a:lnTo>
                          <a:lnTo>
                            <a:pt x="81" y="249"/>
                          </a:lnTo>
                          <a:lnTo>
                            <a:pt x="81" y="223"/>
                          </a:lnTo>
                          <a:lnTo>
                            <a:pt x="84" y="223"/>
                          </a:lnTo>
                          <a:lnTo>
                            <a:pt x="84" y="200"/>
                          </a:lnTo>
                          <a:lnTo>
                            <a:pt x="87" y="200"/>
                          </a:lnTo>
                          <a:lnTo>
                            <a:pt x="87" y="174"/>
                          </a:lnTo>
                          <a:lnTo>
                            <a:pt x="90" y="174"/>
                          </a:lnTo>
                          <a:lnTo>
                            <a:pt x="90" y="151"/>
                          </a:lnTo>
                          <a:lnTo>
                            <a:pt x="92" y="151"/>
                          </a:lnTo>
                          <a:lnTo>
                            <a:pt x="92" y="127"/>
                          </a:lnTo>
                          <a:lnTo>
                            <a:pt x="95" y="127"/>
                          </a:lnTo>
                          <a:lnTo>
                            <a:pt x="95" y="104"/>
                          </a:lnTo>
                          <a:lnTo>
                            <a:pt x="98" y="104"/>
                          </a:lnTo>
                          <a:lnTo>
                            <a:pt x="98" y="90"/>
                          </a:lnTo>
                          <a:lnTo>
                            <a:pt x="101" y="90"/>
                          </a:lnTo>
                          <a:lnTo>
                            <a:pt x="101" y="73"/>
                          </a:lnTo>
                          <a:lnTo>
                            <a:pt x="104" y="73"/>
                          </a:lnTo>
                          <a:lnTo>
                            <a:pt x="104" y="58"/>
                          </a:lnTo>
                          <a:lnTo>
                            <a:pt x="107" y="58"/>
                          </a:lnTo>
                          <a:lnTo>
                            <a:pt x="107" y="52"/>
                          </a:lnTo>
                          <a:lnTo>
                            <a:pt x="110" y="52"/>
                          </a:lnTo>
                          <a:lnTo>
                            <a:pt x="110" y="49"/>
                          </a:lnTo>
                          <a:lnTo>
                            <a:pt x="113" y="49"/>
                          </a:lnTo>
                          <a:lnTo>
                            <a:pt x="113" y="49"/>
                          </a:lnTo>
                          <a:lnTo>
                            <a:pt x="116" y="49"/>
                          </a:lnTo>
                          <a:lnTo>
                            <a:pt x="116" y="55"/>
                          </a:lnTo>
                          <a:lnTo>
                            <a:pt x="118" y="55"/>
                          </a:lnTo>
                          <a:lnTo>
                            <a:pt x="118" y="70"/>
                          </a:lnTo>
                          <a:lnTo>
                            <a:pt x="121" y="70"/>
                          </a:lnTo>
                          <a:lnTo>
                            <a:pt x="121" y="84"/>
                          </a:lnTo>
                          <a:lnTo>
                            <a:pt x="124" y="84"/>
                          </a:lnTo>
                          <a:lnTo>
                            <a:pt x="124" y="107"/>
                          </a:lnTo>
                          <a:lnTo>
                            <a:pt x="127" y="107"/>
                          </a:lnTo>
                          <a:lnTo>
                            <a:pt x="127" y="136"/>
                          </a:lnTo>
                          <a:lnTo>
                            <a:pt x="130" y="136"/>
                          </a:lnTo>
                          <a:lnTo>
                            <a:pt x="130" y="168"/>
                          </a:lnTo>
                          <a:lnTo>
                            <a:pt x="133" y="168"/>
                          </a:lnTo>
                          <a:lnTo>
                            <a:pt x="133" y="200"/>
                          </a:lnTo>
                          <a:lnTo>
                            <a:pt x="136" y="200"/>
                          </a:lnTo>
                          <a:lnTo>
                            <a:pt x="136" y="237"/>
                          </a:lnTo>
                          <a:lnTo>
                            <a:pt x="139" y="237"/>
                          </a:lnTo>
                          <a:lnTo>
                            <a:pt x="139" y="275"/>
                          </a:lnTo>
                          <a:lnTo>
                            <a:pt x="141" y="275"/>
                          </a:lnTo>
                          <a:lnTo>
                            <a:pt x="141" y="310"/>
                          </a:lnTo>
                          <a:lnTo>
                            <a:pt x="144" y="310"/>
                          </a:lnTo>
                          <a:lnTo>
                            <a:pt x="144" y="338"/>
                          </a:lnTo>
                          <a:lnTo>
                            <a:pt x="147" y="338"/>
                          </a:lnTo>
                          <a:lnTo>
                            <a:pt x="147" y="364"/>
                          </a:lnTo>
                          <a:lnTo>
                            <a:pt x="150" y="364"/>
                          </a:lnTo>
                          <a:lnTo>
                            <a:pt x="150" y="390"/>
                          </a:lnTo>
                          <a:lnTo>
                            <a:pt x="153" y="390"/>
                          </a:lnTo>
                          <a:lnTo>
                            <a:pt x="153" y="402"/>
                          </a:lnTo>
                          <a:lnTo>
                            <a:pt x="156" y="402"/>
                          </a:lnTo>
                          <a:lnTo>
                            <a:pt x="156" y="408"/>
                          </a:lnTo>
                          <a:lnTo>
                            <a:pt x="159" y="408"/>
                          </a:lnTo>
                          <a:lnTo>
                            <a:pt x="159" y="411"/>
                          </a:lnTo>
                          <a:lnTo>
                            <a:pt x="162" y="411"/>
                          </a:lnTo>
                          <a:lnTo>
                            <a:pt x="162" y="408"/>
                          </a:lnTo>
                          <a:lnTo>
                            <a:pt x="165" y="408"/>
                          </a:lnTo>
                          <a:lnTo>
                            <a:pt x="165" y="390"/>
                          </a:lnTo>
                          <a:lnTo>
                            <a:pt x="167" y="390"/>
                          </a:lnTo>
                          <a:lnTo>
                            <a:pt x="167" y="376"/>
                          </a:lnTo>
                          <a:lnTo>
                            <a:pt x="170" y="376"/>
                          </a:lnTo>
                          <a:lnTo>
                            <a:pt x="170" y="359"/>
                          </a:lnTo>
                          <a:lnTo>
                            <a:pt x="173" y="359"/>
                          </a:lnTo>
                          <a:lnTo>
                            <a:pt x="173" y="338"/>
                          </a:lnTo>
                          <a:lnTo>
                            <a:pt x="176" y="338"/>
                          </a:lnTo>
                          <a:lnTo>
                            <a:pt x="176" y="315"/>
                          </a:lnTo>
                          <a:lnTo>
                            <a:pt x="179" y="315"/>
                          </a:lnTo>
                          <a:lnTo>
                            <a:pt x="179" y="295"/>
                          </a:lnTo>
                          <a:lnTo>
                            <a:pt x="182" y="295"/>
                          </a:lnTo>
                          <a:lnTo>
                            <a:pt x="182" y="281"/>
                          </a:lnTo>
                          <a:lnTo>
                            <a:pt x="185" y="281"/>
                          </a:lnTo>
                          <a:lnTo>
                            <a:pt x="185" y="269"/>
                          </a:lnTo>
                          <a:lnTo>
                            <a:pt x="188" y="269"/>
                          </a:lnTo>
                          <a:lnTo>
                            <a:pt x="188" y="255"/>
                          </a:lnTo>
                          <a:lnTo>
                            <a:pt x="190" y="255"/>
                          </a:lnTo>
                          <a:lnTo>
                            <a:pt x="190" y="255"/>
                          </a:lnTo>
                          <a:lnTo>
                            <a:pt x="193" y="255"/>
                          </a:lnTo>
                          <a:lnTo>
                            <a:pt x="193" y="258"/>
                          </a:lnTo>
                          <a:lnTo>
                            <a:pt x="196" y="258"/>
                          </a:lnTo>
                          <a:lnTo>
                            <a:pt x="196" y="260"/>
                          </a:lnTo>
                          <a:lnTo>
                            <a:pt x="199" y="260"/>
                          </a:lnTo>
                          <a:lnTo>
                            <a:pt x="199" y="269"/>
                          </a:lnTo>
                          <a:lnTo>
                            <a:pt x="202" y="269"/>
                          </a:lnTo>
                          <a:lnTo>
                            <a:pt x="202" y="284"/>
                          </a:lnTo>
                          <a:lnTo>
                            <a:pt x="205" y="284"/>
                          </a:lnTo>
                          <a:lnTo>
                            <a:pt x="205" y="295"/>
                          </a:lnTo>
                          <a:lnTo>
                            <a:pt x="208" y="295"/>
                          </a:lnTo>
                          <a:lnTo>
                            <a:pt x="208" y="310"/>
                          </a:lnTo>
                          <a:lnTo>
                            <a:pt x="211" y="310"/>
                          </a:lnTo>
                          <a:lnTo>
                            <a:pt x="211" y="324"/>
                          </a:lnTo>
                          <a:lnTo>
                            <a:pt x="214" y="324"/>
                          </a:lnTo>
                          <a:lnTo>
                            <a:pt x="214" y="341"/>
                          </a:lnTo>
                          <a:lnTo>
                            <a:pt x="216" y="341"/>
                          </a:lnTo>
                          <a:lnTo>
                            <a:pt x="216" y="353"/>
                          </a:lnTo>
                          <a:lnTo>
                            <a:pt x="219" y="353"/>
                          </a:lnTo>
                          <a:lnTo>
                            <a:pt x="219" y="362"/>
                          </a:lnTo>
                          <a:lnTo>
                            <a:pt x="222" y="362"/>
                          </a:lnTo>
                          <a:lnTo>
                            <a:pt x="222" y="370"/>
                          </a:lnTo>
                          <a:lnTo>
                            <a:pt x="225" y="370"/>
                          </a:lnTo>
                          <a:lnTo>
                            <a:pt x="225" y="379"/>
                          </a:lnTo>
                          <a:lnTo>
                            <a:pt x="228" y="379"/>
                          </a:lnTo>
                          <a:lnTo>
                            <a:pt x="228" y="382"/>
                          </a:lnTo>
                          <a:lnTo>
                            <a:pt x="231" y="382"/>
                          </a:lnTo>
                          <a:lnTo>
                            <a:pt x="231" y="382"/>
                          </a:lnTo>
                          <a:lnTo>
                            <a:pt x="234" y="382"/>
                          </a:lnTo>
                          <a:lnTo>
                            <a:pt x="234" y="385"/>
                          </a:lnTo>
                          <a:lnTo>
                            <a:pt x="237" y="385"/>
                          </a:lnTo>
                          <a:lnTo>
                            <a:pt x="237" y="382"/>
                          </a:lnTo>
                          <a:lnTo>
                            <a:pt x="240" y="382"/>
                          </a:lnTo>
                          <a:lnTo>
                            <a:pt x="240" y="376"/>
                          </a:lnTo>
                          <a:lnTo>
                            <a:pt x="242" y="376"/>
                          </a:lnTo>
                          <a:lnTo>
                            <a:pt x="242" y="373"/>
                          </a:lnTo>
                          <a:lnTo>
                            <a:pt x="245" y="373"/>
                          </a:lnTo>
                          <a:lnTo>
                            <a:pt x="245" y="367"/>
                          </a:lnTo>
                          <a:lnTo>
                            <a:pt x="248" y="367"/>
                          </a:lnTo>
                          <a:lnTo>
                            <a:pt x="248" y="359"/>
                          </a:lnTo>
                          <a:lnTo>
                            <a:pt x="251" y="359"/>
                          </a:lnTo>
                          <a:lnTo>
                            <a:pt x="251" y="350"/>
                          </a:lnTo>
                          <a:lnTo>
                            <a:pt x="254" y="350"/>
                          </a:lnTo>
                          <a:lnTo>
                            <a:pt x="254" y="341"/>
                          </a:lnTo>
                          <a:lnTo>
                            <a:pt x="257" y="341"/>
                          </a:lnTo>
                          <a:lnTo>
                            <a:pt x="257" y="324"/>
                          </a:lnTo>
                          <a:lnTo>
                            <a:pt x="260" y="324"/>
                          </a:lnTo>
                          <a:lnTo>
                            <a:pt x="260" y="310"/>
                          </a:lnTo>
                          <a:lnTo>
                            <a:pt x="263" y="310"/>
                          </a:lnTo>
                          <a:lnTo>
                            <a:pt x="263" y="292"/>
                          </a:lnTo>
                          <a:lnTo>
                            <a:pt x="265" y="292"/>
                          </a:lnTo>
                          <a:lnTo>
                            <a:pt x="265" y="266"/>
                          </a:lnTo>
                          <a:lnTo>
                            <a:pt x="268" y="266"/>
                          </a:lnTo>
                          <a:lnTo>
                            <a:pt x="268" y="240"/>
                          </a:lnTo>
                          <a:lnTo>
                            <a:pt x="271" y="240"/>
                          </a:lnTo>
                          <a:lnTo>
                            <a:pt x="271" y="214"/>
                          </a:lnTo>
                          <a:lnTo>
                            <a:pt x="274" y="214"/>
                          </a:lnTo>
                          <a:lnTo>
                            <a:pt x="274" y="180"/>
                          </a:lnTo>
                          <a:lnTo>
                            <a:pt x="277" y="180"/>
                          </a:lnTo>
                          <a:lnTo>
                            <a:pt x="277" y="148"/>
                          </a:lnTo>
                          <a:lnTo>
                            <a:pt x="280" y="148"/>
                          </a:lnTo>
                          <a:lnTo>
                            <a:pt x="280" y="113"/>
                          </a:lnTo>
                          <a:lnTo>
                            <a:pt x="283" y="113"/>
                          </a:lnTo>
                          <a:lnTo>
                            <a:pt x="283" y="84"/>
                          </a:lnTo>
                          <a:lnTo>
                            <a:pt x="286" y="84"/>
                          </a:lnTo>
                          <a:lnTo>
                            <a:pt x="286" y="58"/>
                          </a:lnTo>
                          <a:lnTo>
                            <a:pt x="289" y="58"/>
                          </a:lnTo>
                          <a:lnTo>
                            <a:pt x="289" y="29"/>
                          </a:lnTo>
                          <a:lnTo>
                            <a:pt x="291" y="29"/>
                          </a:lnTo>
                          <a:lnTo>
                            <a:pt x="291" y="15"/>
                          </a:lnTo>
                          <a:lnTo>
                            <a:pt x="294" y="15"/>
                          </a:lnTo>
                          <a:lnTo>
                            <a:pt x="294" y="6"/>
                          </a:lnTo>
                          <a:lnTo>
                            <a:pt x="297" y="6"/>
                          </a:lnTo>
                          <a:lnTo>
                            <a:pt x="297" y="0"/>
                          </a:lnTo>
                          <a:lnTo>
                            <a:pt x="300" y="0"/>
                          </a:lnTo>
                          <a:lnTo>
                            <a:pt x="300" y="0"/>
                          </a:lnTo>
                          <a:lnTo>
                            <a:pt x="303" y="0"/>
                          </a:lnTo>
                          <a:lnTo>
                            <a:pt x="303" y="18"/>
                          </a:lnTo>
                          <a:lnTo>
                            <a:pt x="306" y="18"/>
                          </a:lnTo>
                          <a:lnTo>
                            <a:pt x="306" y="35"/>
                          </a:lnTo>
                          <a:lnTo>
                            <a:pt x="309" y="35"/>
                          </a:lnTo>
                          <a:lnTo>
                            <a:pt x="309" y="52"/>
                          </a:lnTo>
                          <a:lnTo>
                            <a:pt x="312" y="52"/>
                          </a:lnTo>
                          <a:lnTo>
                            <a:pt x="312" y="84"/>
                          </a:lnTo>
                          <a:lnTo>
                            <a:pt x="315" y="84"/>
                          </a:lnTo>
                          <a:lnTo>
                            <a:pt x="315" y="116"/>
                          </a:lnTo>
                          <a:lnTo>
                            <a:pt x="317" y="116"/>
                          </a:lnTo>
                          <a:lnTo>
                            <a:pt x="317" y="148"/>
                          </a:lnTo>
                          <a:lnTo>
                            <a:pt x="320" y="148"/>
                          </a:lnTo>
                          <a:lnTo>
                            <a:pt x="320" y="177"/>
                          </a:lnTo>
                          <a:lnTo>
                            <a:pt x="323" y="177"/>
                          </a:lnTo>
                          <a:lnTo>
                            <a:pt x="323" y="208"/>
                          </a:lnTo>
                          <a:lnTo>
                            <a:pt x="326" y="208"/>
                          </a:lnTo>
                          <a:lnTo>
                            <a:pt x="326" y="237"/>
                          </a:lnTo>
                          <a:lnTo>
                            <a:pt x="329" y="237"/>
                          </a:lnTo>
                          <a:lnTo>
                            <a:pt x="329" y="258"/>
                          </a:lnTo>
                          <a:lnTo>
                            <a:pt x="332" y="258"/>
                          </a:lnTo>
                          <a:lnTo>
                            <a:pt x="332" y="272"/>
                          </a:lnTo>
                          <a:lnTo>
                            <a:pt x="335" y="272"/>
                          </a:lnTo>
                          <a:lnTo>
                            <a:pt x="335" y="286"/>
                          </a:lnTo>
                          <a:lnTo>
                            <a:pt x="338" y="286"/>
                          </a:lnTo>
                          <a:lnTo>
                            <a:pt x="338" y="292"/>
                          </a:lnTo>
                          <a:lnTo>
                            <a:pt x="340" y="292"/>
                          </a:lnTo>
                          <a:lnTo>
                            <a:pt x="340" y="289"/>
                          </a:lnTo>
                          <a:lnTo>
                            <a:pt x="343" y="289"/>
                          </a:lnTo>
                          <a:lnTo>
                            <a:pt x="343" y="286"/>
                          </a:lnTo>
                          <a:lnTo>
                            <a:pt x="346" y="286"/>
                          </a:lnTo>
                          <a:lnTo>
                            <a:pt x="346" y="281"/>
                          </a:lnTo>
                          <a:lnTo>
                            <a:pt x="349" y="281"/>
                          </a:lnTo>
                          <a:lnTo>
                            <a:pt x="349" y="269"/>
                          </a:lnTo>
                          <a:lnTo>
                            <a:pt x="352" y="269"/>
                          </a:lnTo>
                          <a:lnTo>
                            <a:pt x="352" y="255"/>
                          </a:lnTo>
                          <a:lnTo>
                            <a:pt x="355" y="255"/>
                          </a:lnTo>
                          <a:lnTo>
                            <a:pt x="355" y="243"/>
                          </a:lnTo>
                          <a:lnTo>
                            <a:pt x="358" y="243"/>
                          </a:lnTo>
                          <a:lnTo>
                            <a:pt x="358" y="232"/>
                          </a:lnTo>
                          <a:lnTo>
                            <a:pt x="361" y="232"/>
                          </a:lnTo>
                          <a:lnTo>
                            <a:pt x="361" y="220"/>
                          </a:lnTo>
                          <a:lnTo>
                            <a:pt x="364" y="220"/>
                          </a:lnTo>
                          <a:lnTo>
                            <a:pt x="364" y="208"/>
                          </a:lnTo>
                          <a:lnTo>
                            <a:pt x="366" y="208"/>
                          </a:lnTo>
                          <a:lnTo>
                            <a:pt x="366" y="203"/>
                          </a:lnTo>
                          <a:lnTo>
                            <a:pt x="369" y="203"/>
                          </a:lnTo>
                          <a:lnTo>
                            <a:pt x="369" y="200"/>
                          </a:lnTo>
                          <a:lnTo>
                            <a:pt x="372" y="200"/>
                          </a:lnTo>
                          <a:lnTo>
                            <a:pt x="372" y="197"/>
                          </a:lnTo>
                          <a:lnTo>
                            <a:pt x="375" y="197"/>
                          </a:lnTo>
                          <a:lnTo>
                            <a:pt x="375" y="200"/>
                          </a:lnTo>
                          <a:lnTo>
                            <a:pt x="378" y="200"/>
                          </a:lnTo>
                          <a:lnTo>
                            <a:pt x="378" y="203"/>
                          </a:lnTo>
                          <a:lnTo>
                            <a:pt x="381" y="203"/>
                          </a:lnTo>
                          <a:lnTo>
                            <a:pt x="381" y="206"/>
                          </a:lnTo>
                          <a:lnTo>
                            <a:pt x="384" y="206"/>
                          </a:lnTo>
                          <a:lnTo>
                            <a:pt x="384" y="211"/>
                          </a:lnTo>
                          <a:lnTo>
                            <a:pt x="387" y="211"/>
                          </a:lnTo>
                          <a:lnTo>
                            <a:pt x="387" y="214"/>
                          </a:lnTo>
                          <a:lnTo>
                            <a:pt x="389" y="214"/>
                          </a:lnTo>
                          <a:lnTo>
                            <a:pt x="389" y="220"/>
                          </a:lnTo>
                          <a:lnTo>
                            <a:pt x="392" y="220"/>
                          </a:lnTo>
                          <a:lnTo>
                            <a:pt x="392" y="223"/>
                          </a:lnTo>
                          <a:lnTo>
                            <a:pt x="395" y="223"/>
                          </a:lnTo>
                          <a:lnTo>
                            <a:pt x="395" y="220"/>
                          </a:lnTo>
                          <a:lnTo>
                            <a:pt x="398" y="220"/>
                          </a:lnTo>
                          <a:lnTo>
                            <a:pt x="398" y="220"/>
                          </a:lnTo>
                          <a:lnTo>
                            <a:pt x="401" y="220"/>
                          </a:lnTo>
                          <a:lnTo>
                            <a:pt x="401" y="217"/>
                          </a:lnTo>
                          <a:lnTo>
                            <a:pt x="404" y="217"/>
                          </a:lnTo>
                          <a:lnTo>
                            <a:pt x="404" y="211"/>
                          </a:lnTo>
                          <a:lnTo>
                            <a:pt x="407" y="211"/>
                          </a:lnTo>
                          <a:lnTo>
                            <a:pt x="407" y="206"/>
                          </a:lnTo>
                          <a:lnTo>
                            <a:pt x="410" y="206"/>
                          </a:lnTo>
                          <a:lnTo>
                            <a:pt x="410" y="200"/>
                          </a:lnTo>
                          <a:lnTo>
                            <a:pt x="413" y="200"/>
                          </a:lnTo>
                          <a:lnTo>
                            <a:pt x="413" y="197"/>
                          </a:lnTo>
                          <a:lnTo>
                            <a:pt x="415" y="197"/>
                          </a:lnTo>
                          <a:lnTo>
                            <a:pt x="415" y="194"/>
                          </a:lnTo>
                          <a:lnTo>
                            <a:pt x="418" y="194"/>
                          </a:lnTo>
                          <a:lnTo>
                            <a:pt x="418" y="191"/>
                          </a:lnTo>
                          <a:lnTo>
                            <a:pt x="421" y="191"/>
                          </a:lnTo>
                          <a:lnTo>
                            <a:pt x="421" y="194"/>
                          </a:lnTo>
                          <a:lnTo>
                            <a:pt x="424" y="194"/>
                          </a:lnTo>
                          <a:lnTo>
                            <a:pt x="424" y="197"/>
                          </a:lnTo>
                          <a:lnTo>
                            <a:pt x="427" y="197"/>
                          </a:lnTo>
                          <a:lnTo>
                            <a:pt x="427" y="203"/>
                          </a:lnTo>
                          <a:lnTo>
                            <a:pt x="430" y="203"/>
                          </a:lnTo>
                          <a:lnTo>
                            <a:pt x="430" y="211"/>
                          </a:lnTo>
                          <a:lnTo>
                            <a:pt x="433" y="211"/>
                          </a:lnTo>
                          <a:lnTo>
                            <a:pt x="433" y="223"/>
                          </a:lnTo>
                          <a:lnTo>
                            <a:pt x="436" y="223"/>
                          </a:lnTo>
                          <a:lnTo>
                            <a:pt x="436" y="234"/>
                          </a:lnTo>
                          <a:lnTo>
                            <a:pt x="439" y="234"/>
                          </a:lnTo>
                          <a:lnTo>
                            <a:pt x="439" y="243"/>
                          </a:lnTo>
                          <a:lnTo>
                            <a:pt x="441" y="243"/>
                          </a:lnTo>
                          <a:lnTo>
                            <a:pt x="441" y="255"/>
                          </a:lnTo>
                          <a:lnTo>
                            <a:pt x="444" y="255"/>
                          </a:lnTo>
                          <a:lnTo>
                            <a:pt x="444" y="263"/>
                          </a:lnTo>
                          <a:lnTo>
                            <a:pt x="447" y="263"/>
                          </a:lnTo>
                          <a:lnTo>
                            <a:pt x="447" y="275"/>
                          </a:lnTo>
                          <a:lnTo>
                            <a:pt x="450" y="275"/>
                          </a:lnTo>
                          <a:lnTo>
                            <a:pt x="456" y="275"/>
                          </a:lnTo>
                          <a:lnTo>
                            <a:pt x="459" y="275"/>
                          </a:lnTo>
                          <a:lnTo>
                            <a:pt x="459" y="266"/>
                          </a:lnTo>
                          <a:lnTo>
                            <a:pt x="462" y="266"/>
                          </a:lnTo>
                          <a:lnTo>
                            <a:pt x="462" y="255"/>
                          </a:lnTo>
                          <a:lnTo>
                            <a:pt x="464" y="255"/>
                          </a:lnTo>
                          <a:lnTo>
                            <a:pt x="464" y="255"/>
                          </a:lnTo>
                          <a:lnTo>
                            <a:pt x="467" y="255"/>
                          </a:lnTo>
                          <a:lnTo>
                            <a:pt x="467" y="243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6" name="Freeform 163">
                      <a:extLst>
                        <a:ext uri="{FF2B5EF4-FFF2-40B4-BE49-F238E27FC236}">
                          <a16:creationId xmlns:a16="http://schemas.microsoft.com/office/drawing/2014/main" id="{81C8BE63-A76E-2276-32B1-53ADE8E2B2F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62" y="810"/>
                      <a:ext cx="733" cy="1639"/>
                    </a:xfrm>
                    <a:custGeom>
                      <a:avLst/>
                      <a:gdLst>
                        <a:gd name="T0" fmla="*/ 9 w 733"/>
                        <a:gd name="T1" fmla="*/ 726 h 1639"/>
                        <a:gd name="T2" fmla="*/ 20 w 733"/>
                        <a:gd name="T3" fmla="*/ 717 h 1639"/>
                        <a:gd name="T4" fmla="*/ 32 w 733"/>
                        <a:gd name="T5" fmla="*/ 711 h 1639"/>
                        <a:gd name="T6" fmla="*/ 43 w 733"/>
                        <a:gd name="T7" fmla="*/ 700 h 1639"/>
                        <a:gd name="T8" fmla="*/ 55 w 733"/>
                        <a:gd name="T9" fmla="*/ 671 h 1639"/>
                        <a:gd name="T10" fmla="*/ 66 w 733"/>
                        <a:gd name="T11" fmla="*/ 610 h 1639"/>
                        <a:gd name="T12" fmla="*/ 78 w 733"/>
                        <a:gd name="T13" fmla="*/ 541 h 1639"/>
                        <a:gd name="T14" fmla="*/ 89 w 733"/>
                        <a:gd name="T15" fmla="*/ 483 h 1639"/>
                        <a:gd name="T16" fmla="*/ 101 w 733"/>
                        <a:gd name="T17" fmla="*/ 448 h 1639"/>
                        <a:gd name="T18" fmla="*/ 112 w 733"/>
                        <a:gd name="T19" fmla="*/ 425 h 1639"/>
                        <a:gd name="T20" fmla="*/ 124 w 733"/>
                        <a:gd name="T21" fmla="*/ 385 h 1639"/>
                        <a:gd name="T22" fmla="*/ 136 w 733"/>
                        <a:gd name="T23" fmla="*/ 339 h 1639"/>
                        <a:gd name="T24" fmla="*/ 147 w 733"/>
                        <a:gd name="T25" fmla="*/ 304 h 1639"/>
                        <a:gd name="T26" fmla="*/ 159 w 733"/>
                        <a:gd name="T27" fmla="*/ 365 h 1639"/>
                        <a:gd name="T28" fmla="*/ 170 w 733"/>
                        <a:gd name="T29" fmla="*/ 558 h 1639"/>
                        <a:gd name="T30" fmla="*/ 182 w 733"/>
                        <a:gd name="T31" fmla="*/ 850 h 1639"/>
                        <a:gd name="T32" fmla="*/ 193 w 733"/>
                        <a:gd name="T33" fmla="*/ 1079 h 1639"/>
                        <a:gd name="T34" fmla="*/ 205 w 733"/>
                        <a:gd name="T35" fmla="*/ 992 h 1639"/>
                        <a:gd name="T36" fmla="*/ 216 w 733"/>
                        <a:gd name="T37" fmla="*/ 691 h 1639"/>
                        <a:gd name="T38" fmla="*/ 228 w 733"/>
                        <a:gd name="T39" fmla="*/ 382 h 1639"/>
                        <a:gd name="T40" fmla="*/ 239 w 733"/>
                        <a:gd name="T41" fmla="*/ 266 h 1639"/>
                        <a:gd name="T42" fmla="*/ 251 w 733"/>
                        <a:gd name="T43" fmla="*/ 431 h 1639"/>
                        <a:gd name="T44" fmla="*/ 262 w 733"/>
                        <a:gd name="T45" fmla="*/ 729 h 1639"/>
                        <a:gd name="T46" fmla="*/ 274 w 733"/>
                        <a:gd name="T47" fmla="*/ 1090 h 1639"/>
                        <a:gd name="T48" fmla="*/ 286 w 733"/>
                        <a:gd name="T49" fmla="*/ 1368 h 1639"/>
                        <a:gd name="T50" fmla="*/ 297 w 733"/>
                        <a:gd name="T51" fmla="*/ 1422 h 1639"/>
                        <a:gd name="T52" fmla="*/ 309 w 733"/>
                        <a:gd name="T53" fmla="*/ 1252 h 1639"/>
                        <a:gd name="T54" fmla="*/ 320 w 733"/>
                        <a:gd name="T55" fmla="*/ 1050 h 1639"/>
                        <a:gd name="T56" fmla="*/ 332 w 733"/>
                        <a:gd name="T57" fmla="*/ 1067 h 1639"/>
                        <a:gd name="T58" fmla="*/ 343 w 733"/>
                        <a:gd name="T59" fmla="*/ 1321 h 1639"/>
                        <a:gd name="T60" fmla="*/ 355 w 733"/>
                        <a:gd name="T61" fmla="*/ 1576 h 1639"/>
                        <a:gd name="T62" fmla="*/ 366 w 733"/>
                        <a:gd name="T63" fmla="*/ 1593 h 1639"/>
                        <a:gd name="T64" fmla="*/ 378 w 733"/>
                        <a:gd name="T65" fmla="*/ 1434 h 1639"/>
                        <a:gd name="T66" fmla="*/ 389 w 733"/>
                        <a:gd name="T67" fmla="*/ 1278 h 1639"/>
                        <a:gd name="T68" fmla="*/ 401 w 733"/>
                        <a:gd name="T69" fmla="*/ 1220 h 1639"/>
                        <a:gd name="T70" fmla="*/ 412 w 733"/>
                        <a:gd name="T71" fmla="*/ 1292 h 1639"/>
                        <a:gd name="T72" fmla="*/ 424 w 733"/>
                        <a:gd name="T73" fmla="*/ 1402 h 1639"/>
                        <a:gd name="T74" fmla="*/ 435 w 733"/>
                        <a:gd name="T75" fmla="*/ 1503 h 1639"/>
                        <a:gd name="T76" fmla="*/ 447 w 733"/>
                        <a:gd name="T77" fmla="*/ 1411 h 1639"/>
                        <a:gd name="T78" fmla="*/ 459 w 733"/>
                        <a:gd name="T79" fmla="*/ 1061 h 1639"/>
                        <a:gd name="T80" fmla="*/ 470 w 733"/>
                        <a:gd name="T81" fmla="*/ 547 h 1639"/>
                        <a:gd name="T82" fmla="*/ 482 w 733"/>
                        <a:gd name="T83" fmla="*/ 116 h 1639"/>
                        <a:gd name="T84" fmla="*/ 493 w 733"/>
                        <a:gd name="T85" fmla="*/ 21 h 1639"/>
                        <a:gd name="T86" fmla="*/ 505 w 733"/>
                        <a:gd name="T87" fmla="*/ 188 h 1639"/>
                        <a:gd name="T88" fmla="*/ 516 w 733"/>
                        <a:gd name="T89" fmla="*/ 480 h 1639"/>
                        <a:gd name="T90" fmla="*/ 528 w 733"/>
                        <a:gd name="T91" fmla="*/ 697 h 1639"/>
                        <a:gd name="T92" fmla="*/ 542 w 733"/>
                        <a:gd name="T93" fmla="*/ 758 h 1639"/>
                        <a:gd name="T94" fmla="*/ 554 w 733"/>
                        <a:gd name="T95" fmla="*/ 683 h 1639"/>
                        <a:gd name="T96" fmla="*/ 565 w 733"/>
                        <a:gd name="T97" fmla="*/ 567 h 1639"/>
                        <a:gd name="T98" fmla="*/ 577 w 733"/>
                        <a:gd name="T99" fmla="*/ 524 h 1639"/>
                        <a:gd name="T100" fmla="*/ 591 w 733"/>
                        <a:gd name="T101" fmla="*/ 538 h 1639"/>
                        <a:gd name="T102" fmla="*/ 603 w 733"/>
                        <a:gd name="T103" fmla="*/ 564 h 1639"/>
                        <a:gd name="T104" fmla="*/ 623 w 733"/>
                        <a:gd name="T105" fmla="*/ 567 h 1639"/>
                        <a:gd name="T106" fmla="*/ 634 w 733"/>
                        <a:gd name="T107" fmla="*/ 579 h 1639"/>
                        <a:gd name="T108" fmla="*/ 646 w 733"/>
                        <a:gd name="T109" fmla="*/ 590 h 1639"/>
                        <a:gd name="T110" fmla="*/ 658 w 733"/>
                        <a:gd name="T111" fmla="*/ 599 h 1639"/>
                        <a:gd name="T112" fmla="*/ 669 w 733"/>
                        <a:gd name="T113" fmla="*/ 607 h 1639"/>
                        <a:gd name="T114" fmla="*/ 681 w 733"/>
                        <a:gd name="T115" fmla="*/ 616 h 1639"/>
                        <a:gd name="T116" fmla="*/ 692 w 733"/>
                        <a:gd name="T117" fmla="*/ 625 h 1639"/>
                        <a:gd name="T118" fmla="*/ 707 w 733"/>
                        <a:gd name="T119" fmla="*/ 631 h 1639"/>
                        <a:gd name="T120" fmla="*/ 721 w 733"/>
                        <a:gd name="T121" fmla="*/ 625 h 1639"/>
                        <a:gd name="T122" fmla="*/ 733 w 733"/>
                        <a:gd name="T123" fmla="*/ 613 h 163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33" h="1639">
                          <a:moveTo>
                            <a:pt x="0" y="735"/>
                          </a:moveTo>
                          <a:lnTo>
                            <a:pt x="0" y="732"/>
                          </a:lnTo>
                          <a:lnTo>
                            <a:pt x="3" y="732"/>
                          </a:lnTo>
                          <a:lnTo>
                            <a:pt x="3" y="729"/>
                          </a:lnTo>
                          <a:lnTo>
                            <a:pt x="6" y="729"/>
                          </a:lnTo>
                          <a:lnTo>
                            <a:pt x="6" y="726"/>
                          </a:lnTo>
                          <a:lnTo>
                            <a:pt x="9" y="726"/>
                          </a:lnTo>
                          <a:lnTo>
                            <a:pt x="9" y="726"/>
                          </a:lnTo>
                          <a:lnTo>
                            <a:pt x="12" y="726"/>
                          </a:lnTo>
                          <a:lnTo>
                            <a:pt x="12" y="723"/>
                          </a:lnTo>
                          <a:lnTo>
                            <a:pt x="14" y="723"/>
                          </a:lnTo>
                          <a:lnTo>
                            <a:pt x="14" y="720"/>
                          </a:lnTo>
                          <a:lnTo>
                            <a:pt x="17" y="720"/>
                          </a:lnTo>
                          <a:lnTo>
                            <a:pt x="17" y="720"/>
                          </a:lnTo>
                          <a:lnTo>
                            <a:pt x="20" y="720"/>
                          </a:lnTo>
                          <a:lnTo>
                            <a:pt x="20" y="717"/>
                          </a:lnTo>
                          <a:lnTo>
                            <a:pt x="23" y="717"/>
                          </a:lnTo>
                          <a:lnTo>
                            <a:pt x="23" y="717"/>
                          </a:lnTo>
                          <a:lnTo>
                            <a:pt x="26" y="717"/>
                          </a:lnTo>
                          <a:lnTo>
                            <a:pt x="26" y="714"/>
                          </a:lnTo>
                          <a:lnTo>
                            <a:pt x="29" y="714"/>
                          </a:lnTo>
                          <a:lnTo>
                            <a:pt x="29" y="711"/>
                          </a:lnTo>
                          <a:lnTo>
                            <a:pt x="32" y="711"/>
                          </a:lnTo>
                          <a:lnTo>
                            <a:pt x="32" y="711"/>
                          </a:lnTo>
                          <a:lnTo>
                            <a:pt x="35" y="711"/>
                          </a:lnTo>
                          <a:lnTo>
                            <a:pt x="35" y="709"/>
                          </a:lnTo>
                          <a:lnTo>
                            <a:pt x="38" y="709"/>
                          </a:lnTo>
                          <a:lnTo>
                            <a:pt x="38" y="706"/>
                          </a:lnTo>
                          <a:lnTo>
                            <a:pt x="40" y="706"/>
                          </a:lnTo>
                          <a:lnTo>
                            <a:pt x="40" y="703"/>
                          </a:lnTo>
                          <a:lnTo>
                            <a:pt x="43" y="703"/>
                          </a:lnTo>
                          <a:lnTo>
                            <a:pt x="43" y="700"/>
                          </a:lnTo>
                          <a:lnTo>
                            <a:pt x="46" y="700"/>
                          </a:lnTo>
                          <a:lnTo>
                            <a:pt x="46" y="694"/>
                          </a:lnTo>
                          <a:lnTo>
                            <a:pt x="49" y="694"/>
                          </a:lnTo>
                          <a:lnTo>
                            <a:pt x="49" y="685"/>
                          </a:lnTo>
                          <a:lnTo>
                            <a:pt x="52" y="685"/>
                          </a:lnTo>
                          <a:lnTo>
                            <a:pt x="52" y="677"/>
                          </a:lnTo>
                          <a:lnTo>
                            <a:pt x="55" y="677"/>
                          </a:lnTo>
                          <a:lnTo>
                            <a:pt x="55" y="671"/>
                          </a:lnTo>
                          <a:lnTo>
                            <a:pt x="58" y="671"/>
                          </a:lnTo>
                          <a:lnTo>
                            <a:pt x="58" y="657"/>
                          </a:lnTo>
                          <a:lnTo>
                            <a:pt x="61" y="657"/>
                          </a:lnTo>
                          <a:lnTo>
                            <a:pt x="61" y="642"/>
                          </a:lnTo>
                          <a:lnTo>
                            <a:pt x="63" y="642"/>
                          </a:lnTo>
                          <a:lnTo>
                            <a:pt x="63" y="628"/>
                          </a:lnTo>
                          <a:lnTo>
                            <a:pt x="66" y="628"/>
                          </a:lnTo>
                          <a:lnTo>
                            <a:pt x="66" y="610"/>
                          </a:lnTo>
                          <a:lnTo>
                            <a:pt x="69" y="610"/>
                          </a:lnTo>
                          <a:lnTo>
                            <a:pt x="69" y="593"/>
                          </a:lnTo>
                          <a:lnTo>
                            <a:pt x="72" y="593"/>
                          </a:lnTo>
                          <a:lnTo>
                            <a:pt x="72" y="576"/>
                          </a:lnTo>
                          <a:lnTo>
                            <a:pt x="75" y="576"/>
                          </a:lnTo>
                          <a:lnTo>
                            <a:pt x="75" y="558"/>
                          </a:lnTo>
                          <a:lnTo>
                            <a:pt x="78" y="558"/>
                          </a:lnTo>
                          <a:lnTo>
                            <a:pt x="78" y="541"/>
                          </a:lnTo>
                          <a:lnTo>
                            <a:pt x="81" y="541"/>
                          </a:lnTo>
                          <a:lnTo>
                            <a:pt x="81" y="524"/>
                          </a:lnTo>
                          <a:lnTo>
                            <a:pt x="84" y="524"/>
                          </a:lnTo>
                          <a:lnTo>
                            <a:pt x="84" y="506"/>
                          </a:lnTo>
                          <a:lnTo>
                            <a:pt x="87" y="506"/>
                          </a:lnTo>
                          <a:lnTo>
                            <a:pt x="87" y="495"/>
                          </a:lnTo>
                          <a:lnTo>
                            <a:pt x="89" y="495"/>
                          </a:lnTo>
                          <a:lnTo>
                            <a:pt x="89" y="483"/>
                          </a:lnTo>
                          <a:lnTo>
                            <a:pt x="92" y="483"/>
                          </a:lnTo>
                          <a:lnTo>
                            <a:pt x="92" y="472"/>
                          </a:lnTo>
                          <a:lnTo>
                            <a:pt x="95" y="472"/>
                          </a:lnTo>
                          <a:lnTo>
                            <a:pt x="95" y="463"/>
                          </a:lnTo>
                          <a:lnTo>
                            <a:pt x="98" y="463"/>
                          </a:lnTo>
                          <a:lnTo>
                            <a:pt x="98" y="457"/>
                          </a:lnTo>
                          <a:lnTo>
                            <a:pt x="101" y="457"/>
                          </a:lnTo>
                          <a:lnTo>
                            <a:pt x="101" y="448"/>
                          </a:lnTo>
                          <a:lnTo>
                            <a:pt x="104" y="448"/>
                          </a:lnTo>
                          <a:lnTo>
                            <a:pt x="104" y="446"/>
                          </a:lnTo>
                          <a:lnTo>
                            <a:pt x="107" y="446"/>
                          </a:lnTo>
                          <a:lnTo>
                            <a:pt x="107" y="440"/>
                          </a:lnTo>
                          <a:lnTo>
                            <a:pt x="110" y="440"/>
                          </a:lnTo>
                          <a:lnTo>
                            <a:pt x="110" y="434"/>
                          </a:lnTo>
                          <a:lnTo>
                            <a:pt x="112" y="434"/>
                          </a:lnTo>
                          <a:lnTo>
                            <a:pt x="112" y="425"/>
                          </a:lnTo>
                          <a:lnTo>
                            <a:pt x="115" y="425"/>
                          </a:lnTo>
                          <a:lnTo>
                            <a:pt x="115" y="414"/>
                          </a:lnTo>
                          <a:lnTo>
                            <a:pt x="118" y="414"/>
                          </a:lnTo>
                          <a:lnTo>
                            <a:pt x="118" y="405"/>
                          </a:lnTo>
                          <a:lnTo>
                            <a:pt x="121" y="405"/>
                          </a:lnTo>
                          <a:lnTo>
                            <a:pt x="121" y="394"/>
                          </a:lnTo>
                          <a:lnTo>
                            <a:pt x="124" y="394"/>
                          </a:lnTo>
                          <a:lnTo>
                            <a:pt x="124" y="385"/>
                          </a:lnTo>
                          <a:lnTo>
                            <a:pt x="127" y="385"/>
                          </a:lnTo>
                          <a:lnTo>
                            <a:pt x="127" y="373"/>
                          </a:lnTo>
                          <a:lnTo>
                            <a:pt x="130" y="373"/>
                          </a:lnTo>
                          <a:lnTo>
                            <a:pt x="130" y="362"/>
                          </a:lnTo>
                          <a:lnTo>
                            <a:pt x="133" y="362"/>
                          </a:lnTo>
                          <a:lnTo>
                            <a:pt x="133" y="350"/>
                          </a:lnTo>
                          <a:lnTo>
                            <a:pt x="136" y="350"/>
                          </a:lnTo>
                          <a:lnTo>
                            <a:pt x="136" y="339"/>
                          </a:lnTo>
                          <a:lnTo>
                            <a:pt x="138" y="339"/>
                          </a:lnTo>
                          <a:lnTo>
                            <a:pt x="138" y="327"/>
                          </a:lnTo>
                          <a:lnTo>
                            <a:pt x="141" y="327"/>
                          </a:lnTo>
                          <a:lnTo>
                            <a:pt x="141" y="318"/>
                          </a:lnTo>
                          <a:lnTo>
                            <a:pt x="144" y="318"/>
                          </a:lnTo>
                          <a:lnTo>
                            <a:pt x="144" y="313"/>
                          </a:lnTo>
                          <a:lnTo>
                            <a:pt x="147" y="313"/>
                          </a:lnTo>
                          <a:lnTo>
                            <a:pt x="147" y="304"/>
                          </a:lnTo>
                          <a:lnTo>
                            <a:pt x="150" y="304"/>
                          </a:lnTo>
                          <a:lnTo>
                            <a:pt x="150" y="313"/>
                          </a:lnTo>
                          <a:lnTo>
                            <a:pt x="153" y="313"/>
                          </a:lnTo>
                          <a:lnTo>
                            <a:pt x="153" y="321"/>
                          </a:lnTo>
                          <a:lnTo>
                            <a:pt x="156" y="321"/>
                          </a:lnTo>
                          <a:lnTo>
                            <a:pt x="156" y="333"/>
                          </a:lnTo>
                          <a:lnTo>
                            <a:pt x="159" y="333"/>
                          </a:lnTo>
                          <a:lnTo>
                            <a:pt x="159" y="365"/>
                          </a:lnTo>
                          <a:lnTo>
                            <a:pt x="162" y="365"/>
                          </a:lnTo>
                          <a:lnTo>
                            <a:pt x="162" y="402"/>
                          </a:lnTo>
                          <a:lnTo>
                            <a:pt x="164" y="402"/>
                          </a:lnTo>
                          <a:lnTo>
                            <a:pt x="164" y="440"/>
                          </a:lnTo>
                          <a:lnTo>
                            <a:pt x="167" y="440"/>
                          </a:lnTo>
                          <a:lnTo>
                            <a:pt x="167" y="495"/>
                          </a:lnTo>
                          <a:lnTo>
                            <a:pt x="170" y="495"/>
                          </a:lnTo>
                          <a:lnTo>
                            <a:pt x="170" y="558"/>
                          </a:lnTo>
                          <a:lnTo>
                            <a:pt x="173" y="558"/>
                          </a:lnTo>
                          <a:lnTo>
                            <a:pt x="173" y="625"/>
                          </a:lnTo>
                          <a:lnTo>
                            <a:pt x="176" y="625"/>
                          </a:lnTo>
                          <a:lnTo>
                            <a:pt x="176" y="694"/>
                          </a:lnTo>
                          <a:lnTo>
                            <a:pt x="179" y="694"/>
                          </a:lnTo>
                          <a:lnTo>
                            <a:pt x="179" y="772"/>
                          </a:lnTo>
                          <a:lnTo>
                            <a:pt x="182" y="772"/>
                          </a:lnTo>
                          <a:lnTo>
                            <a:pt x="182" y="850"/>
                          </a:lnTo>
                          <a:lnTo>
                            <a:pt x="185" y="850"/>
                          </a:lnTo>
                          <a:lnTo>
                            <a:pt x="185" y="922"/>
                          </a:lnTo>
                          <a:lnTo>
                            <a:pt x="187" y="922"/>
                          </a:lnTo>
                          <a:lnTo>
                            <a:pt x="187" y="974"/>
                          </a:lnTo>
                          <a:lnTo>
                            <a:pt x="190" y="974"/>
                          </a:lnTo>
                          <a:lnTo>
                            <a:pt x="190" y="1026"/>
                          </a:lnTo>
                          <a:lnTo>
                            <a:pt x="193" y="1026"/>
                          </a:lnTo>
                          <a:lnTo>
                            <a:pt x="193" y="1079"/>
                          </a:lnTo>
                          <a:lnTo>
                            <a:pt x="196" y="1079"/>
                          </a:lnTo>
                          <a:lnTo>
                            <a:pt x="196" y="1070"/>
                          </a:lnTo>
                          <a:lnTo>
                            <a:pt x="199" y="1070"/>
                          </a:lnTo>
                          <a:lnTo>
                            <a:pt x="199" y="1058"/>
                          </a:lnTo>
                          <a:lnTo>
                            <a:pt x="202" y="1058"/>
                          </a:lnTo>
                          <a:lnTo>
                            <a:pt x="202" y="1047"/>
                          </a:lnTo>
                          <a:lnTo>
                            <a:pt x="205" y="1047"/>
                          </a:lnTo>
                          <a:lnTo>
                            <a:pt x="205" y="992"/>
                          </a:lnTo>
                          <a:lnTo>
                            <a:pt x="208" y="992"/>
                          </a:lnTo>
                          <a:lnTo>
                            <a:pt x="208" y="922"/>
                          </a:lnTo>
                          <a:lnTo>
                            <a:pt x="211" y="922"/>
                          </a:lnTo>
                          <a:lnTo>
                            <a:pt x="211" y="856"/>
                          </a:lnTo>
                          <a:lnTo>
                            <a:pt x="213" y="856"/>
                          </a:lnTo>
                          <a:lnTo>
                            <a:pt x="213" y="778"/>
                          </a:lnTo>
                          <a:lnTo>
                            <a:pt x="216" y="778"/>
                          </a:lnTo>
                          <a:lnTo>
                            <a:pt x="216" y="691"/>
                          </a:lnTo>
                          <a:lnTo>
                            <a:pt x="219" y="691"/>
                          </a:lnTo>
                          <a:lnTo>
                            <a:pt x="219" y="602"/>
                          </a:lnTo>
                          <a:lnTo>
                            <a:pt x="222" y="602"/>
                          </a:lnTo>
                          <a:lnTo>
                            <a:pt x="222" y="521"/>
                          </a:lnTo>
                          <a:lnTo>
                            <a:pt x="225" y="521"/>
                          </a:lnTo>
                          <a:lnTo>
                            <a:pt x="225" y="451"/>
                          </a:lnTo>
                          <a:lnTo>
                            <a:pt x="228" y="451"/>
                          </a:lnTo>
                          <a:lnTo>
                            <a:pt x="228" y="382"/>
                          </a:lnTo>
                          <a:lnTo>
                            <a:pt x="231" y="382"/>
                          </a:lnTo>
                          <a:lnTo>
                            <a:pt x="231" y="318"/>
                          </a:lnTo>
                          <a:lnTo>
                            <a:pt x="234" y="318"/>
                          </a:lnTo>
                          <a:lnTo>
                            <a:pt x="234" y="301"/>
                          </a:lnTo>
                          <a:lnTo>
                            <a:pt x="236" y="301"/>
                          </a:lnTo>
                          <a:lnTo>
                            <a:pt x="236" y="284"/>
                          </a:lnTo>
                          <a:lnTo>
                            <a:pt x="239" y="284"/>
                          </a:lnTo>
                          <a:lnTo>
                            <a:pt x="239" y="266"/>
                          </a:lnTo>
                          <a:lnTo>
                            <a:pt x="242" y="266"/>
                          </a:lnTo>
                          <a:lnTo>
                            <a:pt x="242" y="301"/>
                          </a:lnTo>
                          <a:lnTo>
                            <a:pt x="245" y="301"/>
                          </a:lnTo>
                          <a:lnTo>
                            <a:pt x="245" y="339"/>
                          </a:lnTo>
                          <a:lnTo>
                            <a:pt x="248" y="339"/>
                          </a:lnTo>
                          <a:lnTo>
                            <a:pt x="248" y="373"/>
                          </a:lnTo>
                          <a:lnTo>
                            <a:pt x="251" y="373"/>
                          </a:lnTo>
                          <a:lnTo>
                            <a:pt x="251" y="431"/>
                          </a:lnTo>
                          <a:lnTo>
                            <a:pt x="254" y="431"/>
                          </a:lnTo>
                          <a:lnTo>
                            <a:pt x="254" y="498"/>
                          </a:lnTo>
                          <a:lnTo>
                            <a:pt x="257" y="498"/>
                          </a:lnTo>
                          <a:lnTo>
                            <a:pt x="257" y="564"/>
                          </a:lnTo>
                          <a:lnTo>
                            <a:pt x="260" y="564"/>
                          </a:lnTo>
                          <a:lnTo>
                            <a:pt x="260" y="639"/>
                          </a:lnTo>
                          <a:lnTo>
                            <a:pt x="262" y="639"/>
                          </a:lnTo>
                          <a:lnTo>
                            <a:pt x="262" y="729"/>
                          </a:lnTo>
                          <a:lnTo>
                            <a:pt x="265" y="729"/>
                          </a:lnTo>
                          <a:lnTo>
                            <a:pt x="265" y="816"/>
                          </a:lnTo>
                          <a:lnTo>
                            <a:pt x="268" y="816"/>
                          </a:lnTo>
                          <a:lnTo>
                            <a:pt x="268" y="905"/>
                          </a:lnTo>
                          <a:lnTo>
                            <a:pt x="271" y="905"/>
                          </a:lnTo>
                          <a:lnTo>
                            <a:pt x="271" y="998"/>
                          </a:lnTo>
                          <a:lnTo>
                            <a:pt x="274" y="998"/>
                          </a:lnTo>
                          <a:lnTo>
                            <a:pt x="274" y="1090"/>
                          </a:lnTo>
                          <a:lnTo>
                            <a:pt x="277" y="1090"/>
                          </a:lnTo>
                          <a:lnTo>
                            <a:pt x="277" y="1177"/>
                          </a:lnTo>
                          <a:lnTo>
                            <a:pt x="280" y="1177"/>
                          </a:lnTo>
                          <a:lnTo>
                            <a:pt x="280" y="1240"/>
                          </a:lnTo>
                          <a:lnTo>
                            <a:pt x="283" y="1240"/>
                          </a:lnTo>
                          <a:lnTo>
                            <a:pt x="283" y="1304"/>
                          </a:lnTo>
                          <a:lnTo>
                            <a:pt x="286" y="1304"/>
                          </a:lnTo>
                          <a:lnTo>
                            <a:pt x="286" y="1368"/>
                          </a:lnTo>
                          <a:lnTo>
                            <a:pt x="288" y="1368"/>
                          </a:lnTo>
                          <a:lnTo>
                            <a:pt x="288" y="1394"/>
                          </a:lnTo>
                          <a:lnTo>
                            <a:pt x="291" y="1394"/>
                          </a:lnTo>
                          <a:lnTo>
                            <a:pt x="291" y="1414"/>
                          </a:lnTo>
                          <a:lnTo>
                            <a:pt x="294" y="1414"/>
                          </a:lnTo>
                          <a:lnTo>
                            <a:pt x="294" y="1437"/>
                          </a:lnTo>
                          <a:lnTo>
                            <a:pt x="297" y="1437"/>
                          </a:lnTo>
                          <a:lnTo>
                            <a:pt x="297" y="1422"/>
                          </a:lnTo>
                          <a:lnTo>
                            <a:pt x="300" y="1422"/>
                          </a:lnTo>
                          <a:lnTo>
                            <a:pt x="300" y="1394"/>
                          </a:lnTo>
                          <a:lnTo>
                            <a:pt x="303" y="1394"/>
                          </a:lnTo>
                          <a:lnTo>
                            <a:pt x="303" y="1365"/>
                          </a:lnTo>
                          <a:lnTo>
                            <a:pt x="306" y="1365"/>
                          </a:lnTo>
                          <a:lnTo>
                            <a:pt x="306" y="1318"/>
                          </a:lnTo>
                          <a:lnTo>
                            <a:pt x="309" y="1318"/>
                          </a:lnTo>
                          <a:lnTo>
                            <a:pt x="309" y="1252"/>
                          </a:lnTo>
                          <a:lnTo>
                            <a:pt x="311" y="1252"/>
                          </a:lnTo>
                          <a:lnTo>
                            <a:pt x="311" y="1185"/>
                          </a:lnTo>
                          <a:lnTo>
                            <a:pt x="314" y="1185"/>
                          </a:lnTo>
                          <a:lnTo>
                            <a:pt x="314" y="1128"/>
                          </a:lnTo>
                          <a:lnTo>
                            <a:pt x="317" y="1128"/>
                          </a:lnTo>
                          <a:lnTo>
                            <a:pt x="317" y="1090"/>
                          </a:lnTo>
                          <a:lnTo>
                            <a:pt x="320" y="1090"/>
                          </a:lnTo>
                          <a:lnTo>
                            <a:pt x="320" y="1050"/>
                          </a:lnTo>
                          <a:lnTo>
                            <a:pt x="323" y="1050"/>
                          </a:lnTo>
                          <a:lnTo>
                            <a:pt x="323" y="1015"/>
                          </a:lnTo>
                          <a:lnTo>
                            <a:pt x="326" y="1015"/>
                          </a:lnTo>
                          <a:lnTo>
                            <a:pt x="326" y="1032"/>
                          </a:lnTo>
                          <a:lnTo>
                            <a:pt x="329" y="1032"/>
                          </a:lnTo>
                          <a:lnTo>
                            <a:pt x="329" y="1050"/>
                          </a:lnTo>
                          <a:lnTo>
                            <a:pt x="332" y="1050"/>
                          </a:lnTo>
                          <a:lnTo>
                            <a:pt x="332" y="1067"/>
                          </a:lnTo>
                          <a:lnTo>
                            <a:pt x="335" y="1067"/>
                          </a:lnTo>
                          <a:lnTo>
                            <a:pt x="335" y="1125"/>
                          </a:lnTo>
                          <a:lnTo>
                            <a:pt x="337" y="1125"/>
                          </a:lnTo>
                          <a:lnTo>
                            <a:pt x="337" y="1188"/>
                          </a:lnTo>
                          <a:lnTo>
                            <a:pt x="340" y="1188"/>
                          </a:lnTo>
                          <a:lnTo>
                            <a:pt x="340" y="1249"/>
                          </a:lnTo>
                          <a:lnTo>
                            <a:pt x="343" y="1249"/>
                          </a:lnTo>
                          <a:lnTo>
                            <a:pt x="343" y="1321"/>
                          </a:lnTo>
                          <a:lnTo>
                            <a:pt x="346" y="1321"/>
                          </a:lnTo>
                          <a:lnTo>
                            <a:pt x="346" y="1399"/>
                          </a:lnTo>
                          <a:lnTo>
                            <a:pt x="349" y="1399"/>
                          </a:lnTo>
                          <a:lnTo>
                            <a:pt x="349" y="1477"/>
                          </a:lnTo>
                          <a:lnTo>
                            <a:pt x="352" y="1477"/>
                          </a:lnTo>
                          <a:lnTo>
                            <a:pt x="352" y="1538"/>
                          </a:lnTo>
                          <a:lnTo>
                            <a:pt x="355" y="1538"/>
                          </a:lnTo>
                          <a:lnTo>
                            <a:pt x="355" y="1576"/>
                          </a:lnTo>
                          <a:lnTo>
                            <a:pt x="358" y="1576"/>
                          </a:lnTo>
                          <a:lnTo>
                            <a:pt x="358" y="1616"/>
                          </a:lnTo>
                          <a:lnTo>
                            <a:pt x="360" y="1616"/>
                          </a:lnTo>
                          <a:lnTo>
                            <a:pt x="360" y="1639"/>
                          </a:lnTo>
                          <a:lnTo>
                            <a:pt x="363" y="1639"/>
                          </a:lnTo>
                          <a:lnTo>
                            <a:pt x="363" y="1616"/>
                          </a:lnTo>
                          <a:lnTo>
                            <a:pt x="366" y="1616"/>
                          </a:lnTo>
                          <a:lnTo>
                            <a:pt x="366" y="1593"/>
                          </a:lnTo>
                          <a:lnTo>
                            <a:pt x="369" y="1593"/>
                          </a:lnTo>
                          <a:lnTo>
                            <a:pt x="369" y="1570"/>
                          </a:lnTo>
                          <a:lnTo>
                            <a:pt x="372" y="1570"/>
                          </a:lnTo>
                          <a:lnTo>
                            <a:pt x="372" y="1524"/>
                          </a:lnTo>
                          <a:lnTo>
                            <a:pt x="375" y="1524"/>
                          </a:lnTo>
                          <a:lnTo>
                            <a:pt x="375" y="1480"/>
                          </a:lnTo>
                          <a:lnTo>
                            <a:pt x="378" y="1480"/>
                          </a:lnTo>
                          <a:lnTo>
                            <a:pt x="378" y="1434"/>
                          </a:lnTo>
                          <a:lnTo>
                            <a:pt x="381" y="1434"/>
                          </a:lnTo>
                          <a:lnTo>
                            <a:pt x="381" y="1394"/>
                          </a:lnTo>
                          <a:lnTo>
                            <a:pt x="384" y="1394"/>
                          </a:lnTo>
                          <a:lnTo>
                            <a:pt x="384" y="1353"/>
                          </a:lnTo>
                          <a:lnTo>
                            <a:pt x="386" y="1353"/>
                          </a:lnTo>
                          <a:lnTo>
                            <a:pt x="386" y="1310"/>
                          </a:lnTo>
                          <a:lnTo>
                            <a:pt x="389" y="1310"/>
                          </a:lnTo>
                          <a:lnTo>
                            <a:pt x="389" y="1278"/>
                          </a:lnTo>
                          <a:lnTo>
                            <a:pt x="392" y="1278"/>
                          </a:lnTo>
                          <a:lnTo>
                            <a:pt x="392" y="1252"/>
                          </a:lnTo>
                          <a:lnTo>
                            <a:pt x="395" y="1252"/>
                          </a:lnTo>
                          <a:lnTo>
                            <a:pt x="395" y="1226"/>
                          </a:lnTo>
                          <a:lnTo>
                            <a:pt x="398" y="1226"/>
                          </a:lnTo>
                          <a:lnTo>
                            <a:pt x="398" y="1214"/>
                          </a:lnTo>
                          <a:lnTo>
                            <a:pt x="401" y="1214"/>
                          </a:lnTo>
                          <a:lnTo>
                            <a:pt x="401" y="1220"/>
                          </a:lnTo>
                          <a:lnTo>
                            <a:pt x="404" y="1220"/>
                          </a:lnTo>
                          <a:lnTo>
                            <a:pt x="404" y="1226"/>
                          </a:lnTo>
                          <a:lnTo>
                            <a:pt x="407" y="1226"/>
                          </a:lnTo>
                          <a:lnTo>
                            <a:pt x="407" y="1237"/>
                          </a:lnTo>
                          <a:lnTo>
                            <a:pt x="410" y="1237"/>
                          </a:lnTo>
                          <a:lnTo>
                            <a:pt x="410" y="1266"/>
                          </a:lnTo>
                          <a:lnTo>
                            <a:pt x="412" y="1266"/>
                          </a:lnTo>
                          <a:lnTo>
                            <a:pt x="412" y="1292"/>
                          </a:lnTo>
                          <a:lnTo>
                            <a:pt x="415" y="1292"/>
                          </a:lnTo>
                          <a:lnTo>
                            <a:pt x="415" y="1318"/>
                          </a:lnTo>
                          <a:lnTo>
                            <a:pt x="418" y="1318"/>
                          </a:lnTo>
                          <a:lnTo>
                            <a:pt x="418" y="1347"/>
                          </a:lnTo>
                          <a:lnTo>
                            <a:pt x="421" y="1347"/>
                          </a:lnTo>
                          <a:lnTo>
                            <a:pt x="421" y="1373"/>
                          </a:lnTo>
                          <a:lnTo>
                            <a:pt x="424" y="1373"/>
                          </a:lnTo>
                          <a:lnTo>
                            <a:pt x="424" y="1402"/>
                          </a:lnTo>
                          <a:lnTo>
                            <a:pt x="427" y="1402"/>
                          </a:lnTo>
                          <a:lnTo>
                            <a:pt x="427" y="1431"/>
                          </a:lnTo>
                          <a:lnTo>
                            <a:pt x="430" y="1431"/>
                          </a:lnTo>
                          <a:lnTo>
                            <a:pt x="430" y="1463"/>
                          </a:lnTo>
                          <a:lnTo>
                            <a:pt x="433" y="1463"/>
                          </a:lnTo>
                          <a:lnTo>
                            <a:pt x="433" y="1492"/>
                          </a:lnTo>
                          <a:lnTo>
                            <a:pt x="435" y="1492"/>
                          </a:lnTo>
                          <a:lnTo>
                            <a:pt x="435" y="1503"/>
                          </a:lnTo>
                          <a:lnTo>
                            <a:pt x="438" y="1503"/>
                          </a:lnTo>
                          <a:lnTo>
                            <a:pt x="438" y="1503"/>
                          </a:lnTo>
                          <a:lnTo>
                            <a:pt x="441" y="1503"/>
                          </a:lnTo>
                          <a:lnTo>
                            <a:pt x="441" y="1500"/>
                          </a:lnTo>
                          <a:lnTo>
                            <a:pt x="444" y="1500"/>
                          </a:lnTo>
                          <a:lnTo>
                            <a:pt x="444" y="1474"/>
                          </a:lnTo>
                          <a:lnTo>
                            <a:pt x="447" y="1474"/>
                          </a:lnTo>
                          <a:lnTo>
                            <a:pt x="447" y="1411"/>
                          </a:lnTo>
                          <a:lnTo>
                            <a:pt x="450" y="1411"/>
                          </a:lnTo>
                          <a:lnTo>
                            <a:pt x="450" y="1350"/>
                          </a:lnTo>
                          <a:lnTo>
                            <a:pt x="453" y="1350"/>
                          </a:lnTo>
                          <a:lnTo>
                            <a:pt x="453" y="1278"/>
                          </a:lnTo>
                          <a:lnTo>
                            <a:pt x="456" y="1278"/>
                          </a:lnTo>
                          <a:lnTo>
                            <a:pt x="456" y="1168"/>
                          </a:lnTo>
                          <a:lnTo>
                            <a:pt x="459" y="1168"/>
                          </a:lnTo>
                          <a:lnTo>
                            <a:pt x="459" y="1061"/>
                          </a:lnTo>
                          <a:lnTo>
                            <a:pt x="461" y="1061"/>
                          </a:lnTo>
                          <a:lnTo>
                            <a:pt x="461" y="951"/>
                          </a:lnTo>
                          <a:lnTo>
                            <a:pt x="464" y="951"/>
                          </a:lnTo>
                          <a:lnTo>
                            <a:pt x="464" y="816"/>
                          </a:lnTo>
                          <a:lnTo>
                            <a:pt x="467" y="816"/>
                          </a:lnTo>
                          <a:lnTo>
                            <a:pt x="467" y="683"/>
                          </a:lnTo>
                          <a:lnTo>
                            <a:pt x="470" y="683"/>
                          </a:lnTo>
                          <a:lnTo>
                            <a:pt x="470" y="547"/>
                          </a:lnTo>
                          <a:lnTo>
                            <a:pt x="473" y="547"/>
                          </a:lnTo>
                          <a:lnTo>
                            <a:pt x="473" y="425"/>
                          </a:lnTo>
                          <a:lnTo>
                            <a:pt x="476" y="425"/>
                          </a:lnTo>
                          <a:lnTo>
                            <a:pt x="476" y="310"/>
                          </a:lnTo>
                          <a:lnTo>
                            <a:pt x="479" y="310"/>
                          </a:lnTo>
                          <a:lnTo>
                            <a:pt x="479" y="194"/>
                          </a:lnTo>
                          <a:lnTo>
                            <a:pt x="482" y="194"/>
                          </a:lnTo>
                          <a:lnTo>
                            <a:pt x="482" y="116"/>
                          </a:lnTo>
                          <a:lnTo>
                            <a:pt x="485" y="116"/>
                          </a:lnTo>
                          <a:lnTo>
                            <a:pt x="485" y="70"/>
                          </a:lnTo>
                          <a:lnTo>
                            <a:pt x="487" y="70"/>
                          </a:lnTo>
                          <a:lnTo>
                            <a:pt x="487" y="24"/>
                          </a:lnTo>
                          <a:lnTo>
                            <a:pt x="490" y="24"/>
                          </a:lnTo>
                          <a:lnTo>
                            <a:pt x="490" y="0"/>
                          </a:lnTo>
                          <a:lnTo>
                            <a:pt x="493" y="0"/>
                          </a:lnTo>
                          <a:lnTo>
                            <a:pt x="493" y="21"/>
                          </a:lnTo>
                          <a:lnTo>
                            <a:pt x="496" y="21"/>
                          </a:lnTo>
                          <a:lnTo>
                            <a:pt x="496" y="41"/>
                          </a:lnTo>
                          <a:lnTo>
                            <a:pt x="499" y="41"/>
                          </a:lnTo>
                          <a:lnTo>
                            <a:pt x="499" y="67"/>
                          </a:lnTo>
                          <a:lnTo>
                            <a:pt x="502" y="67"/>
                          </a:lnTo>
                          <a:lnTo>
                            <a:pt x="502" y="128"/>
                          </a:lnTo>
                          <a:lnTo>
                            <a:pt x="505" y="128"/>
                          </a:lnTo>
                          <a:lnTo>
                            <a:pt x="505" y="188"/>
                          </a:lnTo>
                          <a:lnTo>
                            <a:pt x="508" y="188"/>
                          </a:lnTo>
                          <a:lnTo>
                            <a:pt x="508" y="249"/>
                          </a:lnTo>
                          <a:lnTo>
                            <a:pt x="510" y="249"/>
                          </a:lnTo>
                          <a:lnTo>
                            <a:pt x="510" y="324"/>
                          </a:lnTo>
                          <a:lnTo>
                            <a:pt x="513" y="324"/>
                          </a:lnTo>
                          <a:lnTo>
                            <a:pt x="513" y="402"/>
                          </a:lnTo>
                          <a:lnTo>
                            <a:pt x="516" y="402"/>
                          </a:lnTo>
                          <a:lnTo>
                            <a:pt x="516" y="480"/>
                          </a:lnTo>
                          <a:lnTo>
                            <a:pt x="519" y="480"/>
                          </a:lnTo>
                          <a:lnTo>
                            <a:pt x="519" y="541"/>
                          </a:lnTo>
                          <a:lnTo>
                            <a:pt x="522" y="541"/>
                          </a:lnTo>
                          <a:lnTo>
                            <a:pt x="522" y="599"/>
                          </a:lnTo>
                          <a:lnTo>
                            <a:pt x="525" y="599"/>
                          </a:lnTo>
                          <a:lnTo>
                            <a:pt x="525" y="657"/>
                          </a:lnTo>
                          <a:lnTo>
                            <a:pt x="528" y="657"/>
                          </a:lnTo>
                          <a:lnTo>
                            <a:pt x="528" y="697"/>
                          </a:lnTo>
                          <a:lnTo>
                            <a:pt x="531" y="697"/>
                          </a:lnTo>
                          <a:lnTo>
                            <a:pt x="531" y="720"/>
                          </a:lnTo>
                          <a:lnTo>
                            <a:pt x="534" y="720"/>
                          </a:lnTo>
                          <a:lnTo>
                            <a:pt x="534" y="743"/>
                          </a:lnTo>
                          <a:lnTo>
                            <a:pt x="536" y="743"/>
                          </a:lnTo>
                          <a:lnTo>
                            <a:pt x="536" y="758"/>
                          </a:lnTo>
                          <a:lnTo>
                            <a:pt x="539" y="758"/>
                          </a:lnTo>
                          <a:lnTo>
                            <a:pt x="542" y="758"/>
                          </a:lnTo>
                          <a:lnTo>
                            <a:pt x="545" y="758"/>
                          </a:lnTo>
                          <a:lnTo>
                            <a:pt x="545" y="752"/>
                          </a:lnTo>
                          <a:lnTo>
                            <a:pt x="548" y="752"/>
                          </a:lnTo>
                          <a:lnTo>
                            <a:pt x="548" y="729"/>
                          </a:lnTo>
                          <a:lnTo>
                            <a:pt x="551" y="729"/>
                          </a:lnTo>
                          <a:lnTo>
                            <a:pt x="551" y="706"/>
                          </a:lnTo>
                          <a:lnTo>
                            <a:pt x="554" y="706"/>
                          </a:lnTo>
                          <a:lnTo>
                            <a:pt x="554" y="683"/>
                          </a:lnTo>
                          <a:lnTo>
                            <a:pt x="557" y="683"/>
                          </a:lnTo>
                          <a:lnTo>
                            <a:pt x="557" y="651"/>
                          </a:lnTo>
                          <a:lnTo>
                            <a:pt x="559" y="651"/>
                          </a:lnTo>
                          <a:lnTo>
                            <a:pt x="559" y="619"/>
                          </a:lnTo>
                          <a:lnTo>
                            <a:pt x="562" y="619"/>
                          </a:lnTo>
                          <a:lnTo>
                            <a:pt x="562" y="587"/>
                          </a:lnTo>
                          <a:lnTo>
                            <a:pt x="565" y="587"/>
                          </a:lnTo>
                          <a:lnTo>
                            <a:pt x="565" y="567"/>
                          </a:lnTo>
                          <a:lnTo>
                            <a:pt x="568" y="567"/>
                          </a:lnTo>
                          <a:lnTo>
                            <a:pt x="568" y="553"/>
                          </a:lnTo>
                          <a:lnTo>
                            <a:pt x="571" y="553"/>
                          </a:lnTo>
                          <a:lnTo>
                            <a:pt x="571" y="535"/>
                          </a:lnTo>
                          <a:lnTo>
                            <a:pt x="574" y="535"/>
                          </a:lnTo>
                          <a:lnTo>
                            <a:pt x="574" y="526"/>
                          </a:lnTo>
                          <a:lnTo>
                            <a:pt x="577" y="526"/>
                          </a:lnTo>
                          <a:lnTo>
                            <a:pt x="577" y="524"/>
                          </a:lnTo>
                          <a:lnTo>
                            <a:pt x="580" y="524"/>
                          </a:lnTo>
                          <a:lnTo>
                            <a:pt x="583" y="524"/>
                          </a:lnTo>
                          <a:lnTo>
                            <a:pt x="585" y="524"/>
                          </a:lnTo>
                          <a:lnTo>
                            <a:pt x="585" y="526"/>
                          </a:lnTo>
                          <a:lnTo>
                            <a:pt x="588" y="526"/>
                          </a:lnTo>
                          <a:lnTo>
                            <a:pt x="588" y="532"/>
                          </a:lnTo>
                          <a:lnTo>
                            <a:pt x="591" y="532"/>
                          </a:lnTo>
                          <a:lnTo>
                            <a:pt x="591" y="538"/>
                          </a:lnTo>
                          <a:lnTo>
                            <a:pt x="594" y="538"/>
                          </a:lnTo>
                          <a:lnTo>
                            <a:pt x="594" y="544"/>
                          </a:lnTo>
                          <a:lnTo>
                            <a:pt x="597" y="544"/>
                          </a:lnTo>
                          <a:lnTo>
                            <a:pt x="597" y="553"/>
                          </a:lnTo>
                          <a:lnTo>
                            <a:pt x="600" y="553"/>
                          </a:lnTo>
                          <a:lnTo>
                            <a:pt x="600" y="561"/>
                          </a:lnTo>
                          <a:lnTo>
                            <a:pt x="603" y="561"/>
                          </a:lnTo>
                          <a:lnTo>
                            <a:pt x="603" y="564"/>
                          </a:lnTo>
                          <a:lnTo>
                            <a:pt x="606" y="564"/>
                          </a:lnTo>
                          <a:lnTo>
                            <a:pt x="606" y="567"/>
                          </a:lnTo>
                          <a:lnTo>
                            <a:pt x="609" y="567"/>
                          </a:lnTo>
                          <a:lnTo>
                            <a:pt x="609" y="570"/>
                          </a:lnTo>
                          <a:lnTo>
                            <a:pt x="611" y="570"/>
                          </a:lnTo>
                          <a:lnTo>
                            <a:pt x="611" y="567"/>
                          </a:lnTo>
                          <a:lnTo>
                            <a:pt x="614" y="567"/>
                          </a:lnTo>
                          <a:lnTo>
                            <a:pt x="623" y="567"/>
                          </a:lnTo>
                          <a:lnTo>
                            <a:pt x="626" y="567"/>
                          </a:lnTo>
                          <a:lnTo>
                            <a:pt x="626" y="570"/>
                          </a:lnTo>
                          <a:lnTo>
                            <a:pt x="629" y="570"/>
                          </a:lnTo>
                          <a:lnTo>
                            <a:pt x="629" y="573"/>
                          </a:lnTo>
                          <a:lnTo>
                            <a:pt x="632" y="573"/>
                          </a:lnTo>
                          <a:lnTo>
                            <a:pt x="632" y="576"/>
                          </a:lnTo>
                          <a:lnTo>
                            <a:pt x="634" y="576"/>
                          </a:lnTo>
                          <a:lnTo>
                            <a:pt x="634" y="579"/>
                          </a:lnTo>
                          <a:lnTo>
                            <a:pt x="637" y="579"/>
                          </a:lnTo>
                          <a:lnTo>
                            <a:pt x="637" y="581"/>
                          </a:lnTo>
                          <a:lnTo>
                            <a:pt x="640" y="581"/>
                          </a:lnTo>
                          <a:lnTo>
                            <a:pt x="640" y="584"/>
                          </a:lnTo>
                          <a:lnTo>
                            <a:pt x="643" y="584"/>
                          </a:lnTo>
                          <a:lnTo>
                            <a:pt x="643" y="587"/>
                          </a:lnTo>
                          <a:lnTo>
                            <a:pt x="646" y="587"/>
                          </a:lnTo>
                          <a:lnTo>
                            <a:pt x="646" y="590"/>
                          </a:lnTo>
                          <a:lnTo>
                            <a:pt x="649" y="590"/>
                          </a:lnTo>
                          <a:lnTo>
                            <a:pt x="649" y="590"/>
                          </a:lnTo>
                          <a:lnTo>
                            <a:pt x="652" y="590"/>
                          </a:lnTo>
                          <a:lnTo>
                            <a:pt x="652" y="593"/>
                          </a:lnTo>
                          <a:lnTo>
                            <a:pt x="655" y="593"/>
                          </a:lnTo>
                          <a:lnTo>
                            <a:pt x="655" y="596"/>
                          </a:lnTo>
                          <a:lnTo>
                            <a:pt x="658" y="596"/>
                          </a:lnTo>
                          <a:lnTo>
                            <a:pt x="658" y="599"/>
                          </a:lnTo>
                          <a:lnTo>
                            <a:pt x="660" y="599"/>
                          </a:lnTo>
                          <a:lnTo>
                            <a:pt x="660" y="602"/>
                          </a:lnTo>
                          <a:lnTo>
                            <a:pt x="663" y="602"/>
                          </a:lnTo>
                          <a:lnTo>
                            <a:pt x="663" y="605"/>
                          </a:lnTo>
                          <a:lnTo>
                            <a:pt x="666" y="605"/>
                          </a:lnTo>
                          <a:lnTo>
                            <a:pt x="666" y="607"/>
                          </a:lnTo>
                          <a:lnTo>
                            <a:pt x="669" y="607"/>
                          </a:lnTo>
                          <a:lnTo>
                            <a:pt x="669" y="607"/>
                          </a:lnTo>
                          <a:lnTo>
                            <a:pt x="672" y="607"/>
                          </a:lnTo>
                          <a:lnTo>
                            <a:pt x="672" y="610"/>
                          </a:lnTo>
                          <a:lnTo>
                            <a:pt x="675" y="610"/>
                          </a:lnTo>
                          <a:lnTo>
                            <a:pt x="675" y="613"/>
                          </a:lnTo>
                          <a:lnTo>
                            <a:pt x="678" y="613"/>
                          </a:lnTo>
                          <a:lnTo>
                            <a:pt x="678" y="613"/>
                          </a:lnTo>
                          <a:lnTo>
                            <a:pt x="681" y="613"/>
                          </a:lnTo>
                          <a:lnTo>
                            <a:pt x="681" y="616"/>
                          </a:lnTo>
                          <a:lnTo>
                            <a:pt x="683" y="616"/>
                          </a:lnTo>
                          <a:lnTo>
                            <a:pt x="683" y="619"/>
                          </a:lnTo>
                          <a:lnTo>
                            <a:pt x="686" y="619"/>
                          </a:lnTo>
                          <a:lnTo>
                            <a:pt x="686" y="622"/>
                          </a:lnTo>
                          <a:lnTo>
                            <a:pt x="689" y="622"/>
                          </a:lnTo>
                          <a:lnTo>
                            <a:pt x="689" y="622"/>
                          </a:lnTo>
                          <a:lnTo>
                            <a:pt x="692" y="622"/>
                          </a:lnTo>
                          <a:lnTo>
                            <a:pt x="692" y="625"/>
                          </a:lnTo>
                          <a:lnTo>
                            <a:pt x="695" y="625"/>
                          </a:lnTo>
                          <a:lnTo>
                            <a:pt x="695" y="625"/>
                          </a:lnTo>
                          <a:lnTo>
                            <a:pt x="698" y="625"/>
                          </a:lnTo>
                          <a:lnTo>
                            <a:pt x="698" y="628"/>
                          </a:lnTo>
                          <a:lnTo>
                            <a:pt x="701" y="628"/>
                          </a:lnTo>
                          <a:lnTo>
                            <a:pt x="704" y="628"/>
                          </a:lnTo>
                          <a:lnTo>
                            <a:pt x="707" y="628"/>
                          </a:lnTo>
                          <a:lnTo>
                            <a:pt x="707" y="631"/>
                          </a:lnTo>
                          <a:lnTo>
                            <a:pt x="709" y="631"/>
                          </a:lnTo>
                          <a:lnTo>
                            <a:pt x="712" y="631"/>
                          </a:lnTo>
                          <a:lnTo>
                            <a:pt x="715" y="631"/>
                          </a:lnTo>
                          <a:lnTo>
                            <a:pt x="715" y="628"/>
                          </a:lnTo>
                          <a:lnTo>
                            <a:pt x="718" y="628"/>
                          </a:lnTo>
                          <a:lnTo>
                            <a:pt x="718" y="628"/>
                          </a:lnTo>
                          <a:lnTo>
                            <a:pt x="721" y="628"/>
                          </a:lnTo>
                          <a:lnTo>
                            <a:pt x="721" y="625"/>
                          </a:lnTo>
                          <a:lnTo>
                            <a:pt x="724" y="625"/>
                          </a:lnTo>
                          <a:lnTo>
                            <a:pt x="724" y="622"/>
                          </a:lnTo>
                          <a:lnTo>
                            <a:pt x="727" y="622"/>
                          </a:lnTo>
                          <a:lnTo>
                            <a:pt x="727" y="619"/>
                          </a:lnTo>
                          <a:lnTo>
                            <a:pt x="730" y="619"/>
                          </a:lnTo>
                          <a:lnTo>
                            <a:pt x="730" y="616"/>
                          </a:lnTo>
                          <a:lnTo>
                            <a:pt x="733" y="616"/>
                          </a:lnTo>
                          <a:lnTo>
                            <a:pt x="733" y="613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7" name="Freeform 164">
                      <a:extLst>
                        <a:ext uri="{FF2B5EF4-FFF2-40B4-BE49-F238E27FC236}">
                          <a16:creationId xmlns:a16="http://schemas.microsoft.com/office/drawing/2014/main" id="{2C3DAAF5-C25E-21FE-E945-DAC88211963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97" y="1302"/>
                      <a:ext cx="762" cy="633"/>
                    </a:xfrm>
                    <a:custGeom>
                      <a:avLst/>
                      <a:gdLst>
                        <a:gd name="T0" fmla="*/ 9 w 762"/>
                        <a:gd name="T1" fmla="*/ 110 h 633"/>
                        <a:gd name="T2" fmla="*/ 26 w 762"/>
                        <a:gd name="T3" fmla="*/ 107 h 633"/>
                        <a:gd name="T4" fmla="*/ 38 w 762"/>
                        <a:gd name="T5" fmla="*/ 124 h 633"/>
                        <a:gd name="T6" fmla="*/ 49 w 762"/>
                        <a:gd name="T7" fmla="*/ 153 h 633"/>
                        <a:gd name="T8" fmla="*/ 61 w 762"/>
                        <a:gd name="T9" fmla="*/ 188 h 633"/>
                        <a:gd name="T10" fmla="*/ 72 w 762"/>
                        <a:gd name="T11" fmla="*/ 214 h 633"/>
                        <a:gd name="T12" fmla="*/ 84 w 762"/>
                        <a:gd name="T13" fmla="*/ 228 h 633"/>
                        <a:gd name="T14" fmla="*/ 98 w 762"/>
                        <a:gd name="T15" fmla="*/ 234 h 633"/>
                        <a:gd name="T16" fmla="*/ 110 w 762"/>
                        <a:gd name="T17" fmla="*/ 248 h 633"/>
                        <a:gd name="T18" fmla="*/ 122 w 762"/>
                        <a:gd name="T19" fmla="*/ 280 h 633"/>
                        <a:gd name="T20" fmla="*/ 133 w 762"/>
                        <a:gd name="T21" fmla="*/ 332 h 633"/>
                        <a:gd name="T22" fmla="*/ 145 w 762"/>
                        <a:gd name="T23" fmla="*/ 384 h 633"/>
                        <a:gd name="T24" fmla="*/ 156 w 762"/>
                        <a:gd name="T25" fmla="*/ 425 h 633"/>
                        <a:gd name="T26" fmla="*/ 168 w 762"/>
                        <a:gd name="T27" fmla="*/ 454 h 633"/>
                        <a:gd name="T28" fmla="*/ 179 w 762"/>
                        <a:gd name="T29" fmla="*/ 471 h 633"/>
                        <a:gd name="T30" fmla="*/ 194 w 762"/>
                        <a:gd name="T31" fmla="*/ 468 h 633"/>
                        <a:gd name="T32" fmla="*/ 205 w 762"/>
                        <a:gd name="T33" fmla="*/ 448 h 633"/>
                        <a:gd name="T34" fmla="*/ 217 w 762"/>
                        <a:gd name="T35" fmla="*/ 413 h 633"/>
                        <a:gd name="T36" fmla="*/ 228 w 762"/>
                        <a:gd name="T37" fmla="*/ 393 h 633"/>
                        <a:gd name="T38" fmla="*/ 243 w 762"/>
                        <a:gd name="T39" fmla="*/ 384 h 633"/>
                        <a:gd name="T40" fmla="*/ 254 w 762"/>
                        <a:gd name="T41" fmla="*/ 396 h 633"/>
                        <a:gd name="T42" fmla="*/ 266 w 762"/>
                        <a:gd name="T43" fmla="*/ 422 h 633"/>
                        <a:gd name="T44" fmla="*/ 277 w 762"/>
                        <a:gd name="T45" fmla="*/ 477 h 633"/>
                        <a:gd name="T46" fmla="*/ 289 w 762"/>
                        <a:gd name="T47" fmla="*/ 552 h 633"/>
                        <a:gd name="T48" fmla="*/ 300 w 762"/>
                        <a:gd name="T49" fmla="*/ 613 h 633"/>
                        <a:gd name="T50" fmla="*/ 312 w 762"/>
                        <a:gd name="T51" fmla="*/ 630 h 633"/>
                        <a:gd name="T52" fmla="*/ 323 w 762"/>
                        <a:gd name="T53" fmla="*/ 607 h 633"/>
                        <a:gd name="T54" fmla="*/ 335 w 762"/>
                        <a:gd name="T55" fmla="*/ 566 h 633"/>
                        <a:gd name="T56" fmla="*/ 346 w 762"/>
                        <a:gd name="T57" fmla="*/ 506 h 633"/>
                        <a:gd name="T58" fmla="*/ 358 w 762"/>
                        <a:gd name="T59" fmla="*/ 425 h 633"/>
                        <a:gd name="T60" fmla="*/ 370 w 762"/>
                        <a:gd name="T61" fmla="*/ 326 h 633"/>
                        <a:gd name="T62" fmla="*/ 381 w 762"/>
                        <a:gd name="T63" fmla="*/ 234 h 633"/>
                        <a:gd name="T64" fmla="*/ 393 w 762"/>
                        <a:gd name="T65" fmla="*/ 165 h 633"/>
                        <a:gd name="T66" fmla="*/ 404 w 762"/>
                        <a:gd name="T67" fmla="*/ 113 h 633"/>
                        <a:gd name="T68" fmla="*/ 416 w 762"/>
                        <a:gd name="T69" fmla="*/ 66 h 633"/>
                        <a:gd name="T70" fmla="*/ 427 w 762"/>
                        <a:gd name="T71" fmla="*/ 29 h 633"/>
                        <a:gd name="T72" fmla="*/ 439 w 762"/>
                        <a:gd name="T73" fmla="*/ 8 h 633"/>
                        <a:gd name="T74" fmla="*/ 462 w 762"/>
                        <a:gd name="T75" fmla="*/ 3 h 633"/>
                        <a:gd name="T76" fmla="*/ 482 w 762"/>
                        <a:gd name="T77" fmla="*/ 3 h 633"/>
                        <a:gd name="T78" fmla="*/ 494 w 762"/>
                        <a:gd name="T79" fmla="*/ 26 h 633"/>
                        <a:gd name="T80" fmla="*/ 505 w 762"/>
                        <a:gd name="T81" fmla="*/ 75 h 633"/>
                        <a:gd name="T82" fmla="*/ 517 w 762"/>
                        <a:gd name="T83" fmla="*/ 133 h 633"/>
                        <a:gd name="T84" fmla="*/ 528 w 762"/>
                        <a:gd name="T85" fmla="*/ 185 h 633"/>
                        <a:gd name="T86" fmla="*/ 540 w 762"/>
                        <a:gd name="T87" fmla="*/ 231 h 633"/>
                        <a:gd name="T88" fmla="*/ 551 w 762"/>
                        <a:gd name="T89" fmla="*/ 271 h 633"/>
                        <a:gd name="T90" fmla="*/ 563 w 762"/>
                        <a:gd name="T91" fmla="*/ 303 h 633"/>
                        <a:gd name="T92" fmla="*/ 574 w 762"/>
                        <a:gd name="T93" fmla="*/ 326 h 633"/>
                        <a:gd name="T94" fmla="*/ 586 w 762"/>
                        <a:gd name="T95" fmla="*/ 344 h 633"/>
                        <a:gd name="T96" fmla="*/ 597 w 762"/>
                        <a:gd name="T97" fmla="*/ 358 h 633"/>
                        <a:gd name="T98" fmla="*/ 609 w 762"/>
                        <a:gd name="T99" fmla="*/ 373 h 633"/>
                        <a:gd name="T100" fmla="*/ 620 w 762"/>
                        <a:gd name="T101" fmla="*/ 384 h 633"/>
                        <a:gd name="T102" fmla="*/ 635 w 762"/>
                        <a:gd name="T103" fmla="*/ 390 h 633"/>
                        <a:gd name="T104" fmla="*/ 646 w 762"/>
                        <a:gd name="T105" fmla="*/ 381 h 633"/>
                        <a:gd name="T106" fmla="*/ 658 w 762"/>
                        <a:gd name="T107" fmla="*/ 361 h 633"/>
                        <a:gd name="T108" fmla="*/ 669 w 762"/>
                        <a:gd name="T109" fmla="*/ 329 h 633"/>
                        <a:gd name="T110" fmla="*/ 681 w 762"/>
                        <a:gd name="T111" fmla="*/ 295 h 633"/>
                        <a:gd name="T112" fmla="*/ 693 w 762"/>
                        <a:gd name="T113" fmla="*/ 260 h 633"/>
                        <a:gd name="T114" fmla="*/ 704 w 762"/>
                        <a:gd name="T115" fmla="*/ 228 h 633"/>
                        <a:gd name="T116" fmla="*/ 716 w 762"/>
                        <a:gd name="T117" fmla="*/ 202 h 633"/>
                        <a:gd name="T118" fmla="*/ 727 w 762"/>
                        <a:gd name="T119" fmla="*/ 188 h 633"/>
                        <a:gd name="T120" fmla="*/ 739 w 762"/>
                        <a:gd name="T121" fmla="*/ 179 h 633"/>
                        <a:gd name="T122" fmla="*/ 762 w 762"/>
                        <a:gd name="T123" fmla="*/ 188 h 63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62" h="633">
                          <a:moveTo>
                            <a:pt x="0" y="121"/>
                          </a:moveTo>
                          <a:lnTo>
                            <a:pt x="0" y="118"/>
                          </a:lnTo>
                          <a:lnTo>
                            <a:pt x="3" y="118"/>
                          </a:lnTo>
                          <a:lnTo>
                            <a:pt x="3" y="113"/>
                          </a:lnTo>
                          <a:lnTo>
                            <a:pt x="6" y="113"/>
                          </a:lnTo>
                          <a:lnTo>
                            <a:pt x="6" y="113"/>
                          </a:lnTo>
                          <a:lnTo>
                            <a:pt x="9" y="113"/>
                          </a:lnTo>
                          <a:lnTo>
                            <a:pt x="9" y="110"/>
                          </a:lnTo>
                          <a:lnTo>
                            <a:pt x="12" y="110"/>
                          </a:lnTo>
                          <a:lnTo>
                            <a:pt x="12" y="107"/>
                          </a:lnTo>
                          <a:lnTo>
                            <a:pt x="15" y="107"/>
                          </a:lnTo>
                          <a:lnTo>
                            <a:pt x="15" y="104"/>
                          </a:lnTo>
                          <a:lnTo>
                            <a:pt x="18" y="104"/>
                          </a:lnTo>
                          <a:lnTo>
                            <a:pt x="23" y="104"/>
                          </a:lnTo>
                          <a:lnTo>
                            <a:pt x="26" y="104"/>
                          </a:lnTo>
                          <a:lnTo>
                            <a:pt x="26" y="107"/>
                          </a:lnTo>
                          <a:lnTo>
                            <a:pt x="29" y="107"/>
                          </a:lnTo>
                          <a:lnTo>
                            <a:pt x="29" y="110"/>
                          </a:lnTo>
                          <a:lnTo>
                            <a:pt x="32" y="110"/>
                          </a:lnTo>
                          <a:lnTo>
                            <a:pt x="32" y="113"/>
                          </a:lnTo>
                          <a:lnTo>
                            <a:pt x="35" y="113"/>
                          </a:lnTo>
                          <a:lnTo>
                            <a:pt x="35" y="118"/>
                          </a:lnTo>
                          <a:lnTo>
                            <a:pt x="38" y="118"/>
                          </a:lnTo>
                          <a:lnTo>
                            <a:pt x="38" y="124"/>
                          </a:lnTo>
                          <a:lnTo>
                            <a:pt x="41" y="124"/>
                          </a:lnTo>
                          <a:lnTo>
                            <a:pt x="41" y="130"/>
                          </a:lnTo>
                          <a:lnTo>
                            <a:pt x="44" y="130"/>
                          </a:lnTo>
                          <a:lnTo>
                            <a:pt x="44" y="139"/>
                          </a:lnTo>
                          <a:lnTo>
                            <a:pt x="47" y="139"/>
                          </a:lnTo>
                          <a:lnTo>
                            <a:pt x="47" y="144"/>
                          </a:lnTo>
                          <a:lnTo>
                            <a:pt x="49" y="144"/>
                          </a:lnTo>
                          <a:lnTo>
                            <a:pt x="49" y="153"/>
                          </a:lnTo>
                          <a:lnTo>
                            <a:pt x="52" y="153"/>
                          </a:lnTo>
                          <a:lnTo>
                            <a:pt x="52" y="162"/>
                          </a:lnTo>
                          <a:lnTo>
                            <a:pt x="55" y="162"/>
                          </a:lnTo>
                          <a:lnTo>
                            <a:pt x="55" y="170"/>
                          </a:lnTo>
                          <a:lnTo>
                            <a:pt x="58" y="170"/>
                          </a:lnTo>
                          <a:lnTo>
                            <a:pt x="58" y="179"/>
                          </a:lnTo>
                          <a:lnTo>
                            <a:pt x="61" y="179"/>
                          </a:lnTo>
                          <a:lnTo>
                            <a:pt x="61" y="188"/>
                          </a:lnTo>
                          <a:lnTo>
                            <a:pt x="64" y="188"/>
                          </a:lnTo>
                          <a:lnTo>
                            <a:pt x="64" y="196"/>
                          </a:lnTo>
                          <a:lnTo>
                            <a:pt x="67" y="196"/>
                          </a:lnTo>
                          <a:lnTo>
                            <a:pt x="67" y="202"/>
                          </a:lnTo>
                          <a:lnTo>
                            <a:pt x="70" y="202"/>
                          </a:lnTo>
                          <a:lnTo>
                            <a:pt x="70" y="211"/>
                          </a:lnTo>
                          <a:lnTo>
                            <a:pt x="72" y="211"/>
                          </a:lnTo>
                          <a:lnTo>
                            <a:pt x="72" y="214"/>
                          </a:lnTo>
                          <a:lnTo>
                            <a:pt x="75" y="214"/>
                          </a:lnTo>
                          <a:lnTo>
                            <a:pt x="75" y="219"/>
                          </a:lnTo>
                          <a:lnTo>
                            <a:pt x="78" y="219"/>
                          </a:lnTo>
                          <a:lnTo>
                            <a:pt x="78" y="225"/>
                          </a:lnTo>
                          <a:lnTo>
                            <a:pt x="81" y="225"/>
                          </a:lnTo>
                          <a:lnTo>
                            <a:pt x="81" y="225"/>
                          </a:lnTo>
                          <a:lnTo>
                            <a:pt x="84" y="225"/>
                          </a:lnTo>
                          <a:lnTo>
                            <a:pt x="84" y="228"/>
                          </a:lnTo>
                          <a:lnTo>
                            <a:pt x="87" y="228"/>
                          </a:lnTo>
                          <a:lnTo>
                            <a:pt x="87" y="231"/>
                          </a:lnTo>
                          <a:lnTo>
                            <a:pt x="90" y="231"/>
                          </a:lnTo>
                          <a:lnTo>
                            <a:pt x="93" y="231"/>
                          </a:lnTo>
                          <a:lnTo>
                            <a:pt x="96" y="231"/>
                          </a:lnTo>
                          <a:lnTo>
                            <a:pt x="96" y="234"/>
                          </a:lnTo>
                          <a:lnTo>
                            <a:pt x="98" y="234"/>
                          </a:lnTo>
                          <a:lnTo>
                            <a:pt x="98" y="234"/>
                          </a:lnTo>
                          <a:lnTo>
                            <a:pt x="101" y="234"/>
                          </a:lnTo>
                          <a:lnTo>
                            <a:pt x="101" y="237"/>
                          </a:lnTo>
                          <a:lnTo>
                            <a:pt x="104" y="237"/>
                          </a:lnTo>
                          <a:lnTo>
                            <a:pt x="104" y="237"/>
                          </a:lnTo>
                          <a:lnTo>
                            <a:pt x="107" y="237"/>
                          </a:lnTo>
                          <a:lnTo>
                            <a:pt x="107" y="243"/>
                          </a:lnTo>
                          <a:lnTo>
                            <a:pt x="110" y="243"/>
                          </a:lnTo>
                          <a:lnTo>
                            <a:pt x="110" y="248"/>
                          </a:lnTo>
                          <a:lnTo>
                            <a:pt x="113" y="248"/>
                          </a:lnTo>
                          <a:lnTo>
                            <a:pt x="113" y="254"/>
                          </a:lnTo>
                          <a:lnTo>
                            <a:pt x="116" y="254"/>
                          </a:lnTo>
                          <a:lnTo>
                            <a:pt x="116" y="260"/>
                          </a:lnTo>
                          <a:lnTo>
                            <a:pt x="119" y="260"/>
                          </a:lnTo>
                          <a:lnTo>
                            <a:pt x="119" y="271"/>
                          </a:lnTo>
                          <a:lnTo>
                            <a:pt x="122" y="271"/>
                          </a:lnTo>
                          <a:lnTo>
                            <a:pt x="122" y="280"/>
                          </a:lnTo>
                          <a:lnTo>
                            <a:pt x="124" y="280"/>
                          </a:lnTo>
                          <a:lnTo>
                            <a:pt x="124" y="292"/>
                          </a:lnTo>
                          <a:lnTo>
                            <a:pt x="127" y="292"/>
                          </a:lnTo>
                          <a:lnTo>
                            <a:pt x="127" y="306"/>
                          </a:lnTo>
                          <a:lnTo>
                            <a:pt x="130" y="306"/>
                          </a:lnTo>
                          <a:lnTo>
                            <a:pt x="130" y="318"/>
                          </a:lnTo>
                          <a:lnTo>
                            <a:pt x="133" y="318"/>
                          </a:lnTo>
                          <a:lnTo>
                            <a:pt x="133" y="332"/>
                          </a:lnTo>
                          <a:lnTo>
                            <a:pt x="136" y="332"/>
                          </a:lnTo>
                          <a:lnTo>
                            <a:pt x="136" y="347"/>
                          </a:lnTo>
                          <a:lnTo>
                            <a:pt x="139" y="347"/>
                          </a:lnTo>
                          <a:lnTo>
                            <a:pt x="139" y="358"/>
                          </a:lnTo>
                          <a:lnTo>
                            <a:pt x="142" y="358"/>
                          </a:lnTo>
                          <a:lnTo>
                            <a:pt x="142" y="373"/>
                          </a:lnTo>
                          <a:lnTo>
                            <a:pt x="145" y="373"/>
                          </a:lnTo>
                          <a:lnTo>
                            <a:pt x="145" y="384"/>
                          </a:lnTo>
                          <a:lnTo>
                            <a:pt x="147" y="384"/>
                          </a:lnTo>
                          <a:lnTo>
                            <a:pt x="147" y="396"/>
                          </a:lnTo>
                          <a:lnTo>
                            <a:pt x="150" y="396"/>
                          </a:lnTo>
                          <a:lnTo>
                            <a:pt x="150" y="407"/>
                          </a:lnTo>
                          <a:lnTo>
                            <a:pt x="153" y="407"/>
                          </a:lnTo>
                          <a:lnTo>
                            <a:pt x="153" y="416"/>
                          </a:lnTo>
                          <a:lnTo>
                            <a:pt x="156" y="416"/>
                          </a:lnTo>
                          <a:lnTo>
                            <a:pt x="156" y="425"/>
                          </a:lnTo>
                          <a:lnTo>
                            <a:pt x="159" y="425"/>
                          </a:lnTo>
                          <a:lnTo>
                            <a:pt x="159" y="433"/>
                          </a:lnTo>
                          <a:lnTo>
                            <a:pt x="162" y="433"/>
                          </a:lnTo>
                          <a:lnTo>
                            <a:pt x="162" y="439"/>
                          </a:lnTo>
                          <a:lnTo>
                            <a:pt x="165" y="439"/>
                          </a:lnTo>
                          <a:lnTo>
                            <a:pt x="165" y="445"/>
                          </a:lnTo>
                          <a:lnTo>
                            <a:pt x="168" y="445"/>
                          </a:lnTo>
                          <a:lnTo>
                            <a:pt x="168" y="454"/>
                          </a:lnTo>
                          <a:lnTo>
                            <a:pt x="171" y="454"/>
                          </a:lnTo>
                          <a:lnTo>
                            <a:pt x="171" y="459"/>
                          </a:lnTo>
                          <a:lnTo>
                            <a:pt x="173" y="459"/>
                          </a:lnTo>
                          <a:lnTo>
                            <a:pt x="173" y="462"/>
                          </a:lnTo>
                          <a:lnTo>
                            <a:pt x="176" y="462"/>
                          </a:lnTo>
                          <a:lnTo>
                            <a:pt x="176" y="465"/>
                          </a:lnTo>
                          <a:lnTo>
                            <a:pt x="179" y="465"/>
                          </a:lnTo>
                          <a:lnTo>
                            <a:pt x="179" y="471"/>
                          </a:lnTo>
                          <a:lnTo>
                            <a:pt x="182" y="471"/>
                          </a:lnTo>
                          <a:lnTo>
                            <a:pt x="185" y="471"/>
                          </a:lnTo>
                          <a:lnTo>
                            <a:pt x="188" y="471"/>
                          </a:lnTo>
                          <a:lnTo>
                            <a:pt x="188" y="474"/>
                          </a:lnTo>
                          <a:lnTo>
                            <a:pt x="191" y="474"/>
                          </a:lnTo>
                          <a:lnTo>
                            <a:pt x="191" y="471"/>
                          </a:lnTo>
                          <a:lnTo>
                            <a:pt x="194" y="471"/>
                          </a:lnTo>
                          <a:lnTo>
                            <a:pt x="194" y="468"/>
                          </a:lnTo>
                          <a:lnTo>
                            <a:pt x="197" y="468"/>
                          </a:lnTo>
                          <a:lnTo>
                            <a:pt x="197" y="465"/>
                          </a:lnTo>
                          <a:lnTo>
                            <a:pt x="199" y="465"/>
                          </a:lnTo>
                          <a:lnTo>
                            <a:pt x="199" y="462"/>
                          </a:lnTo>
                          <a:lnTo>
                            <a:pt x="202" y="462"/>
                          </a:lnTo>
                          <a:lnTo>
                            <a:pt x="202" y="454"/>
                          </a:lnTo>
                          <a:lnTo>
                            <a:pt x="205" y="454"/>
                          </a:lnTo>
                          <a:lnTo>
                            <a:pt x="205" y="448"/>
                          </a:lnTo>
                          <a:lnTo>
                            <a:pt x="208" y="448"/>
                          </a:lnTo>
                          <a:lnTo>
                            <a:pt x="208" y="439"/>
                          </a:lnTo>
                          <a:lnTo>
                            <a:pt x="211" y="439"/>
                          </a:lnTo>
                          <a:lnTo>
                            <a:pt x="211" y="430"/>
                          </a:lnTo>
                          <a:lnTo>
                            <a:pt x="214" y="430"/>
                          </a:lnTo>
                          <a:lnTo>
                            <a:pt x="214" y="422"/>
                          </a:lnTo>
                          <a:lnTo>
                            <a:pt x="217" y="422"/>
                          </a:lnTo>
                          <a:lnTo>
                            <a:pt x="217" y="413"/>
                          </a:lnTo>
                          <a:lnTo>
                            <a:pt x="220" y="413"/>
                          </a:lnTo>
                          <a:lnTo>
                            <a:pt x="220" y="407"/>
                          </a:lnTo>
                          <a:lnTo>
                            <a:pt x="222" y="407"/>
                          </a:lnTo>
                          <a:lnTo>
                            <a:pt x="222" y="402"/>
                          </a:lnTo>
                          <a:lnTo>
                            <a:pt x="225" y="402"/>
                          </a:lnTo>
                          <a:lnTo>
                            <a:pt x="225" y="396"/>
                          </a:lnTo>
                          <a:lnTo>
                            <a:pt x="228" y="396"/>
                          </a:lnTo>
                          <a:lnTo>
                            <a:pt x="228" y="393"/>
                          </a:lnTo>
                          <a:lnTo>
                            <a:pt x="231" y="393"/>
                          </a:lnTo>
                          <a:lnTo>
                            <a:pt x="231" y="390"/>
                          </a:lnTo>
                          <a:lnTo>
                            <a:pt x="234" y="390"/>
                          </a:lnTo>
                          <a:lnTo>
                            <a:pt x="234" y="387"/>
                          </a:lnTo>
                          <a:lnTo>
                            <a:pt x="237" y="387"/>
                          </a:lnTo>
                          <a:lnTo>
                            <a:pt x="237" y="384"/>
                          </a:lnTo>
                          <a:lnTo>
                            <a:pt x="240" y="384"/>
                          </a:lnTo>
                          <a:lnTo>
                            <a:pt x="243" y="384"/>
                          </a:lnTo>
                          <a:lnTo>
                            <a:pt x="246" y="384"/>
                          </a:lnTo>
                          <a:lnTo>
                            <a:pt x="246" y="387"/>
                          </a:lnTo>
                          <a:lnTo>
                            <a:pt x="248" y="387"/>
                          </a:lnTo>
                          <a:lnTo>
                            <a:pt x="248" y="390"/>
                          </a:lnTo>
                          <a:lnTo>
                            <a:pt x="251" y="390"/>
                          </a:lnTo>
                          <a:lnTo>
                            <a:pt x="251" y="393"/>
                          </a:lnTo>
                          <a:lnTo>
                            <a:pt x="254" y="393"/>
                          </a:lnTo>
                          <a:lnTo>
                            <a:pt x="254" y="396"/>
                          </a:lnTo>
                          <a:lnTo>
                            <a:pt x="257" y="396"/>
                          </a:lnTo>
                          <a:lnTo>
                            <a:pt x="257" y="402"/>
                          </a:lnTo>
                          <a:lnTo>
                            <a:pt x="260" y="402"/>
                          </a:lnTo>
                          <a:lnTo>
                            <a:pt x="260" y="407"/>
                          </a:lnTo>
                          <a:lnTo>
                            <a:pt x="263" y="407"/>
                          </a:lnTo>
                          <a:lnTo>
                            <a:pt x="263" y="413"/>
                          </a:lnTo>
                          <a:lnTo>
                            <a:pt x="266" y="413"/>
                          </a:lnTo>
                          <a:lnTo>
                            <a:pt x="266" y="422"/>
                          </a:lnTo>
                          <a:lnTo>
                            <a:pt x="269" y="422"/>
                          </a:lnTo>
                          <a:lnTo>
                            <a:pt x="269" y="433"/>
                          </a:lnTo>
                          <a:lnTo>
                            <a:pt x="271" y="433"/>
                          </a:lnTo>
                          <a:lnTo>
                            <a:pt x="271" y="445"/>
                          </a:lnTo>
                          <a:lnTo>
                            <a:pt x="274" y="445"/>
                          </a:lnTo>
                          <a:lnTo>
                            <a:pt x="274" y="459"/>
                          </a:lnTo>
                          <a:lnTo>
                            <a:pt x="277" y="459"/>
                          </a:lnTo>
                          <a:lnTo>
                            <a:pt x="277" y="477"/>
                          </a:lnTo>
                          <a:lnTo>
                            <a:pt x="280" y="477"/>
                          </a:lnTo>
                          <a:lnTo>
                            <a:pt x="280" y="494"/>
                          </a:lnTo>
                          <a:lnTo>
                            <a:pt x="283" y="494"/>
                          </a:lnTo>
                          <a:lnTo>
                            <a:pt x="283" y="514"/>
                          </a:lnTo>
                          <a:lnTo>
                            <a:pt x="286" y="514"/>
                          </a:lnTo>
                          <a:lnTo>
                            <a:pt x="286" y="532"/>
                          </a:lnTo>
                          <a:lnTo>
                            <a:pt x="289" y="532"/>
                          </a:lnTo>
                          <a:lnTo>
                            <a:pt x="289" y="552"/>
                          </a:lnTo>
                          <a:lnTo>
                            <a:pt x="292" y="552"/>
                          </a:lnTo>
                          <a:lnTo>
                            <a:pt x="292" y="569"/>
                          </a:lnTo>
                          <a:lnTo>
                            <a:pt x="295" y="569"/>
                          </a:lnTo>
                          <a:lnTo>
                            <a:pt x="295" y="584"/>
                          </a:lnTo>
                          <a:lnTo>
                            <a:pt x="297" y="584"/>
                          </a:lnTo>
                          <a:lnTo>
                            <a:pt x="297" y="598"/>
                          </a:lnTo>
                          <a:lnTo>
                            <a:pt x="300" y="598"/>
                          </a:lnTo>
                          <a:lnTo>
                            <a:pt x="300" y="613"/>
                          </a:lnTo>
                          <a:lnTo>
                            <a:pt x="303" y="613"/>
                          </a:lnTo>
                          <a:lnTo>
                            <a:pt x="303" y="621"/>
                          </a:lnTo>
                          <a:lnTo>
                            <a:pt x="306" y="621"/>
                          </a:lnTo>
                          <a:lnTo>
                            <a:pt x="306" y="627"/>
                          </a:lnTo>
                          <a:lnTo>
                            <a:pt x="309" y="627"/>
                          </a:lnTo>
                          <a:lnTo>
                            <a:pt x="309" y="633"/>
                          </a:lnTo>
                          <a:lnTo>
                            <a:pt x="312" y="633"/>
                          </a:lnTo>
                          <a:lnTo>
                            <a:pt x="312" y="630"/>
                          </a:lnTo>
                          <a:lnTo>
                            <a:pt x="315" y="630"/>
                          </a:lnTo>
                          <a:lnTo>
                            <a:pt x="315" y="627"/>
                          </a:lnTo>
                          <a:lnTo>
                            <a:pt x="318" y="627"/>
                          </a:lnTo>
                          <a:lnTo>
                            <a:pt x="318" y="624"/>
                          </a:lnTo>
                          <a:lnTo>
                            <a:pt x="321" y="624"/>
                          </a:lnTo>
                          <a:lnTo>
                            <a:pt x="321" y="618"/>
                          </a:lnTo>
                          <a:lnTo>
                            <a:pt x="323" y="618"/>
                          </a:lnTo>
                          <a:lnTo>
                            <a:pt x="323" y="607"/>
                          </a:lnTo>
                          <a:lnTo>
                            <a:pt x="326" y="607"/>
                          </a:lnTo>
                          <a:lnTo>
                            <a:pt x="326" y="598"/>
                          </a:lnTo>
                          <a:lnTo>
                            <a:pt x="329" y="598"/>
                          </a:lnTo>
                          <a:lnTo>
                            <a:pt x="329" y="589"/>
                          </a:lnTo>
                          <a:lnTo>
                            <a:pt x="332" y="589"/>
                          </a:lnTo>
                          <a:lnTo>
                            <a:pt x="332" y="578"/>
                          </a:lnTo>
                          <a:lnTo>
                            <a:pt x="335" y="578"/>
                          </a:lnTo>
                          <a:lnTo>
                            <a:pt x="335" y="566"/>
                          </a:lnTo>
                          <a:lnTo>
                            <a:pt x="338" y="566"/>
                          </a:lnTo>
                          <a:lnTo>
                            <a:pt x="338" y="552"/>
                          </a:lnTo>
                          <a:lnTo>
                            <a:pt x="341" y="552"/>
                          </a:lnTo>
                          <a:lnTo>
                            <a:pt x="341" y="537"/>
                          </a:lnTo>
                          <a:lnTo>
                            <a:pt x="344" y="537"/>
                          </a:lnTo>
                          <a:lnTo>
                            <a:pt x="344" y="520"/>
                          </a:lnTo>
                          <a:lnTo>
                            <a:pt x="346" y="520"/>
                          </a:lnTo>
                          <a:lnTo>
                            <a:pt x="346" y="506"/>
                          </a:lnTo>
                          <a:lnTo>
                            <a:pt x="349" y="506"/>
                          </a:lnTo>
                          <a:lnTo>
                            <a:pt x="349" y="485"/>
                          </a:lnTo>
                          <a:lnTo>
                            <a:pt x="352" y="485"/>
                          </a:lnTo>
                          <a:lnTo>
                            <a:pt x="352" y="465"/>
                          </a:lnTo>
                          <a:lnTo>
                            <a:pt x="355" y="465"/>
                          </a:lnTo>
                          <a:lnTo>
                            <a:pt x="355" y="448"/>
                          </a:lnTo>
                          <a:lnTo>
                            <a:pt x="358" y="448"/>
                          </a:lnTo>
                          <a:lnTo>
                            <a:pt x="358" y="425"/>
                          </a:lnTo>
                          <a:lnTo>
                            <a:pt x="361" y="425"/>
                          </a:lnTo>
                          <a:lnTo>
                            <a:pt x="361" y="402"/>
                          </a:lnTo>
                          <a:lnTo>
                            <a:pt x="364" y="402"/>
                          </a:lnTo>
                          <a:lnTo>
                            <a:pt x="364" y="378"/>
                          </a:lnTo>
                          <a:lnTo>
                            <a:pt x="367" y="378"/>
                          </a:lnTo>
                          <a:lnTo>
                            <a:pt x="367" y="352"/>
                          </a:lnTo>
                          <a:lnTo>
                            <a:pt x="370" y="352"/>
                          </a:lnTo>
                          <a:lnTo>
                            <a:pt x="370" y="326"/>
                          </a:lnTo>
                          <a:lnTo>
                            <a:pt x="372" y="326"/>
                          </a:lnTo>
                          <a:lnTo>
                            <a:pt x="372" y="300"/>
                          </a:lnTo>
                          <a:lnTo>
                            <a:pt x="375" y="300"/>
                          </a:lnTo>
                          <a:lnTo>
                            <a:pt x="375" y="277"/>
                          </a:lnTo>
                          <a:lnTo>
                            <a:pt x="378" y="277"/>
                          </a:lnTo>
                          <a:lnTo>
                            <a:pt x="378" y="257"/>
                          </a:lnTo>
                          <a:lnTo>
                            <a:pt x="381" y="257"/>
                          </a:lnTo>
                          <a:lnTo>
                            <a:pt x="381" y="234"/>
                          </a:lnTo>
                          <a:lnTo>
                            <a:pt x="384" y="234"/>
                          </a:lnTo>
                          <a:lnTo>
                            <a:pt x="384" y="214"/>
                          </a:lnTo>
                          <a:lnTo>
                            <a:pt x="387" y="214"/>
                          </a:lnTo>
                          <a:lnTo>
                            <a:pt x="387" y="196"/>
                          </a:lnTo>
                          <a:lnTo>
                            <a:pt x="390" y="196"/>
                          </a:lnTo>
                          <a:lnTo>
                            <a:pt x="390" y="179"/>
                          </a:lnTo>
                          <a:lnTo>
                            <a:pt x="393" y="179"/>
                          </a:lnTo>
                          <a:lnTo>
                            <a:pt x="393" y="165"/>
                          </a:lnTo>
                          <a:lnTo>
                            <a:pt x="395" y="165"/>
                          </a:lnTo>
                          <a:lnTo>
                            <a:pt x="395" y="150"/>
                          </a:lnTo>
                          <a:lnTo>
                            <a:pt x="398" y="150"/>
                          </a:lnTo>
                          <a:lnTo>
                            <a:pt x="398" y="139"/>
                          </a:lnTo>
                          <a:lnTo>
                            <a:pt x="401" y="139"/>
                          </a:lnTo>
                          <a:lnTo>
                            <a:pt x="401" y="124"/>
                          </a:lnTo>
                          <a:lnTo>
                            <a:pt x="404" y="124"/>
                          </a:lnTo>
                          <a:lnTo>
                            <a:pt x="404" y="113"/>
                          </a:lnTo>
                          <a:lnTo>
                            <a:pt x="407" y="113"/>
                          </a:lnTo>
                          <a:lnTo>
                            <a:pt x="407" y="101"/>
                          </a:lnTo>
                          <a:lnTo>
                            <a:pt x="410" y="101"/>
                          </a:lnTo>
                          <a:lnTo>
                            <a:pt x="410" y="89"/>
                          </a:lnTo>
                          <a:lnTo>
                            <a:pt x="413" y="89"/>
                          </a:lnTo>
                          <a:lnTo>
                            <a:pt x="413" y="78"/>
                          </a:lnTo>
                          <a:lnTo>
                            <a:pt x="416" y="78"/>
                          </a:lnTo>
                          <a:lnTo>
                            <a:pt x="416" y="66"/>
                          </a:lnTo>
                          <a:lnTo>
                            <a:pt x="419" y="66"/>
                          </a:lnTo>
                          <a:lnTo>
                            <a:pt x="419" y="55"/>
                          </a:lnTo>
                          <a:lnTo>
                            <a:pt x="421" y="55"/>
                          </a:lnTo>
                          <a:lnTo>
                            <a:pt x="421" y="46"/>
                          </a:lnTo>
                          <a:lnTo>
                            <a:pt x="424" y="46"/>
                          </a:lnTo>
                          <a:lnTo>
                            <a:pt x="424" y="37"/>
                          </a:lnTo>
                          <a:lnTo>
                            <a:pt x="427" y="37"/>
                          </a:lnTo>
                          <a:lnTo>
                            <a:pt x="427" y="29"/>
                          </a:lnTo>
                          <a:lnTo>
                            <a:pt x="430" y="29"/>
                          </a:lnTo>
                          <a:lnTo>
                            <a:pt x="430" y="20"/>
                          </a:lnTo>
                          <a:lnTo>
                            <a:pt x="433" y="20"/>
                          </a:lnTo>
                          <a:lnTo>
                            <a:pt x="433" y="17"/>
                          </a:lnTo>
                          <a:lnTo>
                            <a:pt x="436" y="17"/>
                          </a:lnTo>
                          <a:lnTo>
                            <a:pt x="436" y="11"/>
                          </a:lnTo>
                          <a:lnTo>
                            <a:pt x="439" y="11"/>
                          </a:lnTo>
                          <a:lnTo>
                            <a:pt x="439" y="8"/>
                          </a:lnTo>
                          <a:lnTo>
                            <a:pt x="442" y="8"/>
                          </a:lnTo>
                          <a:lnTo>
                            <a:pt x="442" y="8"/>
                          </a:lnTo>
                          <a:lnTo>
                            <a:pt x="445" y="8"/>
                          </a:lnTo>
                          <a:lnTo>
                            <a:pt x="445" y="6"/>
                          </a:lnTo>
                          <a:lnTo>
                            <a:pt x="447" y="6"/>
                          </a:lnTo>
                          <a:lnTo>
                            <a:pt x="459" y="6"/>
                          </a:lnTo>
                          <a:lnTo>
                            <a:pt x="462" y="6"/>
                          </a:lnTo>
                          <a:lnTo>
                            <a:pt x="462" y="3"/>
                          </a:lnTo>
                          <a:lnTo>
                            <a:pt x="465" y="3"/>
                          </a:lnTo>
                          <a:lnTo>
                            <a:pt x="465" y="3"/>
                          </a:lnTo>
                          <a:lnTo>
                            <a:pt x="468" y="3"/>
                          </a:lnTo>
                          <a:lnTo>
                            <a:pt x="468" y="0"/>
                          </a:lnTo>
                          <a:lnTo>
                            <a:pt x="470" y="0"/>
                          </a:lnTo>
                          <a:lnTo>
                            <a:pt x="479" y="0"/>
                          </a:lnTo>
                          <a:lnTo>
                            <a:pt x="482" y="0"/>
                          </a:lnTo>
                          <a:lnTo>
                            <a:pt x="482" y="3"/>
                          </a:lnTo>
                          <a:lnTo>
                            <a:pt x="485" y="3"/>
                          </a:lnTo>
                          <a:lnTo>
                            <a:pt x="485" y="3"/>
                          </a:lnTo>
                          <a:lnTo>
                            <a:pt x="488" y="3"/>
                          </a:lnTo>
                          <a:lnTo>
                            <a:pt x="488" y="11"/>
                          </a:lnTo>
                          <a:lnTo>
                            <a:pt x="491" y="11"/>
                          </a:lnTo>
                          <a:lnTo>
                            <a:pt x="491" y="17"/>
                          </a:lnTo>
                          <a:lnTo>
                            <a:pt x="494" y="17"/>
                          </a:lnTo>
                          <a:lnTo>
                            <a:pt x="494" y="26"/>
                          </a:lnTo>
                          <a:lnTo>
                            <a:pt x="496" y="26"/>
                          </a:lnTo>
                          <a:lnTo>
                            <a:pt x="496" y="37"/>
                          </a:lnTo>
                          <a:lnTo>
                            <a:pt x="499" y="37"/>
                          </a:lnTo>
                          <a:lnTo>
                            <a:pt x="499" y="49"/>
                          </a:lnTo>
                          <a:lnTo>
                            <a:pt x="502" y="49"/>
                          </a:lnTo>
                          <a:lnTo>
                            <a:pt x="502" y="63"/>
                          </a:lnTo>
                          <a:lnTo>
                            <a:pt x="505" y="63"/>
                          </a:lnTo>
                          <a:lnTo>
                            <a:pt x="505" y="75"/>
                          </a:lnTo>
                          <a:lnTo>
                            <a:pt x="508" y="75"/>
                          </a:lnTo>
                          <a:lnTo>
                            <a:pt x="508" y="89"/>
                          </a:lnTo>
                          <a:lnTo>
                            <a:pt x="511" y="89"/>
                          </a:lnTo>
                          <a:lnTo>
                            <a:pt x="511" y="104"/>
                          </a:lnTo>
                          <a:lnTo>
                            <a:pt x="514" y="104"/>
                          </a:lnTo>
                          <a:lnTo>
                            <a:pt x="514" y="118"/>
                          </a:lnTo>
                          <a:lnTo>
                            <a:pt x="517" y="118"/>
                          </a:lnTo>
                          <a:lnTo>
                            <a:pt x="517" y="133"/>
                          </a:lnTo>
                          <a:lnTo>
                            <a:pt x="519" y="133"/>
                          </a:lnTo>
                          <a:lnTo>
                            <a:pt x="519" y="147"/>
                          </a:lnTo>
                          <a:lnTo>
                            <a:pt x="522" y="147"/>
                          </a:lnTo>
                          <a:lnTo>
                            <a:pt x="522" y="162"/>
                          </a:lnTo>
                          <a:lnTo>
                            <a:pt x="525" y="162"/>
                          </a:lnTo>
                          <a:lnTo>
                            <a:pt x="525" y="173"/>
                          </a:lnTo>
                          <a:lnTo>
                            <a:pt x="528" y="173"/>
                          </a:lnTo>
                          <a:lnTo>
                            <a:pt x="528" y="185"/>
                          </a:lnTo>
                          <a:lnTo>
                            <a:pt x="531" y="185"/>
                          </a:lnTo>
                          <a:lnTo>
                            <a:pt x="531" y="199"/>
                          </a:lnTo>
                          <a:lnTo>
                            <a:pt x="534" y="199"/>
                          </a:lnTo>
                          <a:lnTo>
                            <a:pt x="534" y="211"/>
                          </a:lnTo>
                          <a:lnTo>
                            <a:pt x="537" y="211"/>
                          </a:lnTo>
                          <a:lnTo>
                            <a:pt x="537" y="222"/>
                          </a:lnTo>
                          <a:lnTo>
                            <a:pt x="540" y="222"/>
                          </a:lnTo>
                          <a:lnTo>
                            <a:pt x="540" y="231"/>
                          </a:lnTo>
                          <a:lnTo>
                            <a:pt x="543" y="231"/>
                          </a:lnTo>
                          <a:lnTo>
                            <a:pt x="543" y="243"/>
                          </a:lnTo>
                          <a:lnTo>
                            <a:pt x="545" y="243"/>
                          </a:lnTo>
                          <a:lnTo>
                            <a:pt x="545" y="254"/>
                          </a:lnTo>
                          <a:lnTo>
                            <a:pt x="548" y="254"/>
                          </a:lnTo>
                          <a:lnTo>
                            <a:pt x="548" y="263"/>
                          </a:lnTo>
                          <a:lnTo>
                            <a:pt x="551" y="263"/>
                          </a:lnTo>
                          <a:lnTo>
                            <a:pt x="551" y="271"/>
                          </a:lnTo>
                          <a:lnTo>
                            <a:pt x="554" y="271"/>
                          </a:lnTo>
                          <a:lnTo>
                            <a:pt x="554" y="280"/>
                          </a:lnTo>
                          <a:lnTo>
                            <a:pt x="557" y="280"/>
                          </a:lnTo>
                          <a:lnTo>
                            <a:pt x="557" y="289"/>
                          </a:lnTo>
                          <a:lnTo>
                            <a:pt x="560" y="289"/>
                          </a:lnTo>
                          <a:lnTo>
                            <a:pt x="560" y="297"/>
                          </a:lnTo>
                          <a:lnTo>
                            <a:pt x="563" y="297"/>
                          </a:lnTo>
                          <a:lnTo>
                            <a:pt x="563" y="303"/>
                          </a:lnTo>
                          <a:lnTo>
                            <a:pt x="566" y="303"/>
                          </a:lnTo>
                          <a:lnTo>
                            <a:pt x="566" y="312"/>
                          </a:lnTo>
                          <a:lnTo>
                            <a:pt x="569" y="312"/>
                          </a:lnTo>
                          <a:lnTo>
                            <a:pt x="569" y="318"/>
                          </a:lnTo>
                          <a:lnTo>
                            <a:pt x="571" y="318"/>
                          </a:lnTo>
                          <a:lnTo>
                            <a:pt x="571" y="324"/>
                          </a:lnTo>
                          <a:lnTo>
                            <a:pt x="574" y="324"/>
                          </a:lnTo>
                          <a:lnTo>
                            <a:pt x="574" y="326"/>
                          </a:lnTo>
                          <a:lnTo>
                            <a:pt x="577" y="326"/>
                          </a:lnTo>
                          <a:lnTo>
                            <a:pt x="577" y="332"/>
                          </a:lnTo>
                          <a:lnTo>
                            <a:pt x="580" y="332"/>
                          </a:lnTo>
                          <a:lnTo>
                            <a:pt x="580" y="335"/>
                          </a:lnTo>
                          <a:lnTo>
                            <a:pt x="583" y="335"/>
                          </a:lnTo>
                          <a:lnTo>
                            <a:pt x="583" y="341"/>
                          </a:lnTo>
                          <a:lnTo>
                            <a:pt x="586" y="341"/>
                          </a:lnTo>
                          <a:lnTo>
                            <a:pt x="586" y="344"/>
                          </a:lnTo>
                          <a:lnTo>
                            <a:pt x="589" y="344"/>
                          </a:lnTo>
                          <a:lnTo>
                            <a:pt x="589" y="347"/>
                          </a:lnTo>
                          <a:lnTo>
                            <a:pt x="592" y="347"/>
                          </a:lnTo>
                          <a:lnTo>
                            <a:pt x="592" y="352"/>
                          </a:lnTo>
                          <a:lnTo>
                            <a:pt x="594" y="352"/>
                          </a:lnTo>
                          <a:lnTo>
                            <a:pt x="594" y="355"/>
                          </a:lnTo>
                          <a:lnTo>
                            <a:pt x="597" y="355"/>
                          </a:lnTo>
                          <a:lnTo>
                            <a:pt x="597" y="358"/>
                          </a:lnTo>
                          <a:lnTo>
                            <a:pt x="600" y="358"/>
                          </a:lnTo>
                          <a:lnTo>
                            <a:pt x="600" y="364"/>
                          </a:lnTo>
                          <a:lnTo>
                            <a:pt x="603" y="364"/>
                          </a:lnTo>
                          <a:lnTo>
                            <a:pt x="603" y="367"/>
                          </a:lnTo>
                          <a:lnTo>
                            <a:pt x="606" y="367"/>
                          </a:lnTo>
                          <a:lnTo>
                            <a:pt x="606" y="370"/>
                          </a:lnTo>
                          <a:lnTo>
                            <a:pt x="609" y="370"/>
                          </a:lnTo>
                          <a:lnTo>
                            <a:pt x="609" y="373"/>
                          </a:lnTo>
                          <a:lnTo>
                            <a:pt x="612" y="373"/>
                          </a:lnTo>
                          <a:lnTo>
                            <a:pt x="612" y="376"/>
                          </a:lnTo>
                          <a:lnTo>
                            <a:pt x="615" y="376"/>
                          </a:lnTo>
                          <a:lnTo>
                            <a:pt x="615" y="381"/>
                          </a:lnTo>
                          <a:lnTo>
                            <a:pt x="618" y="381"/>
                          </a:lnTo>
                          <a:lnTo>
                            <a:pt x="618" y="381"/>
                          </a:lnTo>
                          <a:lnTo>
                            <a:pt x="620" y="381"/>
                          </a:lnTo>
                          <a:lnTo>
                            <a:pt x="620" y="384"/>
                          </a:lnTo>
                          <a:lnTo>
                            <a:pt x="623" y="384"/>
                          </a:lnTo>
                          <a:lnTo>
                            <a:pt x="623" y="387"/>
                          </a:lnTo>
                          <a:lnTo>
                            <a:pt x="626" y="387"/>
                          </a:lnTo>
                          <a:lnTo>
                            <a:pt x="626" y="387"/>
                          </a:lnTo>
                          <a:lnTo>
                            <a:pt x="629" y="387"/>
                          </a:lnTo>
                          <a:lnTo>
                            <a:pt x="629" y="390"/>
                          </a:lnTo>
                          <a:lnTo>
                            <a:pt x="632" y="390"/>
                          </a:lnTo>
                          <a:lnTo>
                            <a:pt x="635" y="390"/>
                          </a:lnTo>
                          <a:lnTo>
                            <a:pt x="638" y="390"/>
                          </a:lnTo>
                          <a:lnTo>
                            <a:pt x="638" y="387"/>
                          </a:lnTo>
                          <a:lnTo>
                            <a:pt x="641" y="387"/>
                          </a:lnTo>
                          <a:lnTo>
                            <a:pt x="641" y="387"/>
                          </a:lnTo>
                          <a:lnTo>
                            <a:pt x="643" y="387"/>
                          </a:lnTo>
                          <a:lnTo>
                            <a:pt x="643" y="384"/>
                          </a:lnTo>
                          <a:lnTo>
                            <a:pt x="646" y="384"/>
                          </a:lnTo>
                          <a:lnTo>
                            <a:pt x="646" y="381"/>
                          </a:lnTo>
                          <a:lnTo>
                            <a:pt x="649" y="381"/>
                          </a:lnTo>
                          <a:lnTo>
                            <a:pt x="649" y="376"/>
                          </a:lnTo>
                          <a:lnTo>
                            <a:pt x="652" y="376"/>
                          </a:lnTo>
                          <a:lnTo>
                            <a:pt x="652" y="373"/>
                          </a:lnTo>
                          <a:lnTo>
                            <a:pt x="655" y="373"/>
                          </a:lnTo>
                          <a:lnTo>
                            <a:pt x="655" y="367"/>
                          </a:lnTo>
                          <a:lnTo>
                            <a:pt x="658" y="367"/>
                          </a:lnTo>
                          <a:lnTo>
                            <a:pt x="658" y="361"/>
                          </a:lnTo>
                          <a:lnTo>
                            <a:pt x="661" y="361"/>
                          </a:lnTo>
                          <a:lnTo>
                            <a:pt x="661" y="355"/>
                          </a:lnTo>
                          <a:lnTo>
                            <a:pt x="664" y="355"/>
                          </a:lnTo>
                          <a:lnTo>
                            <a:pt x="664" y="347"/>
                          </a:lnTo>
                          <a:lnTo>
                            <a:pt x="667" y="347"/>
                          </a:lnTo>
                          <a:lnTo>
                            <a:pt x="667" y="338"/>
                          </a:lnTo>
                          <a:lnTo>
                            <a:pt x="669" y="338"/>
                          </a:lnTo>
                          <a:lnTo>
                            <a:pt x="669" y="329"/>
                          </a:lnTo>
                          <a:lnTo>
                            <a:pt x="672" y="329"/>
                          </a:lnTo>
                          <a:lnTo>
                            <a:pt x="672" y="321"/>
                          </a:lnTo>
                          <a:lnTo>
                            <a:pt x="675" y="321"/>
                          </a:lnTo>
                          <a:lnTo>
                            <a:pt x="675" y="312"/>
                          </a:lnTo>
                          <a:lnTo>
                            <a:pt x="678" y="312"/>
                          </a:lnTo>
                          <a:lnTo>
                            <a:pt x="678" y="303"/>
                          </a:lnTo>
                          <a:lnTo>
                            <a:pt x="681" y="303"/>
                          </a:lnTo>
                          <a:lnTo>
                            <a:pt x="681" y="295"/>
                          </a:lnTo>
                          <a:lnTo>
                            <a:pt x="684" y="295"/>
                          </a:lnTo>
                          <a:lnTo>
                            <a:pt x="684" y="286"/>
                          </a:lnTo>
                          <a:lnTo>
                            <a:pt x="687" y="286"/>
                          </a:lnTo>
                          <a:lnTo>
                            <a:pt x="687" y="277"/>
                          </a:lnTo>
                          <a:lnTo>
                            <a:pt x="690" y="277"/>
                          </a:lnTo>
                          <a:lnTo>
                            <a:pt x="690" y="266"/>
                          </a:lnTo>
                          <a:lnTo>
                            <a:pt x="693" y="266"/>
                          </a:lnTo>
                          <a:lnTo>
                            <a:pt x="693" y="260"/>
                          </a:lnTo>
                          <a:lnTo>
                            <a:pt x="695" y="260"/>
                          </a:lnTo>
                          <a:lnTo>
                            <a:pt x="695" y="251"/>
                          </a:lnTo>
                          <a:lnTo>
                            <a:pt x="698" y="251"/>
                          </a:lnTo>
                          <a:lnTo>
                            <a:pt x="698" y="243"/>
                          </a:lnTo>
                          <a:lnTo>
                            <a:pt x="701" y="243"/>
                          </a:lnTo>
                          <a:lnTo>
                            <a:pt x="701" y="234"/>
                          </a:lnTo>
                          <a:lnTo>
                            <a:pt x="704" y="234"/>
                          </a:lnTo>
                          <a:lnTo>
                            <a:pt x="704" y="228"/>
                          </a:lnTo>
                          <a:lnTo>
                            <a:pt x="707" y="228"/>
                          </a:lnTo>
                          <a:lnTo>
                            <a:pt x="707" y="219"/>
                          </a:lnTo>
                          <a:lnTo>
                            <a:pt x="710" y="219"/>
                          </a:lnTo>
                          <a:lnTo>
                            <a:pt x="710" y="214"/>
                          </a:lnTo>
                          <a:lnTo>
                            <a:pt x="713" y="214"/>
                          </a:lnTo>
                          <a:lnTo>
                            <a:pt x="713" y="208"/>
                          </a:lnTo>
                          <a:lnTo>
                            <a:pt x="716" y="208"/>
                          </a:lnTo>
                          <a:lnTo>
                            <a:pt x="716" y="202"/>
                          </a:lnTo>
                          <a:lnTo>
                            <a:pt x="718" y="202"/>
                          </a:lnTo>
                          <a:lnTo>
                            <a:pt x="718" y="199"/>
                          </a:lnTo>
                          <a:lnTo>
                            <a:pt x="721" y="199"/>
                          </a:lnTo>
                          <a:lnTo>
                            <a:pt x="721" y="196"/>
                          </a:lnTo>
                          <a:lnTo>
                            <a:pt x="724" y="196"/>
                          </a:lnTo>
                          <a:lnTo>
                            <a:pt x="724" y="191"/>
                          </a:lnTo>
                          <a:lnTo>
                            <a:pt x="727" y="191"/>
                          </a:lnTo>
                          <a:lnTo>
                            <a:pt x="727" y="188"/>
                          </a:lnTo>
                          <a:lnTo>
                            <a:pt x="730" y="188"/>
                          </a:lnTo>
                          <a:lnTo>
                            <a:pt x="730" y="185"/>
                          </a:lnTo>
                          <a:lnTo>
                            <a:pt x="733" y="185"/>
                          </a:lnTo>
                          <a:lnTo>
                            <a:pt x="733" y="182"/>
                          </a:lnTo>
                          <a:lnTo>
                            <a:pt x="736" y="182"/>
                          </a:lnTo>
                          <a:lnTo>
                            <a:pt x="736" y="182"/>
                          </a:lnTo>
                          <a:lnTo>
                            <a:pt x="739" y="182"/>
                          </a:lnTo>
                          <a:lnTo>
                            <a:pt x="739" y="179"/>
                          </a:lnTo>
                          <a:lnTo>
                            <a:pt x="742" y="179"/>
                          </a:lnTo>
                          <a:lnTo>
                            <a:pt x="753" y="179"/>
                          </a:lnTo>
                          <a:lnTo>
                            <a:pt x="756" y="179"/>
                          </a:lnTo>
                          <a:lnTo>
                            <a:pt x="756" y="182"/>
                          </a:lnTo>
                          <a:lnTo>
                            <a:pt x="759" y="182"/>
                          </a:lnTo>
                          <a:lnTo>
                            <a:pt x="759" y="185"/>
                          </a:lnTo>
                          <a:lnTo>
                            <a:pt x="762" y="185"/>
                          </a:lnTo>
                          <a:lnTo>
                            <a:pt x="762" y="188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8" name="Freeform 165">
                      <a:extLst>
                        <a:ext uri="{FF2B5EF4-FFF2-40B4-BE49-F238E27FC236}">
                          <a16:creationId xmlns:a16="http://schemas.microsoft.com/office/drawing/2014/main" id="{47A21FE8-A855-295F-C404-40199D4F0A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62" y="1490"/>
                      <a:ext cx="963" cy="162"/>
                    </a:xfrm>
                    <a:custGeom>
                      <a:avLst/>
                      <a:gdLst>
                        <a:gd name="T0" fmla="*/ 8 w 963"/>
                        <a:gd name="T1" fmla="*/ 14 h 162"/>
                        <a:gd name="T2" fmla="*/ 20 w 963"/>
                        <a:gd name="T3" fmla="*/ 31 h 162"/>
                        <a:gd name="T4" fmla="*/ 31 w 963"/>
                        <a:gd name="T5" fmla="*/ 52 h 162"/>
                        <a:gd name="T6" fmla="*/ 43 w 963"/>
                        <a:gd name="T7" fmla="*/ 69 h 162"/>
                        <a:gd name="T8" fmla="*/ 54 w 963"/>
                        <a:gd name="T9" fmla="*/ 83 h 162"/>
                        <a:gd name="T10" fmla="*/ 66 w 963"/>
                        <a:gd name="T11" fmla="*/ 98 h 162"/>
                        <a:gd name="T12" fmla="*/ 77 w 963"/>
                        <a:gd name="T13" fmla="*/ 112 h 162"/>
                        <a:gd name="T14" fmla="*/ 89 w 963"/>
                        <a:gd name="T15" fmla="*/ 127 h 162"/>
                        <a:gd name="T16" fmla="*/ 101 w 963"/>
                        <a:gd name="T17" fmla="*/ 141 h 162"/>
                        <a:gd name="T18" fmla="*/ 112 w 963"/>
                        <a:gd name="T19" fmla="*/ 153 h 162"/>
                        <a:gd name="T20" fmla="*/ 124 w 963"/>
                        <a:gd name="T21" fmla="*/ 162 h 162"/>
                        <a:gd name="T22" fmla="*/ 147 w 963"/>
                        <a:gd name="T23" fmla="*/ 156 h 162"/>
                        <a:gd name="T24" fmla="*/ 158 w 963"/>
                        <a:gd name="T25" fmla="*/ 147 h 162"/>
                        <a:gd name="T26" fmla="*/ 170 w 963"/>
                        <a:gd name="T27" fmla="*/ 133 h 162"/>
                        <a:gd name="T28" fmla="*/ 181 w 963"/>
                        <a:gd name="T29" fmla="*/ 118 h 162"/>
                        <a:gd name="T30" fmla="*/ 193 w 963"/>
                        <a:gd name="T31" fmla="*/ 101 h 162"/>
                        <a:gd name="T32" fmla="*/ 204 w 963"/>
                        <a:gd name="T33" fmla="*/ 83 h 162"/>
                        <a:gd name="T34" fmla="*/ 216 w 963"/>
                        <a:gd name="T35" fmla="*/ 72 h 162"/>
                        <a:gd name="T36" fmla="*/ 227 w 963"/>
                        <a:gd name="T37" fmla="*/ 60 h 162"/>
                        <a:gd name="T38" fmla="*/ 239 w 963"/>
                        <a:gd name="T39" fmla="*/ 55 h 162"/>
                        <a:gd name="T40" fmla="*/ 256 w 963"/>
                        <a:gd name="T41" fmla="*/ 49 h 162"/>
                        <a:gd name="T42" fmla="*/ 311 w 963"/>
                        <a:gd name="T43" fmla="*/ 55 h 162"/>
                        <a:gd name="T44" fmla="*/ 323 w 963"/>
                        <a:gd name="T45" fmla="*/ 60 h 162"/>
                        <a:gd name="T46" fmla="*/ 334 w 963"/>
                        <a:gd name="T47" fmla="*/ 72 h 162"/>
                        <a:gd name="T48" fmla="*/ 346 w 963"/>
                        <a:gd name="T49" fmla="*/ 81 h 162"/>
                        <a:gd name="T50" fmla="*/ 357 w 963"/>
                        <a:gd name="T51" fmla="*/ 89 h 162"/>
                        <a:gd name="T52" fmla="*/ 372 w 963"/>
                        <a:gd name="T53" fmla="*/ 98 h 162"/>
                        <a:gd name="T54" fmla="*/ 398 w 963"/>
                        <a:gd name="T55" fmla="*/ 92 h 162"/>
                        <a:gd name="T56" fmla="*/ 409 w 963"/>
                        <a:gd name="T57" fmla="*/ 86 h 162"/>
                        <a:gd name="T58" fmla="*/ 421 w 963"/>
                        <a:gd name="T59" fmla="*/ 78 h 162"/>
                        <a:gd name="T60" fmla="*/ 432 w 963"/>
                        <a:gd name="T61" fmla="*/ 72 h 162"/>
                        <a:gd name="T62" fmla="*/ 458 w 963"/>
                        <a:gd name="T63" fmla="*/ 72 h 162"/>
                        <a:gd name="T64" fmla="*/ 470 w 963"/>
                        <a:gd name="T65" fmla="*/ 78 h 162"/>
                        <a:gd name="T66" fmla="*/ 481 w 963"/>
                        <a:gd name="T67" fmla="*/ 83 h 162"/>
                        <a:gd name="T68" fmla="*/ 493 w 963"/>
                        <a:gd name="T69" fmla="*/ 92 h 162"/>
                        <a:gd name="T70" fmla="*/ 504 w 963"/>
                        <a:gd name="T71" fmla="*/ 98 h 162"/>
                        <a:gd name="T72" fmla="*/ 539 w 963"/>
                        <a:gd name="T73" fmla="*/ 98 h 162"/>
                        <a:gd name="T74" fmla="*/ 550 w 963"/>
                        <a:gd name="T75" fmla="*/ 92 h 162"/>
                        <a:gd name="T76" fmla="*/ 562 w 963"/>
                        <a:gd name="T77" fmla="*/ 86 h 162"/>
                        <a:gd name="T78" fmla="*/ 574 w 963"/>
                        <a:gd name="T79" fmla="*/ 81 h 162"/>
                        <a:gd name="T80" fmla="*/ 585 w 963"/>
                        <a:gd name="T81" fmla="*/ 75 h 162"/>
                        <a:gd name="T82" fmla="*/ 623 w 963"/>
                        <a:gd name="T83" fmla="*/ 75 h 162"/>
                        <a:gd name="T84" fmla="*/ 666 w 963"/>
                        <a:gd name="T85" fmla="*/ 75 h 162"/>
                        <a:gd name="T86" fmla="*/ 686 w 963"/>
                        <a:gd name="T87" fmla="*/ 69 h 162"/>
                        <a:gd name="T88" fmla="*/ 718 w 963"/>
                        <a:gd name="T89" fmla="*/ 69 h 162"/>
                        <a:gd name="T90" fmla="*/ 732 w 963"/>
                        <a:gd name="T91" fmla="*/ 75 h 162"/>
                        <a:gd name="T92" fmla="*/ 747 w 963"/>
                        <a:gd name="T93" fmla="*/ 81 h 162"/>
                        <a:gd name="T94" fmla="*/ 758 w 963"/>
                        <a:gd name="T95" fmla="*/ 86 h 162"/>
                        <a:gd name="T96" fmla="*/ 770 w 963"/>
                        <a:gd name="T97" fmla="*/ 92 h 162"/>
                        <a:gd name="T98" fmla="*/ 787 w 963"/>
                        <a:gd name="T99" fmla="*/ 98 h 162"/>
                        <a:gd name="T100" fmla="*/ 810 w 963"/>
                        <a:gd name="T101" fmla="*/ 104 h 162"/>
                        <a:gd name="T102" fmla="*/ 827 w 963"/>
                        <a:gd name="T103" fmla="*/ 109 h 162"/>
                        <a:gd name="T104" fmla="*/ 842 w 963"/>
                        <a:gd name="T105" fmla="*/ 115 h 162"/>
                        <a:gd name="T106" fmla="*/ 853 w 963"/>
                        <a:gd name="T107" fmla="*/ 124 h 162"/>
                        <a:gd name="T108" fmla="*/ 865 w 963"/>
                        <a:gd name="T109" fmla="*/ 133 h 162"/>
                        <a:gd name="T110" fmla="*/ 876 w 963"/>
                        <a:gd name="T111" fmla="*/ 144 h 162"/>
                        <a:gd name="T112" fmla="*/ 888 w 963"/>
                        <a:gd name="T113" fmla="*/ 153 h 162"/>
                        <a:gd name="T114" fmla="*/ 917 w 963"/>
                        <a:gd name="T115" fmla="*/ 147 h 162"/>
                        <a:gd name="T116" fmla="*/ 928 w 963"/>
                        <a:gd name="T117" fmla="*/ 136 h 162"/>
                        <a:gd name="T118" fmla="*/ 940 w 963"/>
                        <a:gd name="T119" fmla="*/ 124 h 162"/>
                        <a:gd name="T120" fmla="*/ 951 w 963"/>
                        <a:gd name="T121" fmla="*/ 109 h 162"/>
                        <a:gd name="T122" fmla="*/ 963 w 963"/>
                        <a:gd name="T123" fmla="*/ 95 h 16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963" h="162">
                          <a:moveTo>
                            <a:pt x="0" y="0"/>
                          </a:moveTo>
                          <a:lnTo>
                            <a:pt x="0" y="3"/>
                          </a:lnTo>
                          <a:lnTo>
                            <a:pt x="3" y="3"/>
                          </a:lnTo>
                          <a:lnTo>
                            <a:pt x="3" y="5"/>
                          </a:lnTo>
                          <a:lnTo>
                            <a:pt x="5" y="5"/>
                          </a:lnTo>
                          <a:lnTo>
                            <a:pt x="5" y="8"/>
                          </a:lnTo>
                          <a:lnTo>
                            <a:pt x="8" y="8"/>
                          </a:lnTo>
                          <a:lnTo>
                            <a:pt x="8" y="14"/>
                          </a:lnTo>
                          <a:lnTo>
                            <a:pt x="11" y="14"/>
                          </a:lnTo>
                          <a:lnTo>
                            <a:pt x="11" y="17"/>
                          </a:lnTo>
                          <a:lnTo>
                            <a:pt x="14" y="17"/>
                          </a:lnTo>
                          <a:lnTo>
                            <a:pt x="14" y="23"/>
                          </a:lnTo>
                          <a:lnTo>
                            <a:pt x="17" y="23"/>
                          </a:lnTo>
                          <a:lnTo>
                            <a:pt x="17" y="29"/>
                          </a:lnTo>
                          <a:lnTo>
                            <a:pt x="20" y="29"/>
                          </a:lnTo>
                          <a:lnTo>
                            <a:pt x="20" y="31"/>
                          </a:lnTo>
                          <a:lnTo>
                            <a:pt x="23" y="31"/>
                          </a:lnTo>
                          <a:lnTo>
                            <a:pt x="23" y="37"/>
                          </a:lnTo>
                          <a:lnTo>
                            <a:pt x="26" y="37"/>
                          </a:lnTo>
                          <a:lnTo>
                            <a:pt x="26" y="43"/>
                          </a:lnTo>
                          <a:lnTo>
                            <a:pt x="28" y="43"/>
                          </a:lnTo>
                          <a:lnTo>
                            <a:pt x="28" y="46"/>
                          </a:lnTo>
                          <a:lnTo>
                            <a:pt x="31" y="46"/>
                          </a:lnTo>
                          <a:lnTo>
                            <a:pt x="31" y="52"/>
                          </a:lnTo>
                          <a:lnTo>
                            <a:pt x="34" y="52"/>
                          </a:lnTo>
                          <a:lnTo>
                            <a:pt x="34" y="57"/>
                          </a:lnTo>
                          <a:lnTo>
                            <a:pt x="37" y="57"/>
                          </a:lnTo>
                          <a:lnTo>
                            <a:pt x="37" y="60"/>
                          </a:lnTo>
                          <a:lnTo>
                            <a:pt x="40" y="60"/>
                          </a:lnTo>
                          <a:lnTo>
                            <a:pt x="40" y="66"/>
                          </a:lnTo>
                          <a:lnTo>
                            <a:pt x="43" y="66"/>
                          </a:lnTo>
                          <a:lnTo>
                            <a:pt x="43" y="69"/>
                          </a:lnTo>
                          <a:lnTo>
                            <a:pt x="46" y="69"/>
                          </a:lnTo>
                          <a:lnTo>
                            <a:pt x="46" y="75"/>
                          </a:lnTo>
                          <a:lnTo>
                            <a:pt x="49" y="75"/>
                          </a:lnTo>
                          <a:lnTo>
                            <a:pt x="49" y="78"/>
                          </a:lnTo>
                          <a:lnTo>
                            <a:pt x="52" y="78"/>
                          </a:lnTo>
                          <a:lnTo>
                            <a:pt x="52" y="81"/>
                          </a:lnTo>
                          <a:lnTo>
                            <a:pt x="54" y="81"/>
                          </a:lnTo>
                          <a:lnTo>
                            <a:pt x="54" y="83"/>
                          </a:lnTo>
                          <a:lnTo>
                            <a:pt x="57" y="83"/>
                          </a:lnTo>
                          <a:lnTo>
                            <a:pt x="57" y="89"/>
                          </a:lnTo>
                          <a:lnTo>
                            <a:pt x="60" y="89"/>
                          </a:lnTo>
                          <a:lnTo>
                            <a:pt x="60" y="92"/>
                          </a:lnTo>
                          <a:lnTo>
                            <a:pt x="63" y="92"/>
                          </a:lnTo>
                          <a:lnTo>
                            <a:pt x="63" y="95"/>
                          </a:lnTo>
                          <a:lnTo>
                            <a:pt x="66" y="95"/>
                          </a:lnTo>
                          <a:lnTo>
                            <a:pt x="66" y="98"/>
                          </a:lnTo>
                          <a:lnTo>
                            <a:pt x="69" y="98"/>
                          </a:lnTo>
                          <a:lnTo>
                            <a:pt x="69" y="101"/>
                          </a:lnTo>
                          <a:lnTo>
                            <a:pt x="72" y="101"/>
                          </a:lnTo>
                          <a:lnTo>
                            <a:pt x="72" y="107"/>
                          </a:lnTo>
                          <a:lnTo>
                            <a:pt x="75" y="107"/>
                          </a:lnTo>
                          <a:lnTo>
                            <a:pt x="75" y="109"/>
                          </a:lnTo>
                          <a:lnTo>
                            <a:pt x="77" y="109"/>
                          </a:lnTo>
                          <a:lnTo>
                            <a:pt x="77" y="112"/>
                          </a:lnTo>
                          <a:lnTo>
                            <a:pt x="80" y="112"/>
                          </a:lnTo>
                          <a:lnTo>
                            <a:pt x="80" y="115"/>
                          </a:lnTo>
                          <a:lnTo>
                            <a:pt x="83" y="115"/>
                          </a:lnTo>
                          <a:lnTo>
                            <a:pt x="83" y="118"/>
                          </a:lnTo>
                          <a:lnTo>
                            <a:pt x="86" y="118"/>
                          </a:lnTo>
                          <a:lnTo>
                            <a:pt x="86" y="124"/>
                          </a:lnTo>
                          <a:lnTo>
                            <a:pt x="89" y="124"/>
                          </a:lnTo>
                          <a:lnTo>
                            <a:pt x="89" y="127"/>
                          </a:lnTo>
                          <a:lnTo>
                            <a:pt x="92" y="127"/>
                          </a:lnTo>
                          <a:lnTo>
                            <a:pt x="92" y="130"/>
                          </a:lnTo>
                          <a:lnTo>
                            <a:pt x="95" y="130"/>
                          </a:lnTo>
                          <a:lnTo>
                            <a:pt x="95" y="133"/>
                          </a:lnTo>
                          <a:lnTo>
                            <a:pt x="98" y="133"/>
                          </a:lnTo>
                          <a:lnTo>
                            <a:pt x="98" y="138"/>
                          </a:lnTo>
                          <a:lnTo>
                            <a:pt x="101" y="138"/>
                          </a:lnTo>
                          <a:lnTo>
                            <a:pt x="101" y="141"/>
                          </a:lnTo>
                          <a:lnTo>
                            <a:pt x="103" y="141"/>
                          </a:lnTo>
                          <a:lnTo>
                            <a:pt x="103" y="144"/>
                          </a:lnTo>
                          <a:lnTo>
                            <a:pt x="106" y="144"/>
                          </a:lnTo>
                          <a:lnTo>
                            <a:pt x="106" y="147"/>
                          </a:lnTo>
                          <a:lnTo>
                            <a:pt x="109" y="147"/>
                          </a:lnTo>
                          <a:lnTo>
                            <a:pt x="109" y="150"/>
                          </a:lnTo>
                          <a:lnTo>
                            <a:pt x="112" y="150"/>
                          </a:lnTo>
                          <a:lnTo>
                            <a:pt x="112" y="153"/>
                          </a:lnTo>
                          <a:lnTo>
                            <a:pt x="115" y="153"/>
                          </a:lnTo>
                          <a:lnTo>
                            <a:pt x="115" y="156"/>
                          </a:lnTo>
                          <a:lnTo>
                            <a:pt x="118" y="156"/>
                          </a:lnTo>
                          <a:lnTo>
                            <a:pt x="118" y="159"/>
                          </a:lnTo>
                          <a:lnTo>
                            <a:pt x="121" y="159"/>
                          </a:lnTo>
                          <a:lnTo>
                            <a:pt x="121" y="159"/>
                          </a:lnTo>
                          <a:lnTo>
                            <a:pt x="124" y="159"/>
                          </a:lnTo>
                          <a:lnTo>
                            <a:pt x="124" y="162"/>
                          </a:lnTo>
                          <a:lnTo>
                            <a:pt x="127" y="162"/>
                          </a:lnTo>
                          <a:lnTo>
                            <a:pt x="138" y="162"/>
                          </a:lnTo>
                          <a:lnTo>
                            <a:pt x="141" y="162"/>
                          </a:lnTo>
                          <a:lnTo>
                            <a:pt x="141" y="159"/>
                          </a:lnTo>
                          <a:lnTo>
                            <a:pt x="144" y="159"/>
                          </a:lnTo>
                          <a:lnTo>
                            <a:pt x="144" y="159"/>
                          </a:lnTo>
                          <a:lnTo>
                            <a:pt x="147" y="159"/>
                          </a:lnTo>
                          <a:lnTo>
                            <a:pt x="147" y="156"/>
                          </a:lnTo>
                          <a:lnTo>
                            <a:pt x="150" y="156"/>
                          </a:lnTo>
                          <a:lnTo>
                            <a:pt x="150" y="156"/>
                          </a:lnTo>
                          <a:lnTo>
                            <a:pt x="152" y="156"/>
                          </a:lnTo>
                          <a:lnTo>
                            <a:pt x="152" y="153"/>
                          </a:lnTo>
                          <a:lnTo>
                            <a:pt x="155" y="153"/>
                          </a:lnTo>
                          <a:lnTo>
                            <a:pt x="155" y="150"/>
                          </a:lnTo>
                          <a:lnTo>
                            <a:pt x="158" y="150"/>
                          </a:lnTo>
                          <a:lnTo>
                            <a:pt x="158" y="147"/>
                          </a:lnTo>
                          <a:lnTo>
                            <a:pt x="161" y="147"/>
                          </a:lnTo>
                          <a:lnTo>
                            <a:pt x="161" y="144"/>
                          </a:lnTo>
                          <a:lnTo>
                            <a:pt x="164" y="144"/>
                          </a:lnTo>
                          <a:lnTo>
                            <a:pt x="164" y="141"/>
                          </a:lnTo>
                          <a:lnTo>
                            <a:pt x="167" y="141"/>
                          </a:lnTo>
                          <a:lnTo>
                            <a:pt x="167" y="138"/>
                          </a:lnTo>
                          <a:lnTo>
                            <a:pt x="170" y="138"/>
                          </a:lnTo>
                          <a:lnTo>
                            <a:pt x="170" y="133"/>
                          </a:lnTo>
                          <a:lnTo>
                            <a:pt x="173" y="133"/>
                          </a:lnTo>
                          <a:lnTo>
                            <a:pt x="173" y="130"/>
                          </a:lnTo>
                          <a:lnTo>
                            <a:pt x="176" y="130"/>
                          </a:lnTo>
                          <a:lnTo>
                            <a:pt x="176" y="127"/>
                          </a:lnTo>
                          <a:lnTo>
                            <a:pt x="178" y="127"/>
                          </a:lnTo>
                          <a:lnTo>
                            <a:pt x="178" y="121"/>
                          </a:lnTo>
                          <a:lnTo>
                            <a:pt x="181" y="121"/>
                          </a:lnTo>
                          <a:lnTo>
                            <a:pt x="181" y="118"/>
                          </a:lnTo>
                          <a:lnTo>
                            <a:pt x="184" y="118"/>
                          </a:lnTo>
                          <a:lnTo>
                            <a:pt x="184" y="112"/>
                          </a:lnTo>
                          <a:lnTo>
                            <a:pt x="187" y="112"/>
                          </a:lnTo>
                          <a:lnTo>
                            <a:pt x="187" y="109"/>
                          </a:lnTo>
                          <a:lnTo>
                            <a:pt x="190" y="109"/>
                          </a:lnTo>
                          <a:lnTo>
                            <a:pt x="190" y="104"/>
                          </a:lnTo>
                          <a:lnTo>
                            <a:pt x="193" y="104"/>
                          </a:lnTo>
                          <a:lnTo>
                            <a:pt x="193" y="101"/>
                          </a:lnTo>
                          <a:lnTo>
                            <a:pt x="196" y="101"/>
                          </a:lnTo>
                          <a:lnTo>
                            <a:pt x="196" y="95"/>
                          </a:lnTo>
                          <a:lnTo>
                            <a:pt x="199" y="95"/>
                          </a:lnTo>
                          <a:lnTo>
                            <a:pt x="199" y="92"/>
                          </a:lnTo>
                          <a:lnTo>
                            <a:pt x="201" y="92"/>
                          </a:lnTo>
                          <a:lnTo>
                            <a:pt x="201" y="89"/>
                          </a:lnTo>
                          <a:lnTo>
                            <a:pt x="204" y="89"/>
                          </a:lnTo>
                          <a:lnTo>
                            <a:pt x="204" y="83"/>
                          </a:lnTo>
                          <a:lnTo>
                            <a:pt x="207" y="83"/>
                          </a:lnTo>
                          <a:lnTo>
                            <a:pt x="207" y="81"/>
                          </a:lnTo>
                          <a:lnTo>
                            <a:pt x="210" y="81"/>
                          </a:lnTo>
                          <a:lnTo>
                            <a:pt x="210" y="78"/>
                          </a:lnTo>
                          <a:lnTo>
                            <a:pt x="213" y="78"/>
                          </a:lnTo>
                          <a:lnTo>
                            <a:pt x="213" y="75"/>
                          </a:lnTo>
                          <a:lnTo>
                            <a:pt x="216" y="75"/>
                          </a:lnTo>
                          <a:lnTo>
                            <a:pt x="216" y="72"/>
                          </a:lnTo>
                          <a:lnTo>
                            <a:pt x="219" y="72"/>
                          </a:lnTo>
                          <a:lnTo>
                            <a:pt x="219" y="69"/>
                          </a:lnTo>
                          <a:lnTo>
                            <a:pt x="222" y="69"/>
                          </a:lnTo>
                          <a:lnTo>
                            <a:pt x="222" y="66"/>
                          </a:lnTo>
                          <a:lnTo>
                            <a:pt x="225" y="66"/>
                          </a:lnTo>
                          <a:lnTo>
                            <a:pt x="225" y="63"/>
                          </a:lnTo>
                          <a:lnTo>
                            <a:pt x="227" y="63"/>
                          </a:lnTo>
                          <a:lnTo>
                            <a:pt x="227" y="60"/>
                          </a:lnTo>
                          <a:lnTo>
                            <a:pt x="230" y="60"/>
                          </a:lnTo>
                          <a:lnTo>
                            <a:pt x="230" y="60"/>
                          </a:lnTo>
                          <a:lnTo>
                            <a:pt x="233" y="60"/>
                          </a:lnTo>
                          <a:lnTo>
                            <a:pt x="233" y="57"/>
                          </a:lnTo>
                          <a:lnTo>
                            <a:pt x="236" y="57"/>
                          </a:lnTo>
                          <a:lnTo>
                            <a:pt x="236" y="57"/>
                          </a:lnTo>
                          <a:lnTo>
                            <a:pt x="239" y="57"/>
                          </a:lnTo>
                          <a:lnTo>
                            <a:pt x="239" y="55"/>
                          </a:lnTo>
                          <a:lnTo>
                            <a:pt x="242" y="55"/>
                          </a:lnTo>
                          <a:lnTo>
                            <a:pt x="242" y="55"/>
                          </a:lnTo>
                          <a:lnTo>
                            <a:pt x="245" y="55"/>
                          </a:lnTo>
                          <a:lnTo>
                            <a:pt x="245" y="52"/>
                          </a:lnTo>
                          <a:lnTo>
                            <a:pt x="248" y="52"/>
                          </a:lnTo>
                          <a:lnTo>
                            <a:pt x="253" y="52"/>
                          </a:lnTo>
                          <a:lnTo>
                            <a:pt x="256" y="52"/>
                          </a:lnTo>
                          <a:lnTo>
                            <a:pt x="256" y="49"/>
                          </a:lnTo>
                          <a:lnTo>
                            <a:pt x="259" y="49"/>
                          </a:lnTo>
                          <a:lnTo>
                            <a:pt x="300" y="49"/>
                          </a:lnTo>
                          <a:lnTo>
                            <a:pt x="302" y="49"/>
                          </a:lnTo>
                          <a:lnTo>
                            <a:pt x="302" y="52"/>
                          </a:lnTo>
                          <a:lnTo>
                            <a:pt x="305" y="52"/>
                          </a:lnTo>
                          <a:lnTo>
                            <a:pt x="308" y="52"/>
                          </a:lnTo>
                          <a:lnTo>
                            <a:pt x="311" y="52"/>
                          </a:lnTo>
                          <a:lnTo>
                            <a:pt x="311" y="55"/>
                          </a:lnTo>
                          <a:lnTo>
                            <a:pt x="314" y="55"/>
                          </a:lnTo>
                          <a:lnTo>
                            <a:pt x="314" y="55"/>
                          </a:lnTo>
                          <a:lnTo>
                            <a:pt x="317" y="55"/>
                          </a:lnTo>
                          <a:lnTo>
                            <a:pt x="317" y="57"/>
                          </a:lnTo>
                          <a:lnTo>
                            <a:pt x="320" y="57"/>
                          </a:lnTo>
                          <a:lnTo>
                            <a:pt x="320" y="60"/>
                          </a:lnTo>
                          <a:lnTo>
                            <a:pt x="323" y="60"/>
                          </a:lnTo>
                          <a:lnTo>
                            <a:pt x="323" y="60"/>
                          </a:lnTo>
                          <a:lnTo>
                            <a:pt x="325" y="60"/>
                          </a:lnTo>
                          <a:lnTo>
                            <a:pt x="325" y="63"/>
                          </a:lnTo>
                          <a:lnTo>
                            <a:pt x="328" y="63"/>
                          </a:lnTo>
                          <a:lnTo>
                            <a:pt x="328" y="66"/>
                          </a:lnTo>
                          <a:lnTo>
                            <a:pt x="331" y="66"/>
                          </a:lnTo>
                          <a:lnTo>
                            <a:pt x="331" y="69"/>
                          </a:lnTo>
                          <a:lnTo>
                            <a:pt x="334" y="69"/>
                          </a:lnTo>
                          <a:lnTo>
                            <a:pt x="334" y="72"/>
                          </a:lnTo>
                          <a:lnTo>
                            <a:pt x="337" y="72"/>
                          </a:lnTo>
                          <a:lnTo>
                            <a:pt x="337" y="75"/>
                          </a:lnTo>
                          <a:lnTo>
                            <a:pt x="340" y="75"/>
                          </a:lnTo>
                          <a:lnTo>
                            <a:pt x="340" y="75"/>
                          </a:lnTo>
                          <a:lnTo>
                            <a:pt x="343" y="75"/>
                          </a:lnTo>
                          <a:lnTo>
                            <a:pt x="343" y="78"/>
                          </a:lnTo>
                          <a:lnTo>
                            <a:pt x="346" y="78"/>
                          </a:lnTo>
                          <a:lnTo>
                            <a:pt x="346" y="81"/>
                          </a:lnTo>
                          <a:lnTo>
                            <a:pt x="349" y="81"/>
                          </a:lnTo>
                          <a:lnTo>
                            <a:pt x="349" y="83"/>
                          </a:lnTo>
                          <a:lnTo>
                            <a:pt x="351" y="83"/>
                          </a:lnTo>
                          <a:lnTo>
                            <a:pt x="351" y="86"/>
                          </a:lnTo>
                          <a:lnTo>
                            <a:pt x="354" y="86"/>
                          </a:lnTo>
                          <a:lnTo>
                            <a:pt x="354" y="89"/>
                          </a:lnTo>
                          <a:lnTo>
                            <a:pt x="357" y="89"/>
                          </a:lnTo>
                          <a:lnTo>
                            <a:pt x="357" y="89"/>
                          </a:lnTo>
                          <a:lnTo>
                            <a:pt x="360" y="89"/>
                          </a:lnTo>
                          <a:lnTo>
                            <a:pt x="360" y="92"/>
                          </a:lnTo>
                          <a:lnTo>
                            <a:pt x="363" y="92"/>
                          </a:lnTo>
                          <a:lnTo>
                            <a:pt x="363" y="95"/>
                          </a:lnTo>
                          <a:lnTo>
                            <a:pt x="366" y="95"/>
                          </a:lnTo>
                          <a:lnTo>
                            <a:pt x="369" y="95"/>
                          </a:lnTo>
                          <a:lnTo>
                            <a:pt x="372" y="95"/>
                          </a:lnTo>
                          <a:lnTo>
                            <a:pt x="372" y="98"/>
                          </a:lnTo>
                          <a:lnTo>
                            <a:pt x="375" y="98"/>
                          </a:lnTo>
                          <a:lnTo>
                            <a:pt x="386" y="98"/>
                          </a:lnTo>
                          <a:lnTo>
                            <a:pt x="389" y="98"/>
                          </a:lnTo>
                          <a:lnTo>
                            <a:pt x="389" y="95"/>
                          </a:lnTo>
                          <a:lnTo>
                            <a:pt x="392" y="95"/>
                          </a:lnTo>
                          <a:lnTo>
                            <a:pt x="395" y="95"/>
                          </a:lnTo>
                          <a:lnTo>
                            <a:pt x="398" y="95"/>
                          </a:lnTo>
                          <a:lnTo>
                            <a:pt x="398" y="92"/>
                          </a:lnTo>
                          <a:lnTo>
                            <a:pt x="400" y="92"/>
                          </a:lnTo>
                          <a:lnTo>
                            <a:pt x="400" y="92"/>
                          </a:lnTo>
                          <a:lnTo>
                            <a:pt x="403" y="92"/>
                          </a:lnTo>
                          <a:lnTo>
                            <a:pt x="403" y="89"/>
                          </a:lnTo>
                          <a:lnTo>
                            <a:pt x="406" y="89"/>
                          </a:lnTo>
                          <a:lnTo>
                            <a:pt x="406" y="86"/>
                          </a:lnTo>
                          <a:lnTo>
                            <a:pt x="409" y="86"/>
                          </a:lnTo>
                          <a:lnTo>
                            <a:pt x="409" y="86"/>
                          </a:lnTo>
                          <a:lnTo>
                            <a:pt x="412" y="86"/>
                          </a:lnTo>
                          <a:lnTo>
                            <a:pt x="412" y="83"/>
                          </a:lnTo>
                          <a:lnTo>
                            <a:pt x="415" y="83"/>
                          </a:lnTo>
                          <a:lnTo>
                            <a:pt x="415" y="81"/>
                          </a:lnTo>
                          <a:lnTo>
                            <a:pt x="418" y="81"/>
                          </a:lnTo>
                          <a:lnTo>
                            <a:pt x="418" y="81"/>
                          </a:lnTo>
                          <a:lnTo>
                            <a:pt x="421" y="81"/>
                          </a:lnTo>
                          <a:lnTo>
                            <a:pt x="421" y="78"/>
                          </a:lnTo>
                          <a:lnTo>
                            <a:pt x="424" y="78"/>
                          </a:lnTo>
                          <a:lnTo>
                            <a:pt x="424" y="78"/>
                          </a:lnTo>
                          <a:lnTo>
                            <a:pt x="426" y="78"/>
                          </a:lnTo>
                          <a:lnTo>
                            <a:pt x="426" y="75"/>
                          </a:lnTo>
                          <a:lnTo>
                            <a:pt x="429" y="75"/>
                          </a:lnTo>
                          <a:lnTo>
                            <a:pt x="429" y="75"/>
                          </a:lnTo>
                          <a:lnTo>
                            <a:pt x="432" y="75"/>
                          </a:lnTo>
                          <a:lnTo>
                            <a:pt x="432" y="72"/>
                          </a:lnTo>
                          <a:lnTo>
                            <a:pt x="435" y="72"/>
                          </a:lnTo>
                          <a:lnTo>
                            <a:pt x="435" y="72"/>
                          </a:lnTo>
                          <a:lnTo>
                            <a:pt x="438" y="72"/>
                          </a:lnTo>
                          <a:lnTo>
                            <a:pt x="438" y="69"/>
                          </a:lnTo>
                          <a:lnTo>
                            <a:pt x="441" y="69"/>
                          </a:lnTo>
                          <a:lnTo>
                            <a:pt x="455" y="69"/>
                          </a:lnTo>
                          <a:lnTo>
                            <a:pt x="458" y="69"/>
                          </a:lnTo>
                          <a:lnTo>
                            <a:pt x="458" y="72"/>
                          </a:lnTo>
                          <a:lnTo>
                            <a:pt x="461" y="72"/>
                          </a:lnTo>
                          <a:lnTo>
                            <a:pt x="461" y="72"/>
                          </a:lnTo>
                          <a:lnTo>
                            <a:pt x="464" y="72"/>
                          </a:lnTo>
                          <a:lnTo>
                            <a:pt x="464" y="75"/>
                          </a:lnTo>
                          <a:lnTo>
                            <a:pt x="467" y="75"/>
                          </a:lnTo>
                          <a:lnTo>
                            <a:pt x="467" y="75"/>
                          </a:lnTo>
                          <a:lnTo>
                            <a:pt x="470" y="75"/>
                          </a:lnTo>
                          <a:lnTo>
                            <a:pt x="470" y="78"/>
                          </a:lnTo>
                          <a:lnTo>
                            <a:pt x="473" y="78"/>
                          </a:lnTo>
                          <a:lnTo>
                            <a:pt x="473" y="78"/>
                          </a:lnTo>
                          <a:lnTo>
                            <a:pt x="475" y="78"/>
                          </a:lnTo>
                          <a:lnTo>
                            <a:pt x="475" y="81"/>
                          </a:lnTo>
                          <a:lnTo>
                            <a:pt x="478" y="81"/>
                          </a:lnTo>
                          <a:lnTo>
                            <a:pt x="478" y="81"/>
                          </a:lnTo>
                          <a:lnTo>
                            <a:pt x="481" y="81"/>
                          </a:lnTo>
                          <a:lnTo>
                            <a:pt x="481" y="83"/>
                          </a:lnTo>
                          <a:lnTo>
                            <a:pt x="484" y="83"/>
                          </a:lnTo>
                          <a:lnTo>
                            <a:pt x="484" y="86"/>
                          </a:lnTo>
                          <a:lnTo>
                            <a:pt x="487" y="86"/>
                          </a:lnTo>
                          <a:lnTo>
                            <a:pt x="487" y="86"/>
                          </a:lnTo>
                          <a:lnTo>
                            <a:pt x="490" y="86"/>
                          </a:lnTo>
                          <a:lnTo>
                            <a:pt x="490" y="89"/>
                          </a:lnTo>
                          <a:lnTo>
                            <a:pt x="493" y="89"/>
                          </a:lnTo>
                          <a:lnTo>
                            <a:pt x="493" y="92"/>
                          </a:lnTo>
                          <a:lnTo>
                            <a:pt x="496" y="92"/>
                          </a:lnTo>
                          <a:lnTo>
                            <a:pt x="496" y="92"/>
                          </a:lnTo>
                          <a:lnTo>
                            <a:pt x="499" y="92"/>
                          </a:lnTo>
                          <a:lnTo>
                            <a:pt x="499" y="95"/>
                          </a:lnTo>
                          <a:lnTo>
                            <a:pt x="501" y="95"/>
                          </a:lnTo>
                          <a:lnTo>
                            <a:pt x="501" y="95"/>
                          </a:lnTo>
                          <a:lnTo>
                            <a:pt x="504" y="95"/>
                          </a:lnTo>
                          <a:lnTo>
                            <a:pt x="504" y="98"/>
                          </a:lnTo>
                          <a:lnTo>
                            <a:pt x="507" y="98"/>
                          </a:lnTo>
                          <a:lnTo>
                            <a:pt x="507" y="98"/>
                          </a:lnTo>
                          <a:lnTo>
                            <a:pt x="510" y="98"/>
                          </a:lnTo>
                          <a:lnTo>
                            <a:pt x="510" y="101"/>
                          </a:lnTo>
                          <a:lnTo>
                            <a:pt x="513" y="101"/>
                          </a:lnTo>
                          <a:lnTo>
                            <a:pt x="536" y="101"/>
                          </a:lnTo>
                          <a:lnTo>
                            <a:pt x="539" y="101"/>
                          </a:lnTo>
                          <a:lnTo>
                            <a:pt x="539" y="98"/>
                          </a:lnTo>
                          <a:lnTo>
                            <a:pt x="542" y="98"/>
                          </a:lnTo>
                          <a:lnTo>
                            <a:pt x="542" y="98"/>
                          </a:lnTo>
                          <a:lnTo>
                            <a:pt x="545" y="98"/>
                          </a:lnTo>
                          <a:lnTo>
                            <a:pt x="545" y="95"/>
                          </a:lnTo>
                          <a:lnTo>
                            <a:pt x="548" y="95"/>
                          </a:lnTo>
                          <a:lnTo>
                            <a:pt x="548" y="95"/>
                          </a:lnTo>
                          <a:lnTo>
                            <a:pt x="550" y="95"/>
                          </a:lnTo>
                          <a:lnTo>
                            <a:pt x="550" y="92"/>
                          </a:lnTo>
                          <a:lnTo>
                            <a:pt x="553" y="92"/>
                          </a:lnTo>
                          <a:lnTo>
                            <a:pt x="553" y="92"/>
                          </a:lnTo>
                          <a:lnTo>
                            <a:pt x="556" y="92"/>
                          </a:lnTo>
                          <a:lnTo>
                            <a:pt x="556" y="89"/>
                          </a:lnTo>
                          <a:lnTo>
                            <a:pt x="559" y="89"/>
                          </a:lnTo>
                          <a:lnTo>
                            <a:pt x="559" y="89"/>
                          </a:lnTo>
                          <a:lnTo>
                            <a:pt x="562" y="89"/>
                          </a:lnTo>
                          <a:lnTo>
                            <a:pt x="562" y="86"/>
                          </a:lnTo>
                          <a:lnTo>
                            <a:pt x="565" y="86"/>
                          </a:lnTo>
                          <a:lnTo>
                            <a:pt x="565" y="86"/>
                          </a:lnTo>
                          <a:lnTo>
                            <a:pt x="568" y="86"/>
                          </a:lnTo>
                          <a:lnTo>
                            <a:pt x="568" y="83"/>
                          </a:lnTo>
                          <a:lnTo>
                            <a:pt x="571" y="83"/>
                          </a:lnTo>
                          <a:lnTo>
                            <a:pt x="571" y="83"/>
                          </a:lnTo>
                          <a:lnTo>
                            <a:pt x="574" y="83"/>
                          </a:lnTo>
                          <a:lnTo>
                            <a:pt x="574" y="81"/>
                          </a:lnTo>
                          <a:lnTo>
                            <a:pt x="576" y="81"/>
                          </a:lnTo>
                          <a:lnTo>
                            <a:pt x="576" y="81"/>
                          </a:lnTo>
                          <a:lnTo>
                            <a:pt x="579" y="81"/>
                          </a:lnTo>
                          <a:lnTo>
                            <a:pt x="579" y="78"/>
                          </a:lnTo>
                          <a:lnTo>
                            <a:pt x="582" y="78"/>
                          </a:lnTo>
                          <a:lnTo>
                            <a:pt x="582" y="78"/>
                          </a:lnTo>
                          <a:lnTo>
                            <a:pt x="585" y="78"/>
                          </a:lnTo>
                          <a:lnTo>
                            <a:pt x="585" y="75"/>
                          </a:lnTo>
                          <a:lnTo>
                            <a:pt x="588" y="75"/>
                          </a:lnTo>
                          <a:lnTo>
                            <a:pt x="594" y="75"/>
                          </a:lnTo>
                          <a:lnTo>
                            <a:pt x="597" y="75"/>
                          </a:lnTo>
                          <a:lnTo>
                            <a:pt x="597" y="72"/>
                          </a:lnTo>
                          <a:lnTo>
                            <a:pt x="599" y="72"/>
                          </a:lnTo>
                          <a:lnTo>
                            <a:pt x="620" y="72"/>
                          </a:lnTo>
                          <a:lnTo>
                            <a:pt x="623" y="72"/>
                          </a:lnTo>
                          <a:lnTo>
                            <a:pt x="623" y="75"/>
                          </a:lnTo>
                          <a:lnTo>
                            <a:pt x="625" y="75"/>
                          </a:lnTo>
                          <a:lnTo>
                            <a:pt x="640" y="75"/>
                          </a:lnTo>
                          <a:lnTo>
                            <a:pt x="643" y="75"/>
                          </a:lnTo>
                          <a:lnTo>
                            <a:pt x="643" y="78"/>
                          </a:lnTo>
                          <a:lnTo>
                            <a:pt x="646" y="78"/>
                          </a:lnTo>
                          <a:lnTo>
                            <a:pt x="663" y="78"/>
                          </a:lnTo>
                          <a:lnTo>
                            <a:pt x="666" y="78"/>
                          </a:lnTo>
                          <a:lnTo>
                            <a:pt x="666" y="75"/>
                          </a:lnTo>
                          <a:lnTo>
                            <a:pt x="669" y="75"/>
                          </a:lnTo>
                          <a:lnTo>
                            <a:pt x="674" y="75"/>
                          </a:lnTo>
                          <a:lnTo>
                            <a:pt x="677" y="75"/>
                          </a:lnTo>
                          <a:lnTo>
                            <a:pt x="677" y="72"/>
                          </a:lnTo>
                          <a:lnTo>
                            <a:pt x="680" y="72"/>
                          </a:lnTo>
                          <a:lnTo>
                            <a:pt x="683" y="72"/>
                          </a:lnTo>
                          <a:lnTo>
                            <a:pt x="686" y="72"/>
                          </a:lnTo>
                          <a:lnTo>
                            <a:pt x="686" y="69"/>
                          </a:lnTo>
                          <a:lnTo>
                            <a:pt x="689" y="69"/>
                          </a:lnTo>
                          <a:lnTo>
                            <a:pt x="698" y="69"/>
                          </a:lnTo>
                          <a:lnTo>
                            <a:pt x="700" y="69"/>
                          </a:lnTo>
                          <a:lnTo>
                            <a:pt x="700" y="66"/>
                          </a:lnTo>
                          <a:lnTo>
                            <a:pt x="703" y="66"/>
                          </a:lnTo>
                          <a:lnTo>
                            <a:pt x="703" y="69"/>
                          </a:lnTo>
                          <a:lnTo>
                            <a:pt x="706" y="69"/>
                          </a:lnTo>
                          <a:lnTo>
                            <a:pt x="718" y="69"/>
                          </a:lnTo>
                          <a:lnTo>
                            <a:pt x="721" y="69"/>
                          </a:lnTo>
                          <a:lnTo>
                            <a:pt x="721" y="72"/>
                          </a:lnTo>
                          <a:lnTo>
                            <a:pt x="723" y="72"/>
                          </a:lnTo>
                          <a:lnTo>
                            <a:pt x="726" y="72"/>
                          </a:lnTo>
                          <a:lnTo>
                            <a:pt x="729" y="72"/>
                          </a:lnTo>
                          <a:lnTo>
                            <a:pt x="729" y="75"/>
                          </a:lnTo>
                          <a:lnTo>
                            <a:pt x="732" y="75"/>
                          </a:lnTo>
                          <a:lnTo>
                            <a:pt x="732" y="75"/>
                          </a:lnTo>
                          <a:lnTo>
                            <a:pt x="735" y="75"/>
                          </a:lnTo>
                          <a:lnTo>
                            <a:pt x="735" y="78"/>
                          </a:lnTo>
                          <a:lnTo>
                            <a:pt x="738" y="78"/>
                          </a:lnTo>
                          <a:lnTo>
                            <a:pt x="741" y="78"/>
                          </a:lnTo>
                          <a:lnTo>
                            <a:pt x="744" y="78"/>
                          </a:lnTo>
                          <a:lnTo>
                            <a:pt x="744" y="81"/>
                          </a:lnTo>
                          <a:lnTo>
                            <a:pt x="747" y="81"/>
                          </a:lnTo>
                          <a:lnTo>
                            <a:pt x="747" y="81"/>
                          </a:lnTo>
                          <a:lnTo>
                            <a:pt x="749" y="81"/>
                          </a:lnTo>
                          <a:lnTo>
                            <a:pt x="749" y="83"/>
                          </a:lnTo>
                          <a:lnTo>
                            <a:pt x="752" y="83"/>
                          </a:lnTo>
                          <a:lnTo>
                            <a:pt x="752" y="83"/>
                          </a:lnTo>
                          <a:lnTo>
                            <a:pt x="755" y="83"/>
                          </a:lnTo>
                          <a:lnTo>
                            <a:pt x="755" y="86"/>
                          </a:lnTo>
                          <a:lnTo>
                            <a:pt x="758" y="86"/>
                          </a:lnTo>
                          <a:lnTo>
                            <a:pt x="758" y="86"/>
                          </a:lnTo>
                          <a:lnTo>
                            <a:pt x="761" y="86"/>
                          </a:lnTo>
                          <a:lnTo>
                            <a:pt x="761" y="89"/>
                          </a:lnTo>
                          <a:lnTo>
                            <a:pt x="764" y="89"/>
                          </a:lnTo>
                          <a:lnTo>
                            <a:pt x="764" y="89"/>
                          </a:lnTo>
                          <a:lnTo>
                            <a:pt x="767" y="89"/>
                          </a:lnTo>
                          <a:lnTo>
                            <a:pt x="767" y="92"/>
                          </a:lnTo>
                          <a:lnTo>
                            <a:pt x="770" y="92"/>
                          </a:lnTo>
                          <a:lnTo>
                            <a:pt x="770" y="92"/>
                          </a:lnTo>
                          <a:lnTo>
                            <a:pt x="772" y="92"/>
                          </a:lnTo>
                          <a:lnTo>
                            <a:pt x="772" y="95"/>
                          </a:lnTo>
                          <a:lnTo>
                            <a:pt x="775" y="95"/>
                          </a:lnTo>
                          <a:lnTo>
                            <a:pt x="778" y="95"/>
                          </a:lnTo>
                          <a:lnTo>
                            <a:pt x="781" y="95"/>
                          </a:lnTo>
                          <a:lnTo>
                            <a:pt x="781" y="98"/>
                          </a:lnTo>
                          <a:lnTo>
                            <a:pt x="784" y="98"/>
                          </a:lnTo>
                          <a:lnTo>
                            <a:pt x="787" y="98"/>
                          </a:lnTo>
                          <a:lnTo>
                            <a:pt x="790" y="98"/>
                          </a:lnTo>
                          <a:lnTo>
                            <a:pt x="790" y="101"/>
                          </a:lnTo>
                          <a:lnTo>
                            <a:pt x="793" y="101"/>
                          </a:lnTo>
                          <a:lnTo>
                            <a:pt x="798" y="101"/>
                          </a:lnTo>
                          <a:lnTo>
                            <a:pt x="801" y="101"/>
                          </a:lnTo>
                          <a:lnTo>
                            <a:pt x="801" y="104"/>
                          </a:lnTo>
                          <a:lnTo>
                            <a:pt x="804" y="104"/>
                          </a:lnTo>
                          <a:lnTo>
                            <a:pt x="810" y="104"/>
                          </a:lnTo>
                          <a:lnTo>
                            <a:pt x="813" y="104"/>
                          </a:lnTo>
                          <a:lnTo>
                            <a:pt x="813" y="107"/>
                          </a:lnTo>
                          <a:lnTo>
                            <a:pt x="816" y="107"/>
                          </a:lnTo>
                          <a:lnTo>
                            <a:pt x="819" y="107"/>
                          </a:lnTo>
                          <a:lnTo>
                            <a:pt x="822" y="107"/>
                          </a:lnTo>
                          <a:lnTo>
                            <a:pt x="822" y="109"/>
                          </a:lnTo>
                          <a:lnTo>
                            <a:pt x="824" y="109"/>
                          </a:lnTo>
                          <a:lnTo>
                            <a:pt x="827" y="109"/>
                          </a:lnTo>
                          <a:lnTo>
                            <a:pt x="830" y="109"/>
                          </a:lnTo>
                          <a:lnTo>
                            <a:pt x="830" y="112"/>
                          </a:lnTo>
                          <a:lnTo>
                            <a:pt x="833" y="112"/>
                          </a:lnTo>
                          <a:lnTo>
                            <a:pt x="836" y="112"/>
                          </a:lnTo>
                          <a:lnTo>
                            <a:pt x="839" y="112"/>
                          </a:lnTo>
                          <a:lnTo>
                            <a:pt x="839" y="115"/>
                          </a:lnTo>
                          <a:lnTo>
                            <a:pt x="842" y="115"/>
                          </a:lnTo>
                          <a:lnTo>
                            <a:pt x="842" y="115"/>
                          </a:lnTo>
                          <a:lnTo>
                            <a:pt x="845" y="115"/>
                          </a:lnTo>
                          <a:lnTo>
                            <a:pt x="845" y="118"/>
                          </a:lnTo>
                          <a:lnTo>
                            <a:pt x="847" y="118"/>
                          </a:lnTo>
                          <a:lnTo>
                            <a:pt x="847" y="118"/>
                          </a:lnTo>
                          <a:lnTo>
                            <a:pt x="850" y="118"/>
                          </a:lnTo>
                          <a:lnTo>
                            <a:pt x="850" y="121"/>
                          </a:lnTo>
                          <a:lnTo>
                            <a:pt x="853" y="121"/>
                          </a:lnTo>
                          <a:lnTo>
                            <a:pt x="853" y="124"/>
                          </a:lnTo>
                          <a:lnTo>
                            <a:pt x="856" y="124"/>
                          </a:lnTo>
                          <a:lnTo>
                            <a:pt x="856" y="124"/>
                          </a:lnTo>
                          <a:lnTo>
                            <a:pt x="859" y="124"/>
                          </a:lnTo>
                          <a:lnTo>
                            <a:pt x="859" y="127"/>
                          </a:lnTo>
                          <a:lnTo>
                            <a:pt x="862" y="127"/>
                          </a:lnTo>
                          <a:lnTo>
                            <a:pt x="862" y="130"/>
                          </a:lnTo>
                          <a:lnTo>
                            <a:pt x="865" y="130"/>
                          </a:lnTo>
                          <a:lnTo>
                            <a:pt x="865" y="133"/>
                          </a:lnTo>
                          <a:lnTo>
                            <a:pt x="868" y="133"/>
                          </a:lnTo>
                          <a:lnTo>
                            <a:pt x="868" y="136"/>
                          </a:lnTo>
                          <a:lnTo>
                            <a:pt x="871" y="136"/>
                          </a:lnTo>
                          <a:lnTo>
                            <a:pt x="871" y="138"/>
                          </a:lnTo>
                          <a:lnTo>
                            <a:pt x="873" y="138"/>
                          </a:lnTo>
                          <a:lnTo>
                            <a:pt x="873" y="141"/>
                          </a:lnTo>
                          <a:lnTo>
                            <a:pt x="876" y="141"/>
                          </a:lnTo>
                          <a:lnTo>
                            <a:pt x="876" y="144"/>
                          </a:lnTo>
                          <a:lnTo>
                            <a:pt x="879" y="144"/>
                          </a:lnTo>
                          <a:lnTo>
                            <a:pt x="879" y="147"/>
                          </a:lnTo>
                          <a:lnTo>
                            <a:pt x="882" y="147"/>
                          </a:lnTo>
                          <a:lnTo>
                            <a:pt x="882" y="150"/>
                          </a:lnTo>
                          <a:lnTo>
                            <a:pt x="885" y="150"/>
                          </a:lnTo>
                          <a:lnTo>
                            <a:pt x="885" y="150"/>
                          </a:lnTo>
                          <a:lnTo>
                            <a:pt x="888" y="150"/>
                          </a:lnTo>
                          <a:lnTo>
                            <a:pt x="888" y="153"/>
                          </a:lnTo>
                          <a:lnTo>
                            <a:pt x="891" y="153"/>
                          </a:lnTo>
                          <a:lnTo>
                            <a:pt x="908" y="153"/>
                          </a:lnTo>
                          <a:lnTo>
                            <a:pt x="911" y="153"/>
                          </a:lnTo>
                          <a:lnTo>
                            <a:pt x="911" y="150"/>
                          </a:lnTo>
                          <a:lnTo>
                            <a:pt x="914" y="150"/>
                          </a:lnTo>
                          <a:lnTo>
                            <a:pt x="914" y="150"/>
                          </a:lnTo>
                          <a:lnTo>
                            <a:pt x="917" y="150"/>
                          </a:lnTo>
                          <a:lnTo>
                            <a:pt x="917" y="147"/>
                          </a:lnTo>
                          <a:lnTo>
                            <a:pt x="920" y="147"/>
                          </a:lnTo>
                          <a:lnTo>
                            <a:pt x="920" y="144"/>
                          </a:lnTo>
                          <a:lnTo>
                            <a:pt x="922" y="144"/>
                          </a:lnTo>
                          <a:lnTo>
                            <a:pt x="922" y="141"/>
                          </a:lnTo>
                          <a:lnTo>
                            <a:pt x="925" y="141"/>
                          </a:lnTo>
                          <a:lnTo>
                            <a:pt x="925" y="138"/>
                          </a:lnTo>
                          <a:lnTo>
                            <a:pt x="928" y="138"/>
                          </a:lnTo>
                          <a:lnTo>
                            <a:pt x="928" y="136"/>
                          </a:lnTo>
                          <a:lnTo>
                            <a:pt x="931" y="136"/>
                          </a:lnTo>
                          <a:lnTo>
                            <a:pt x="931" y="133"/>
                          </a:lnTo>
                          <a:lnTo>
                            <a:pt x="934" y="133"/>
                          </a:lnTo>
                          <a:lnTo>
                            <a:pt x="934" y="130"/>
                          </a:lnTo>
                          <a:lnTo>
                            <a:pt x="937" y="130"/>
                          </a:lnTo>
                          <a:lnTo>
                            <a:pt x="937" y="127"/>
                          </a:lnTo>
                          <a:lnTo>
                            <a:pt x="940" y="127"/>
                          </a:lnTo>
                          <a:lnTo>
                            <a:pt x="940" y="124"/>
                          </a:lnTo>
                          <a:lnTo>
                            <a:pt x="943" y="124"/>
                          </a:lnTo>
                          <a:lnTo>
                            <a:pt x="943" y="118"/>
                          </a:lnTo>
                          <a:lnTo>
                            <a:pt x="946" y="118"/>
                          </a:lnTo>
                          <a:lnTo>
                            <a:pt x="946" y="115"/>
                          </a:lnTo>
                          <a:lnTo>
                            <a:pt x="948" y="115"/>
                          </a:lnTo>
                          <a:lnTo>
                            <a:pt x="948" y="112"/>
                          </a:lnTo>
                          <a:lnTo>
                            <a:pt x="951" y="112"/>
                          </a:lnTo>
                          <a:lnTo>
                            <a:pt x="951" y="109"/>
                          </a:lnTo>
                          <a:lnTo>
                            <a:pt x="954" y="109"/>
                          </a:lnTo>
                          <a:lnTo>
                            <a:pt x="954" y="104"/>
                          </a:lnTo>
                          <a:lnTo>
                            <a:pt x="957" y="104"/>
                          </a:lnTo>
                          <a:lnTo>
                            <a:pt x="957" y="101"/>
                          </a:lnTo>
                          <a:lnTo>
                            <a:pt x="960" y="101"/>
                          </a:lnTo>
                          <a:lnTo>
                            <a:pt x="960" y="98"/>
                          </a:lnTo>
                          <a:lnTo>
                            <a:pt x="963" y="98"/>
                          </a:lnTo>
                          <a:lnTo>
                            <a:pt x="963" y="95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9" name="Freeform 166">
                      <a:extLst>
                        <a:ext uri="{FF2B5EF4-FFF2-40B4-BE49-F238E27FC236}">
                          <a16:creationId xmlns:a16="http://schemas.microsoft.com/office/drawing/2014/main" id="{94CB1F8E-1199-297C-A564-997C28C982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828" y="1545"/>
                      <a:ext cx="207" cy="40"/>
                    </a:xfrm>
                    <a:custGeom>
                      <a:avLst/>
                      <a:gdLst>
                        <a:gd name="T0" fmla="*/ 0 w 207"/>
                        <a:gd name="T1" fmla="*/ 37 h 40"/>
                        <a:gd name="T2" fmla="*/ 3 w 207"/>
                        <a:gd name="T3" fmla="*/ 34 h 40"/>
                        <a:gd name="T4" fmla="*/ 5 w 207"/>
                        <a:gd name="T5" fmla="*/ 31 h 40"/>
                        <a:gd name="T6" fmla="*/ 8 w 207"/>
                        <a:gd name="T7" fmla="*/ 31 h 40"/>
                        <a:gd name="T8" fmla="*/ 11 w 207"/>
                        <a:gd name="T9" fmla="*/ 28 h 40"/>
                        <a:gd name="T10" fmla="*/ 14 w 207"/>
                        <a:gd name="T11" fmla="*/ 26 h 40"/>
                        <a:gd name="T12" fmla="*/ 17 w 207"/>
                        <a:gd name="T13" fmla="*/ 23 h 40"/>
                        <a:gd name="T14" fmla="*/ 20 w 207"/>
                        <a:gd name="T15" fmla="*/ 23 h 40"/>
                        <a:gd name="T16" fmla="*/ 23 w 207"/>
                        <a:gd name="T17" fmla="*/ 20 h 40"/>
                        <a:gd name="T18" fmla="*/ 26 w 207"/>
                        <a:gd name="T19" fmla="*/ 20 h 40"/>
                        <a:gd name="T20" fmla="*/ 29 w 207"/>
                        <a:gd name="T21" fmla="*/ 17 h 40"/>
                        <a:gd name="T22" fmla="*/ 37 w 207"/>
                        <a:gd name="T23" fmla="*/ 17 h 40"/>
                        <a:gd name="T24" fmla="*/ 40 w 207"/>
                        <a:gd name="T25" fmla="*/ 14 h 40"/>
                        <a:gd name="T26" fmla="*/ 66 w 207"/>
                        <a:gd name="T27" fmla="*/ 14 h 40"/>
                        <a:gd name="T28" fmla="*/ 69 w 207"/>
                        <a:gd name="T29" fmla="*/ 17 h 40"/>
                        <a:gd name="T30" fmla="*/ 78 w 207"/>
                        <a:gd name="T31" fmla="*/ 17 h 40"/>
                        <a:gd name="T32" fmla="*/ 80 w 207"/>
                        <a:gd name="T33" fmla="*/ 14 h 40"/>
                        <a:gd name="T34" fmla="*/ 92 w 207"/>
                        <a:gd name="T35" fmla="*/ 14 h 40"/>
                        <a:gd name="T36" fmla="*/ 95 w 207"/>
                        <a:gd name="T37" fmla="*/ 11 h 40"/>
                        <a:gd name="T38" fmla="*/ 98 w 207"/>
                        <a:gd name="T39" fmla="*/ 11 h 40"/>
                        <a:gd name="T40" fmla="*/ 101 w 207"/>
                        <a:gd name="T41" fmla="*/ 8 h 40"/>
                        <a:gd name="T42" fmla="*/ 106 w 207"/>
                        <a:gd name="T43" fmla="*/ 8 h 40"/>
                        <a:gd name="T44" fmla="*/ 109 w 207"/>
                        <a:gd name="T45" fmla="*/ 5 h 40"/>
                        <a:gd name="T46" fmla="*/ 112 w 207"/>
                        <a:gd name="T47" fmla="*/ 5 h 40"/>
                        <a:gd name="T48" fmla="*/ 115 w 207"/>
                        <a:gd name="T49" fmla="*/ 2 h 40"/>
                        <a:gd name="T50" fmla="*/ 124 w 207"/>
                        <a:gd name="T51" fmla="*/ 2 h 40"/>
                        <a:gd name="T52" fmla="*/ 127 w 207"/>
                        <a:gd name="T53" fmla="*/ 0 h 40"/>
                        <a:gd name="T54" fmla="*/ 141 w 207"/>
                        <a:gd name="T55" fmla="*/ 0 h 40"/>
                        <a:gd name="T56" fmla="*/ 144 w 207"/>
                        <a:gd name="T57" fmla="*/ 2 h 40"/>
                        <a:gd name="T58" fmla="*/ 150 w 207"/>
                        <a:gd name="T59" fmla="*/ 2 h 40"/>
                        <a:gd name="T60" fmla="*/ 153 w 207"/>
                        <a:gd name="T61" fmla="*/ 5 h 40"/>
                        <a:gd name="T62" fmla="*/ 155 w 207"/>
                        <a:gd name="T63" fmla="*/ 5 h 40"/>
                        <a:gd name="T64" fmla="*/ 158 w 207"/>
                        <a:gd name="T65" fmla="*/ 8 h 40"/>
                        <a:gd name="T66" fmla="*/ 161 w 207"/>
                        <a:gd name="T67" fmla="*/ 8 h 40"/>
                        <a:gd name="T68" fmla="*/ 164 w 207"/>
                        <a:gd name="T69" fmla="*/ 11 h 40"/>
                        <a:gd name="T70" fmla="*/ 167 w 207"/>
                        <a:gd name="T71" fmla="*/ 11 h 40"/>
                        <a:gd name="T72" fmla="*/ 170 w 207"/>
                        <a:gd name="T73" fmla="*/ 14 h 40"/>
                        <a:gd name="T74" fmla="*/ 173 w 207"/>
                        <a:gd name="T75" fmla="*/ 14 h 40"/>
                        <a:gd name="T76" fmla="*/ 176 w 207"/>
                        <a:gd name="T77" fmla="*/ 17 h 40"/>
                        <a:gd name="T78" fmla="*/ 179 w 207"/>
                        <a:gd name="T79" fmla="*/ 17 h 40"/>
                        <a:gd name="T80" fmla="*/ 181 w 207"/>
                        <a:gd name="T81" fmla="*/ 20 h 40"/>
                        <a:gd name="T82" fmla="*/ 184 w 207"/>
                        <a:gd name="T83" fmla="*/ 20 h 40"/>
                        <a:gd name="T84" fmla="*/ 187 w 207"/>
                        <a:gd name="T85" fmla="*/ 23 h 40"/>
                        <a:gd name="T86" fmla="*/ 190 w 207"/>
                        <a:gd name="T87" fmla="*/ 23 h 40"/>
                        <a:gd name="T88" fmla="*/ 193 w 207"/>
                        <a:gd name="T89" fmla="*/ 26 h 40"/>
                        <a:gd name="T90" fmla="*/ 196 w 207"/>
                        <a:gd name="T91" fmla="*/ 26 h 40"/>
                        <a:gd name="T92" fmla="*/ 199 w 207"/>
                        <a:gd name="T93" fmla="*/ 28 h 40"/>
                        <a:gd name="T94" fmla="*/ 204 w 207"/>
                        <a:gd name="T95" fmla="*/ 28 h 40"/>
                        <a:gd name="T96" fmla="*/ 207 w 207"/>
                        <a:gd name="T97" fmla="*/ 31 h 4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</a:cxnLst>
                      <a:rect l="0" t="0" r="r" b="b"/>
                      <a:pathLst>
                        <a:path w="207" h="40">
                          <a:moveTo>
                            <a:pt x="0" y="40"/>
                          </a:moveTo>
                          <a:lnTo>
                            <a:pt x="0" y="37"/>
                          </a:lnTo>
                          <a:lnTo>
                            <a:pt x="3" y="37"/>
                          </a:lnTo>
                          <a:lnTo>
                            <a:pt x="3" y="34"/>
                          </a:lnTo>
                          <a:lnTo>
                            <a:pt x="5" y="34"/>
                          </a:lnTo>
                          <a:lnTo>
                            <a:pt x="5" y="31"/>
                          </a:lnTo>
                          <a:lnTo>
                            <a:pt x="8" y="31"/>
                          </a:lnTo>
                          <a:lnTo>
                            <a:pt x="8" y="31"/>
                          </a:lnTo>
                          <a:lnTo>
                            <a:pt x="11" y="31"/>
                          </a:lnTo>
                          <a:lnTo>
                            <a:pt x="11" y="28"/>
                          </a:lnTo>
                          <a:lnTo>
                            <a:pt x="14" y="28"/>
                          </a:lnTo>
                          <a:lnTo>
                            <a:pt x="14" y="26"/>
                          </a:lnTo>
                          <a:lnTo>
                            <a:pt x="17" y="26"/>
                          </a:lnTo>
                          <a:lnTo>
                            <a:pt x="17" y="23"/>
                          </a:lnTo>
                          <a:lnTo>
                            <a:pt x="20" y="23"/>
                          </a:lnTo>
                          <a:lnTo>
                            <a:pt x="20" y="23"/>
                          </a:lnTo>
                          <a:lnTo>
                            <a:pt x="23" y="23"/>
                          </a:lnTo>
                          <a:lnTo>
                            <a:pt x="23" y="20"/>
                          </a:lnTo>
                          <a:lnTo>
                            <a:pt x="26" y="20"/>
                          </a:lnTo>
                          <a:lnTo>
                            <a:pt x="26" y="20"/>
                          </a:lnTo>
                          <a:lnTo>
                            <a:pt x="29" y="20"/>
                          </a:lnTo>
                          <a:lnTo>
                            <a:pt x="29" y="17"/>
                          </a:lnTo>
                          <a:lnTo>
                            <a:pt x="31" y="17"/>
                          </a:lnTo>
                          <a:lnTo>
                            <a:pt x="37" y="17"/>
                          </a:lnTo>
                          <a:lnTo>
                            <a:pt x="40" y="17"/>
                          </a:lnTo>
                          <a:lnTo>
                            <a:pt x="40" y="14"/>
                          </a:lnTo>
                          <a:lnTo>
                            <a:pt x="43" y="14"/>
                          </a:lnTo>
                          <a:lnTo>
                            <a:pt x="66" y="14"/>
                          </a:lnTo>
                          <a:lnTo>
                            <a:pt x="69" y="14"/>
                          </a:lnTo>
                          <a:lnTo>
                            <a:pt x="69" y="17"/>
                          </a:lnTo>
                          <a:lnTo>
                            <a:pt x="72" y="17"/>
                          </a:lnTo>
                          <a:lnTo>
                            <a:pt x="78" y="17"/>
                          </a:lnTo>
                          <a:lnTo>
                            <a:pt x="80" y="17"/>
                          </a:lnTo>
                          <a:lnTo>
                            <a:pt x="80" y="14"/>
                          </a:lnTo>
                          <a:lnTo>
                            <a:pt x="83" y="14"/>
                          </a:lnTo>
                          <a:lnTo>
                            <a:pt x="92" y="14"/>
                          </a:lnTo>
                          <a:lnTo>
                            <a:pt x="95" y="14"/>
                          </a:lnTo>
                          <a:lnTo>
                            <a:pt x="95" y="11"/>
                          </a:lnTo>
                          <a:lnTo>
                            <a:pt x="98" y="11"/>
                          </a:lnTo>
                          <a:lnTo>
                            <a:pt x="98" y="11"/>
                          </a:lnTo>
                          <a:lnTo>
                            <a:pt x="101" y="11"/>
                          </a:lnTo>
                          <a:lnTo>
                            <a:pt x="101" y="8"/>
                          </a:lnTo>
                          <a:lnTo>
                            <a:pt x="104" y="8"/>
                          </a:lnTo>
                          <a:lnTo>
                            <a:pt x="106" y="8"/>
                          </a:lnTo>
                          <a:lnTo>
                            <a:pt x="109" y="8"/>
                          </a:lnTo>
                          <a:lnTo>
                            <a:pt x="109" y="5"/>
                          </a:lnTo>
                          <a:lnTo>
                            <a:pt x="112" y="5"/>
                          </a:lnTo>
                          <a:lnTo>
                            <a:pt x="112" y="5"/>
                          </a:lnTo>
                          <a:lnTo>
                            <a:pt x="115" y="5"/>
                          </a:lnTo>
                          <a:lnTo>
                            <a:pt x="115" y="2"/>
                          </a:lnTo>
                          <a:lnTo>
                            <a:pt x="118" y="2"/>
                          </a:lnTo>
                          <a:lnTo>
                            <a:pt x="124" y="2"/>
                          </a:lnTo>
                          <a:lnTo>
                            <a:pt x="127" y="2"/>
                          </a:lnTo>
                          <a:lnTo>
                            <a:pt x="127" y="0"/>
                          </a:lnTo>
                          <a:lnTo>
                            <a:pt x="129" y="0"/>
                          </a:lnTo>
                          <a:lnTo>
                            <a:pt x="141" y="0"/>
                          </a:lnTo>
                          <a:lnTo>
                            <a:pt x="144" y="0"/>
                          </a:lnTo>
                          <a:lnTo>
                            <a:pt x="144" y="2"/>
                          </a:lnTo>
                          <a:lnTo>
                            <a:pt x="147" y="2"/>
                          </a:lnTo>
                          <a:lnTo>
                            <a:pt x="150" y="2"/>
                          </a:lnTo>
                          <a:lnTo>
                            <a:pt x="153" y="2"/>
                          </a:lnTo>
                          <a:lnTo>
                            <a:pt x="153" y="5"/>
                          </a:lnTo>
                          <a:lnTo>
                            <a:pt x="155" y="5"/>
                          </a:lnTo>
                          <a:lnTo>
                            <a:pt x="155" y="5"/>
                          </a:lnTo>
                          <a:lnTo>
                            <a:pt x="158" y="5"/>
                          </a:lnTo>
                          <a:lnTo>
                            <a:pt x="158" y="8"/>
                          </a:lnTo>
                          <a:lnTo>
                            <a:pt x="161" y="8"/>
                          </a:lnTo>
                          <a:lnTo>
                            <a:pt x="161" y="8"/>
                          </a:lnTo>
                          <a:lnTo>
                            <a:pt x="164" y="8"/>
                          </a:lnTo>
                          <a:lnTo>
                            <a:pt x="164" y="11"/>
                          </a:lnTo>
                          <a:lnTo>
                            <a:pt x="167" y="11"/>
                          </a:lnTo>
                          <a:lnTo>
                            <a:pt x="167" y="11"/>
                          </a:lnTo>
                          <a:lnTo>
                            <a:pt x="170" y="11"/>
                          </a:lnTo>
                          <a:lnTo>
                            <a:pt x="170" y="14"/>
                          </a:lnTo>
                          <a:lnTo>
                            <a:pt x="173" y="14"/>
                          </a:lnTo>
                          <a:lnTo>
                            <a:pt x="173" y="14"/>
                          </a:lnTo>
                          <a:lnTo>
                            <a:pt x="176" y="14"/>
                          </a:lnTo>
                          <a:lnTo>
                            <a:pt x="176" y="17"/>
                          </a:lnTo>
                          <a:lnTo>
                            <a:pt x="179" y="17"/>
                          </a:lnTo>
                          <a:lnTo>
                            <a:pt x="179" y="17"/>
                          </a:lnTo>
                          <a:lnTo>
                            <a:pt x="181" y="17"/>
                          </a:lnTo>
                          <a:lnTo>
                            <a:pt x="181" y="20"/>
                          </a:lnTo>
                          <a:lnTo>
                            <a:pt x="184" y="20"/>
                          </a:lnTo>
                          <a:lnTo>
                            <a:pt x="184" y="20"/>
                          </a:lnTo>
                          <a:lnTo>
                            <a:pt x="187" y="20"/>
                          </a:lnTo>
                          <a:lnTo>
                            <a:pt x="187" y="23"/>
                          </a:lnTo>
                          <a:lnTo>
                            <a:pt x="190" y="23"/>
                          </a:lnTo>
                          <a:lnTo>
                            <a:pt x="190" y="23"/>
                          </a:lnTo>
                          <a:lnTo>
                            <a:pt x="193" y="23"/>
                          </a:lnTo>
                          <a:lnTo>
                            <a:pt x="193" y="26"/>
                          </a:lnTo>
                          <a:lnTo>
                            <a:pt x="196" y="26"/>
                          </a:lnTo>
                          <a:lnTo>
                            <a:pt x="196" y="26"/>
                          </a:lnTo>
                          <a:lnTo>
                            <a:pt x="199" y="26"/>
                          </a:lnTo>
                          <a:lnTo>
                            <a:pt x="199" y="28"/>
                          </a:lnTo>
                          <a:lnTo>
                            <a:pt x="202" y="28"/>
                          </a:lnTo>
                          <a:lnTo>
                            <a:pt x="204" y="28"/>
                          </a:lnTo>
                          <a:lnTo>
                            <a:pt x="207" y="28"/>
                          </a:lnTo>
                          <a:lnTo>
                            <a:pt x="207" y="31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0" name="Line 167">
                      <a:extLst>
                        <a:ext uri="{FF2B5EF4-FFF2-40B4-BE49-F238E27FC236}">
                          <a16:creationId xmlns:a16="http://schemas.microsoft.com/office/drawing/2014/main" id="{83E9C44F-A28C-B6B2-BD94-F2D862733A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62" y="805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1" name="Line 168">
                      <a:extLst>
                        <a:ext uri="{FF2B5EF4-FFF2-40B4-BE49-F238E27FC236}">
                          <a16:creationId xmlns:a16="http://schemas.microsoft.com/office/drawing/2014/main" id="{FECE5934-D677-414B-0A14-E97EADB0E5D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59" y="805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2" name="Line 169">
                      <a:extLst>
                        <a:ext uri="{FF2B5EF4-FFF2-40B4-BE49-F238E27FC236}">
                          <a16:creationId xmlns:a16="http://schemas.microsoft.com/office/drawing/2014/main" id="{D4865631-0330-A77F-AD6D-109A92E99C9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56" y="805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3" name="Line 170">
                      <a:extLst>
                        <a:ext uri="{FF2B5EF4-FFF2-40B4-BE49-F238E27FC236}">
                          <a16:creationId xmlns:a16="http://schemas.microsoft.com/office/drawing/2014/main" id="{D542D908-BFB1-A4D2-F0E4-AD5FE6C72C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38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4" name="Line 171">
                      <a:extLst>
                        <a:ext uri="{FF2B5EF4-FFF2-40B4-BE49-F238E27FC236}">
                          <a16:creationId xmlns:a16="http://schemas.microsoft.com/office/drawing/2014/main" id="{8E2521F4-6219-75E4-EA5A-74E15DAD56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40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5" name="Line 172">
                      <a:extLst>
                        <a:ext uri="{FF2B5EF4-FFF2-40B4-BE49-F238E27FC236}">
                          <a16:creationId xmlns:a16="http://schemas.microsoft.com/office/drawing/2014/main" id="{BB956EC1-D074-0430-651F-95B09739A34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42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6" name="Line 173">
                      <a:extLst>
                        <a:ext uri="{FF2B5EF4-FFF2-40B4-BE49-F238E27FC236}">
                          <a16:creationId xmlns:a16="http://schemas.microsoft.com/office/drawing/2014/main" id="{6A22FE7E-7B8F-80B6-C6B5-0B52B10B2A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44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7" name="Line 174">
                      <a:extLst>
                        <a:ext uri="{FF2B5EF4-FFF2-40B4-BE49-F238E27FC236}">
                          <a16:creationId xmlns:a16="http://schemas.microsoft.com/office/drawing/2014/main" id="{1C7AC314-3F1F-1D28-9405-EF336AE11E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2360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8" name="Rectangle 175">
                      <a:extLst>
                        <a:ext uri="{FF2B5EF4-FFF2-40B4-BE49-F238E27FC236}">
                          <a16:creationId xmlns:a16="http://schemas.microsoft.com/office/drawing/2014/main" id="{42E08A75-F745-98C1-8829-09AF27C8D9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2336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-0.007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79" name="Line 176">
                      <a:extLst>
                        <a:ext uri="{FF2B5EF4-FFF2-40B4-BE49-F238E27FC236}">
                          <a16:creationId xmlns:a16="http://schemas.microsoft.com/office/drawing/2014/main" id="{A6F16664-BC24-D64C-E146-3B11628B4B8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33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0" name="Line 177">
                      <a:extLst>
                        <a:ext uri="{FF2B5EF4-FFF2-40B4-BE49-F238E27FC236}">
                          <a16:creationId xmlns:a16="http://schemas.microsoft.com/office/drawing/2014/main" id="{59CFBDEF-EF1D-9E82-699D-3D95424E6C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31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1" name="Line 178">
                      <a:extLst>
                        <a:ext uri="{FF2B5EF4-FFF2-40B4-BE49-F238E27FC236}">
                          <a16:creationId xmlns:a16="http://schemas.microsoft.com/office/drawing/2014/main" id="{E3324532-EE29-95C5-4AC0-3EB06D068AD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29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2" name="Line 179">
                      <a:extLst>
                        <a:ext uri="{FF2B5EF4-FFF2-40B4-BE49-F238E27FC236}">
                          <a16:creationId xmlns:a16="http://schemas.microsoft.com/office/drawing/2014/main" id="{5553F955-B01D-FC88-8197-2D4E0F5A904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27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3" name="Line 180">
                      <a:extLst>
                        <a:ext uri="{FF2B5EF4-FFF2-40B4-BE49-F238E27FC236}">
                          <a16:creationId xmlns:a16="http://schemas.microsoft.com/office/drawing/2014/main" id="{C7946C2F-CB7E-8E15-EA70-82528FA3CF9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2250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4" name="Rectangle 181">
                      <a:extLst>
                        <a:ext uri="{FF2B5EF4-FFF2-40B4-BE49-F238E27FC236}">
                          <a16:creationId xmlns:a16="http://schemas.microsoft.com/office/drawing/2014/main" id="{2F866AC3-32B0-656A-8DD2-6B3D1B4B4C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2226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-0.006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5" name="Line 182">
                      <a:extLst>
                        <a:ext uri="{FF2B5EF4-FFF2-40B4-BE49-F238E27FC236}">
                          <a16:creationId xmlns:a16="http://schemas.microsoft.com/office/drawing/2014/main" id="{243CF48B-E9F3-CD5F-2D64-35EED93198B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22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6" name="Line 183">
                      <a:extLst>
                        <a:ext uri="{FF2B5EF4-FFF2-40B4-BE49-F238E27FC236}">
                          <a16:creationId xmlns:a16="http://schemas.microsoft.com/office/drawing/2014/main" id="{F0B01B02-E1D6-8FA7-B8B8-B0815382578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20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7" name="Line 184">
                      <a:extLst>
                        <a:ext uri="{FF2B5EF4-FFF2-40B4-BE49-F238E27FC236}">
                          <a16:creationId xmlns:a16="http://schemas.microsoft.com/office/drawing/2014/main" id="{E1B7B2E7-FE5E-9F9F-60A7-BDDFFCC54B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18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8" name="Line 185">
                      <a:extLst>
                        <a:ext uri="{FF2B5EF4-FFF2-40B4-BE49-F238E27FC236}">
                          <a16:creationId xmlns:a16="http://schemas.microsoft.com/office/drawing/2014/main" id="{58587F3B-1297-9B8A-37FB-90848CDE602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16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89" name="Line 186">
                      <a:extLst>
                        <a:ext uri="{FF2B5EF4-FFF2-40B4-BE49-F238E27FC236}">
                          <a16:creationId xmlns:a16="http://schemas.microsoft.com/office/drawing/2014/main" id="{E329E90A-C4A8-3A24-5CB2-9D9E5D2F050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213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0" name="Rectangle 187">
                      <a:extLst>
                        <a:ext uri="{FF2B5EF4-FFF2-40B4-BE49-F238E27FC236}">
                          <a16:creationId xmlns:a16="http://schemas.microsoft.com/office/drawing/2014/main" id="{940C71BF-3FBF-0DB2-D209-CFEE20A09D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2113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-0.005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1" name="Line 188">
                      <a:extLst>
                        <a:ext uri="{FF2B5EF4-FFF2-40B4-BE49-F238E27FC236}">
                          <a16:creationId xmlns:a16="http://schemas.microsoft.com/office/drawing/2014/main" id="{A40CAA1E-A910-C80E-EF1C-D2708E383BF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11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2" name="Line 189">
                      <a:extLst>
                        <a:ext uri="{FF2B5EF4-FFF2-40B4-BE49-F238E27FC236}">
                          <a16:creationId xmlns:a16="http://schemas.microsoft.com/office/drawing/2014/main" id="{C269BE39-E3B8-BAC2-D273-3CC93FD37CB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09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3" name="Line 190">
                      <a:extLst>
                        <a:ext uri="{FF2B5EF4-FFF2-40B4-BE49-F238E27FC236}">
                          <a16:creationId xmlns:a16="http://schemas.microsoft.com/office/drawing/2014/main" id="{B8880CD3-ECB0-12E2-51D3-4C4A78C656E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07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4" name="Line 191">
                      <a:extLst>
                        <a:ext uri="{FF2B5EF4-FFF2-40B4-BE49-F238E27FC236}">
                          <a16:creationId xmlns:a16="http://schemas.microsoft.com/office/drawing/2014/main" id="{162CCA44-4A4F-70AA-93F7-D2F7BD6FA6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04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5" name="Line 192">
                      <a:extLst>
                        <a:ext uri="{FF2B5EF4-FFF2-40B4-BE49-F238E27FC236}">
                          <a16:creationId xmlns:a16="http://schemas.microsoft.com/office/drawing/2014/main" id="{0B579263-D0C7-F4E1-3849-BD394FC8225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202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6" name="Rectangle 193">
                      <a:extLst>
                        <a:ext uri="{FF2B5EF4-FFF2-40B4-BE49-F238E27FC236}">
                          <a16:creationId xmlns:a16="http://schemas.microsoft.com/office/drawing/2014/main" id="{9CC9DE17-18F3-B283-DCF8-360C04DD34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2003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-0.004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7" name="Line 194">
                      <a:extLst>
                        <a:ext uri="{FF2B5EF4-FFF2-40B4-BE49-F238E27FC236}">
                          <a16:creationId xmlns:a16="http://schemas.microsoft.com/office/drawing/2014/main" id="{DE39FF8C-8C80-205E-CC31-ADFA3B4F58C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200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8" name="Line 195">
                      <a:extLst>
                        <a:ext uri="{FF2B5EF4-FFF2-40B4-BE49-F238E27FC236}">
                          <a16:creationId xmlns:a16="http://schemas.microsoft.com/office/drawing/2014/main" id="{02F659BE-FE24-21E3-3F9A-ECDEB0CCB48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98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99" name="Line 196">
                      <a:extLst>
                        <a:ext uri="{FF2B5EF4-FFF2-40B4-BE49-F238E27FC236}">
                          <a16:creationId xmlns:a16="http://schemas.microsoft.com/office/drawing/2014/main" id="{18BB4E4E-A265-6096-E540-06B2E0FB0B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96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0" name="Line 197">
                      <a:extLst>
                        <a:ext uri="{FF2B5EF4-FFF2-40B4-BE49-F238E27FC236}">
                          <a16:creationId xmlns:a16="http://schemas.microsoft.com/office/drawing/2014/main" id="{F0B6FE4D-1868-AA55-1EE7-B3FA4B5E6EC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93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1" name="Line 198">
                      <a:extLst>
                        <a:ext uri="{FF2B5EF4-FFF2-40B4-BE49-F238E27FC236}">
                          <a16:creationId xmlns:a16="http://schemas.microsoft.com/office/drawing/2014/main" id="{E54C5D77-903F-91F8-5D0C-9D48B0A158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91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2" name="Rectangle 199">
                      <a:extLst>
                        <a:ext uri="{FF2B5EF4-FFF2-40B4-BE49-F238E27FC236}">
                          <a16:creationId xmlns:a16="http://schemas.microsoft.com/office/drawing/2014/main" id="{0538B071-2B00-E88A-F436-013503231E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891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-0.003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3" name="Line 200">
                      <a:extLst>
                        <a:ext uri="{FF2B5EF4-FFF2-40B4-BE49-F238E27FC236}">
                          <a16:creationId xmlns:a16="http://schemas.microsoft.com/office/drawing/2014/main" id="{BCAE2B89-E0B2-0AF7-863B-4B7BFE1BC6B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89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4" name="Line 201">
                      <a:extLst>
                        <a:ext uri="{FF2B5EF4-FFF2-40B4-BE49-F238E27FC236}">
                          <a16:creationId xmlns:a16="http://schemas.microsoft.com/office/drawing/2014/main" id="{43E8C31A-6B9A-B281-68B8-552C3C1A4E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87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5" name="Line 202">
                      <a:extLst>
                        <a:ext uri="{FF2B5EF4-FFF2-40B4-BE49-F238E27FC236}">
                          <a16:creationId xmlns:a16="http://schemas.microsoft.com/office/drawing/2014/main" id="{1A179668-5DBB-099C-E916-4685D377E16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84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6" name="Line 203">
                      <a:extLst>
                        <a:ext uri="{FF2B5EF4-FFF2-40B4-BE49-F238E27FC236}">
                          <a16:creationId xmlns:a16="http://schemas.microsoft.com/office/drawing/2014/main" id="{0BC1DE15-D3E8-E49B-BB44-DBBEA791F2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82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7" name="Line 204">
                      <a:extLst>
                        <a:ext uri="{FF2B5EF4-FFF2-40B4-BE49-F238E27FC236}">
                          <a16:creationId xmlns:a16="http://schemas.microsoft.com/office/drawing/2014/main" id="{BCD8AB55-F64C-A90A-8588-5C221D9D22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80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8" name="Rectangle 205">
                      <a:extLst>
                        <a:ext uri="{FF2B5EF4-FFF2-40B4-BE49-F238E27FC236}">
                          <a16:creationId xmlns:a16="http://schemas.microsoft.com/office/drawing/2014/main" id="{DC822789-1572-3C23-DFD4-0C424D8D5B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781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-0.002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09" name="Line 206">
                      <a:extLst>
                        <a:ext uri="{FF2B5EF4-FFF2-40B4-BE49-F238E27FC236}">
                          <a16:creationId xmlns:a16="http://schemas.microsoft.com/office/drawing/2014/main" id="{03C89280-9D7C-86E9-59BE-C750275B0ED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78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0" name="Line 207">
                      <a:extLst>
                        <a:ext uri="{FF2B5EF4-FFF2-40B4-BE49-F238E27FC236}">
                          <a16:creationId xmlns:a16="http://schemas.microsoft.com/office/drawing/2014/main" id="{1AD7EF22-9602-53AC-C5F3-1458681872D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75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1" name="Line 208">
                      <a:extLst>
                        <a:ext uri="{FF2B5EF4-FFF2-40B4-BE49-F238E27FC236}">
                          <a16:creationId xmlns:a16="http://schemas.microsoft.com/office/drawing/2014/main" id="{B8FF393D-7672-E671-0DE1-26DA0A9DDA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73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2" name="Line 209">
                      <a:extLst>
                        <a:ext uri="{FF2B5EF4-FFF2-40B4-BE49-F238E27FC236}">
                          <a16:creationId xmlns:a16="http://schemas.microsoft.com/office/drawing/2014/main" id="{DD564907-3E0F-A97F-D3C8-1F7FE627923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71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3" name="Line 210">
                      <a:extLst>
                        <a:ext uri="{FF2B5EF4-FFF2-40B4-BE49-F238E27FC236}">
                          <a16:creationId xmlns:a16="http://schemas.microsoft.com/office/drawing/2014/main" id="{432C6B4B-AC9A-5C4C-D0EF-4EB6775D9DB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692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4" name="Rectangle 211">
                      <a:extLst>
                        <a:ext uri="{FF2B5EF4-FFF2-40B4-BE49-F238E27FC236}">
                          <a16:creationId xmlns:a16="http://schemas.microsoft.com/office/drawing/2014/main" id="{6C693DC2-2099-6FF8-784F-1793898CD0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3" y="1668"/>
                      <a:ext cx="1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-0.001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5" name="Line 212">
                      <a:extLst>
                        <a:ext uri="{FF2B5EF4-FFF2-40B4-BE49-F238E27FC236}">
                          <a16:creationId xmlns:a16="http://schemas.microsoft.com/office/drawing/2014/main" id="{76CAB995-DB52-1566-C2DF-9E1BB39797B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67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6" name="Line 213">
                      <a:extLst>
                        <a:ext uri="{FF2B5EF4-FFF2-40B4-BE49-F238E27FC236}">
                          <a16:creationId xmlns:a16="http://schemas.microsoft.com/office/drawing/2014/main" id="{27F73B61-3911-4530-DE20-4DC8B1747A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64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7" name="Line 214">
                      <a:extLst>
                        <a:ext uri="{FF2B5EF4-FFF2-40B4-BE49-F238E27FC236}">
                          <a16:creationId xmlns:a16="http://schemas.microsoft.com/office/drawing/2014/main" id="{207A9CEF-0590-093E-C5AC-84916802070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62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8" name="Line 215">
                      <a:extLst>
                        <a:ext uri="{FF2B5EF4-FFF2-40B4-BE49-F238E27FC236}">
                          <a16:creationId xmlns:a16="http://schemas.microsoft.com/office/drawing/2014/main" id="{78701D8D-4D58-3B35-C848-5BA2B70205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60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19" name="Line 216">
                      <a:extLst>
                        <a:ext uri="{FF2B5EF4-FFF2-40B4-BE49-F238E27FC236}">
                          <a16:creationId xmlns:a16="http://schemas.microsoft.com/office/drawing/2014/main" id="{365CBA86-C697-5EA0-A7CB-1D62A608A1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582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0" name="Rectangle 217">
                      <a:extLst>
                        <a:ext uri="{FF2B5EF4-FFF2-40B4-BE49-F238E27FC236}">
                          <a16:creationId xmlns:a16="http://schemas.microsoft.com/office/drawing/2014/main" id="{0EAC3D6D-8268-5F56-9542-53656F1D80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558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0.000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1" name="Line 218">
                      <a:extLst>
                        <a:ext uri="{FF2B5EF4-FFF2-40B4-BE49-F238E27FC236}">
                          <a16:creationId xmlns:a16="http://schemas.microsoft.com/office/drawing/2014/main" id="{7FDFE6E6-F560-5097-929F-306085D17C3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55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2" name="Line 219">
                      <a:extLst>
                        <a:ext uri="{FF2B5EF4-FFF2-40B4-BE49-F238E27FC236}">
                          <a16:creationId xmlns:a16="http://schemas.microsoft.com/office/drawing/2014/main" id="{5A5E076A-BD19-AE72-0F43-B0FFE4FA90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53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3" name="Line 220">
                      <a:extLst>
                        <a:ext uri="{FF2B5EF4-FFF2-40B4-BE49-F238E27FC236}">
                          <a16:creationId xmlns:a16="http://schemas.microsoft.com/office/drawing/2014/main" id="{331ED545-7D2C-5226-2F91-C23A009E83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51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4" name="Line 221">
                      <a:extLst>
                        <a:ext uri="{FF2B5EF4-FFF2-40B4-BE49-F238E27FC236}">
                          <a16:creationId xmlns:a16="http://schemas.microsoft.com/office/drawing/2014/main" id="{1E76A497-D8B8-FCB8-571E-AD2B53C6CFA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49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5" name="Line 222">
                      <a:extLst>
                        <a:ext uri="{FF2B5EF4-FFF2-40B4-BE49-F238E27FC236}">
                          <a16:creationId xmlns:a16="http://schemas.microsoft.com/office/drawing/2014/main" id="{4AD8563D-32A7-6B51-7993-5B676533B5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469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6" name="Rectangle 223">
                      <a:extLst>
                        <a:ext uri="{FF2B5EF4-FFF2-40B4-BE49-F238E27FC236}">
                          <a16:creationId xmlns:a16="http://schemas.microsoft.com/office/drawing/2014/main" id="{061ECD96-4CE5-B98C-1818-15BE29EAA1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446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0.001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7" name="Line 224">
                      <a:extLst>
                        <a:ext uri="{FF2B5EF4-FFF2-40B4-BE49-F238E27FC236}">
                          <a16:creationId xmlns:a16="http://schemas.microsoft.com/office/drawing/2014/main" id="{832DBB16-CE0F-198F-CBED-19AD8353190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44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8" name="Line 225">
                      <a:extLst>
                        <a:ext uri="{FF2B5EF4-FFF2-40B4-BE49-F238E27FC236}">
                          <a16:creationId xmlns:a16="http://schemas.microsoft.com/office/drawing/2014/main" id="{55FCEFBF-8189-0C39-F3BD-F7D97BC155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42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29" name="Line 226">
                      <a:extLst>
                        <a:ext uri="{FF2B5EF4-FFF2-40B4-BE49-F238E27FC236}">
                          <a16:creationId xmlns:a16="http://schemas.microsoft.com/office/drawing/2014/main" id="{FC193B6C-16DC-CAF8-BC37-2BE8EDFE1E8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40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0" name="Line 227">
                      <a:extLst>
                        <a:ext uri="{FF2B5EF4-FFF2-40B4-BE49-F238E27FC236}">
                          <a16:creationId xmlns:a16="http://schemas.microsoft.com/office/drawing/2014/main" id="{C342AFDB-BB8D-C9F8-6D56-BF2FE47D32B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38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1" name="Line 228">
                      <a:extLst>
                        <a:ext uri="{FF2B5EF4-FFF2-40B4-BE49-F238E27FC236}">
                          <a16:creationId xmlns:a16="http://schemas.microsoft.com/office/drawing/2014/main" id="{7B4F8BE5-B568-56C9-EC85-7D38C6B6F83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360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2" name="Rectangle 229">
                      <a:extLst>
                        <a:ext uri="{FF2B5EF4-FFF2-40B4-BE49-F238E27FC236}">
                          <a16:creationId xmlns:a16="http://schemas.microsoft.com/office/drawing/2014/main" id="{12445546-901D-7090-65D1-50573FAF4E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336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0.002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3" name="Line 230">
                      <a:extLst>
                        <a:ext uri="{FF2B5EF4-FFF2-40B4-BE49-F238E27FC236}">
                          <a16:creationId xmlns:a16="http://schemas.microsoft.com/office/drawing/2014/main" id="{774A9B14-B37C-84CB-73A7-3BAF6212493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33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4" name="Line 231">
                      <a:extLst>
                        <a:ext uri="{FF2B5EF4-FFF2-40B4-BE49-F238E27FC236}">
                          <a16:creationId xmlns:a16="http://schemas.microsoft.com/office/drawing/2014/main" id="{2FA87D46-C056-095B-A1AC-DA090814BA6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31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5" name="Line 232">
                      <a:extLst>
                        <a:ext uri="{FF2B5EF4-FFF2-40B4-BE49-F238E27FC236}">
                          <a16:creationId xmlns:a16="http://schemas.microsoft.com/office/drawing/2014/main" id="{996A2293-3591-0550-3B99-E564ABD0F29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29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6" name="Line 233">
                      <a:extLst>
                        <a:ext uri="{FF2B5EF4-FFF2-40B4-BE49-F238E27FC236}">
                          <a16:creationId xmlns:a16="http://schemas.microsoft.com/office/drawing/2014/main" id="{CE50B66C-9EEE-B971-AB90-B8E056E9B1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27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7" name="Line 234">
                      <a:extLst>
                        <a:ext uri="{FF2B5EF4-FFF2-40B4-BE49-F238E27FC236}">
                          <a16:creationId xmlns:a16="http://schemas.microsoft.com/office/drawing/2014/main" id="{B610EDF2-5FC7-C6BA-AE71-11D781473F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24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8" name="Rectangle 235">
                      <a:extLst>
                        <a:ext uri="{FF2B5EF4-FFF2-40B4-BE49-F238E27FC236}">
                          <a16:creationId xmlns:a16="http://schemas.microsoft.com/office/drawing/2014/main" id="{B41A319B-EC02-0DB4-4B6C-A37DD2F1FA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223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0.003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39" name="Line 236">
                      <a:extLst>
                        <a:ext uri="{FF2B5EF4-FFF2-40B4-BE49-F238E27FC236}">
                          <a16:creationId xmlns:a16="http://schemas.microsoft.com/office/drawing/2014/main" id="{19AD1844-7C0A-19A7-3686-EA41AFF4D5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22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0" name="Line 237">
                      <a:extLst>
                        <a:ext uri="{FF2B5EF4-FFF2-40B4-BE49-F238E27FC236}">
                          <a16:creationId xmlns:a16="http://schemas.microsoft.com/office/drawing/2014/main" id="{CFD92F36-C9AF-6B34-A982-AA508E3CCCA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20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1" name="Line 238">
                      <a:extLst>
                        <a:ext uri="{FF2B5EF4-FFF2-40B4-BE49-F238E27FC236}">
                          <a16:creationId xmlns:a16="http://schemas.microsoft.com/office/drawing/2014/main" id="{D9960988-E778-D4F7-35C0-11092AF78B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18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2" name="Line 239">
                      <a:extLst>
                        <a:ext uri="{FF2B5EF4-FFF2-40B4-BE49-F238E27FC236}">
                          <a16:creationId xmlns:a16="http://schemas.microsoft.com/office/drawing/2014/main" id="{A616CE37-388F-FDDD-DC24-D6BD86152A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16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3" name="Line 240">
                      <a:extLst>
                        <a:ext uri="{FF2B5EF4-FFF2-40B4-BE49-F238E27FC236}">
                          <a16:creationId xmlns:a16="http://schemas.microsoft.com/office/drawing/2014/main" id="{A1B8382A-1086-D07C-EFF9-0EDF1D30F1E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13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4" name="Rectangle 241">
                      <a:extLst>
                        <a:ext uri="{FF2B5EF4-FFF2-40B4-BE49-F238E27FC236}">
                          <a16:creationId xmlns:a16="http://schemas.microsoft.com/office/drawing/2014/main" id="{6C732B76-3C3F-574B-8731-2C692E2D30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113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0.004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5" name="Line 242">
                      <a:extLst>
                        <a:ext uri="{FF2B5EF4-FFF2-40B4-BE49-F238E27FC236}">
                          <a16:creationId xmlns:a16="http://schemas.microsoft.com/office/drawing/2014/main" id="{7199A4D6-233E-4011-40C6-E5294297F54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11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6" name="Line 243">
                      <a:extLst>
                        <a:ext uri="{FF2B5EF4-FFF2-40B4-BE49-F238E27FC236}">
                          <a16:creationId xmlns:a16="http://schemas.microsoft.com/office/drawing/2014/main" id="{834B29DC-A11D-7778-BC06-B497A597D9F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09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7" name="Line 244">
                      <a:extLst>
                        <a:ext uri="{FF2B5EF4-FFF2-40B4-BE49-F238E27FC236}">
                          <a16:creationId xmlns:a16="http://schemas.microsoft.com/office/drawing/2014/main" id="{049E189E-3ECA-7F0D-D170-C3EAAADEE9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07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8" name="Line 245">
                      <a:extLst>
                        <a:ext uri="{FF2B5EF4-FFF2-40B4-BE49-F238E27FC236}">
                          <a16:creationId xmlns:a16="http://schemas.microsoft.com/office/drawing/2014/main" id="{A6CD8D40-B152-1075-B073-D81AC2F40FC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04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49" name="Line 246">
                      <a:extLst>
                        <a:ext uri="{FF2B5EF4-FFF2-40B4-BE49-F238E27FC236}">
                          <a16:creationId xmlns:a16="http://schemas.microsoft.com/office/drawing/2014/main" id="{400B3652-EB31-7284-6C08-483EBC7FD4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1024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0" name="Rectangle 247">
                      <a:extLst>
                        <a:ext uri="{FF2B5EF4-FFF2-40B4-BE49-F238E27FC236}">
                          <a16:creationId xmlns:a16="http://schemas.microsoft.com/office/drawing/2014/main" id="{C2939E54-E23E-5CBF-0F2C-D67E976CEA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1000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0.005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1" name="Line 248">
                      <a:extLst>
                        <a:ext uri="{FF2B5EF4-FFF2-40B4-BE49-F238E27FC236}">
                          <a16:creationId xmlns:a16="http://schemas.microsoft.com/office/drawing/2014/main" id="{F1186C77-A27A-88B5-D320-59507908E3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100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2" name="Line 249">
                      <a:extLst>
                        <a:ext uri="{FF2B5EF4-FFF2-40B4-BE49-F238E27FC236}">
                          <a16:creationId xmlns:a16="http://schemas.microsoft.com/office/drawing/2014/main" id="{D05E4235-CB43-0692-A53E-1BB79EF5337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98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3" name="Line 250">
                      <a:extLst>
                        <a:ext uri="{FF2B5EF4-FFF2-40B4-BE49-F238E27FC236}">
                          <a16:creationId xmlns:a16="http://schemas.microsoft.com/office/drawing/2014/main" id="{82FB4E36-E1CF-67F4-8767-0069BF76FD3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95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4" name="Line 251">
                      <a:extLst>
                        <a:ext uri="{FF2B5EF4-FFF2-40B4-BE49-F238E27FC236}">
                          <a16:creationId xmlns:a16="http://schemas.microsoft.com/office/drawing/2014/main" id="{7F7675BF-AE1F-8960-C671-608457313A1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93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5" name="Line 252">
                      <a:extLst>
                        <a:ext uri="{FF2B5EF4-FFF2-40B4-BE49-F238E27FC236}">
                          <a16:creationId xmlns:a16="http://schemas.microsoft.com/office/drawing/2014/main" id="{51134721-12CA-3FBF-5DA5-8DDCAA01907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3" y="915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6" name="Rectangle 253">
                      <a:extLst>
                        <a:ext uri="{FF2B5EF4-FFF2-40B4-BE49-F238E27FC236}">
                          <a16:creationId xmlns:a16="http://schemas.microsoft.com/office/drawing/2014/main" id="{315F0F59-2E1E-C5F1-67CF-D6F0827A1B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146" y="891"/>
                      <a:ext cx="139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0.006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7" name="Line 254">
                      <a:extLst>
                        <a:ext uri="{FF2B5EF4-FFF2-40B4-BE49-F238E27FC236}">
                          <a16:creationId xmlns:a16="http://schemas.microsoft.com/office/drawing/2014/main" id="{901E1512-BB41-1CE0-FAB2-991AF52D392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89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8" name="Line 255">
                      <a:extLst>
                        <a:ext uri="{FF2B5EF4-FFF2-40B4-BE49-F238E27FC236}">
                          <a16:creationId xmlns:a16="http://schemas.microsoft.com/office/drawing/2014/main" id="{F0EA00D9-A308-323B-6641-0334283063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871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59" name="Line 256">
                      <a:extLst>
                        <a:ext uri="{FF2B5EF4-FFF2-40B4-BE49-F238E27FC236}">
                          <a16:creationId xmlns:a16="http://schemas.microsoft.com/office/drawing/2014/main" id="{C0B378A9-C815-3565-BB0C-510EAFA8FC2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848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0" name="Line 257">
                      <a:extLst>
                        <a:ext uri="{FF2B5EF4-FFF2-40B4-BE49-F238E27FC236}">
                          <a16:creationId xmlns:a16="http://schemas.microsoft.com/office/drawing/2014/main" id="{54E6DBC7-20AD-62EA-AFBF-AE753FEF16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359" y="82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1" name="Rectangle 258">
                      <a:extLst>
                        <a:ext uri="{FF2B5EF4-FFF2-40B4-BE49-F238E27FC236}">
                          <a16:creationId xmlns:a16="http://schemas.microsoft.com/office/drawing/2014/main" id="{E01E2E3D-46BE-E370-C96B-52DAF8A5F9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3875" y="1612"/>
                      <a:ext cx="34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Arbitrary units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2" name="Line 259">
                      <a:extLst>
                        <a:ext uri="{FF2B5EF4-FFF2-40B4-BE49-F238E27FC236}">
                          <a16:creationId xmlns:a16="http://schemas.microsoft.com/office/drawing/2014/main" id="{27107D6B-A184-2C93-52D6-77747402A8D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56" y="2461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3" name="Line 260">
                      <a:extLst>
                        <a:ext uri="{FF2B5EF4-FFF2-40B4-BE49-F238E27FC236}">
                          <a16:creationId xmlns:a16="http://schemas.microsoft.com/office/drawing/2014/main" id="{714B47D3-EDE8-D5C1-DDAC-B59E85E8D4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56" y="2464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4" name="Line 261">
                      <a:extLst>
                        <a:ext uri="{FF2B5EF4-FFF2-40B4-BE49-F238E27FC236}">
                          <a16:creationId xmlns:a16="http://schemas.microsoft.com/office/drawing/2014/main" id="{74E0B705-BC40-73CD-D767-9C5624243AE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56" y="2467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5" name="Line 262">
                      <a:extLst>
                        <a:ext uri="{FF2B5EF4-FFF2-40B4-BE49-F238E27FC236}">
                          <a16:creationId xmlns:a16="http://schemas.microsoft.com/office/drawing/2014/main" id="{EF52272E-B13E-BC1C-47F6-76CB26983AA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021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6" name="Line 263">
                      <a:extLst>
                        <a:ext uri="{FF2B5EF4-FFF2-40B4-BE49-F238E27FC236}">
                          <a16:creationId xmlns:a16="http://schemas.microsoft.com/office/drawing/2014/main" id="{88C32DBB-3221-F8C9-FDDF-D7CD18F520F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926" y="2461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7" name="Rectangle 264">
                      <a:extLst>
                        <a:ext uri="{FF2B5EF4-FFF2-40B4-BE49-F238E27FC236}">
                          <a16:creationId xmlns:a16="http://schemas.microsoft.com/office/drawing/2014/main" id="{4FB2B75E-1B17-E4CD-4C1D-4B1DADF627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840" y="2472"/>
                      <a:ext cx="153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1200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8" name="Line 265">
                      <a:extLst>
                        <a:ext uri="{FF2B5EF4-FFF2-40B4-BE49-F238E27FC236}">
                          <a16:creationId xmlns:a16="http://schemas.microsoft.com/office/drawing/2014/main" id="{1557DA11-1CA7-6209-868D-06D536315FF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831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69" name="Line 266">
                      <a:extLst>
                        <a:ext uri="{FF2B5EF4-FFF2-40B4-BE49-F238E27FC236}">
                          <a16:creationId xmlns:a16="http://schemas.microsoft.com/office/drawing/2014/main" id="{4415E172-7759-A402-2E26-26AB90E1220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33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0" name="Line 267">
                      <a:extLst>
                        <a:ext uri="{FF2B5EF4-FFF2-40B4-BE49-F238E27FC236}">
                          <a16:creationId xmlns:a16="http://schemas.microsoft.com/office/drawing/2014/main" id="{C6FD1D09-08A6-12CF-2FA7-E8E30422774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637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1" name="Line 268">
                      <a:extLst>
                        <a:ext uri="{FF2B5EF4-FFF2-40B4-BE49-F238E27FC236}">
                          <a16:creationId xmlns:a16="http://schemas.microsoft.com/office/drawing/2014/main" id="{247E38A1-1A61-1681-BB59-79E1AD01E1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542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2" name="Line 269">
                      <a:extLst>
                        <a:ext uri="{FF2B5EF4-FFF2-40B4-BE49-F238E27FC236}">
                          <a16:creationId xmlns:a16="http://schemas.microsoft.com/office/drawing/2014/main" id="{4713D696-5598-E9BC-612E-5482AA27AF5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447" y="2461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3" name="Rectangle 270">
                      <a:extLst>
                        <a:ext uri="{FF2B5EF4-FFF2-40B4-BE49-F238E27FC236}">
                          <a16:creationId xmlns:a16="http://schemas.microsoft.com/office/drawing/2014/main" id="{C7491457-5A03-4135-602F-C9A8BAD90E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61" y="2472"/>
                      <a:ext cx="153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1300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4" name="Line 271">
                      <a:extLst>
                        <a:ext uri="{FF2B5EF4-FFF2-40B4-BE49-F238E27FC236}">
                          <a16:creationId xmlns:a16="http://schemas.microsoft.com/office/drawing/2014/main" id="{C5D7C144-619A-4B51-F959-E6E139399AF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349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5" name="Line 272">
                      <a:extLst>
                        <a:ext uri="{FF2B5EF4-FFF2-40B4-BE49-F238E27FC236}">
                          <a16:creationId xmlns:a16="http://schemas.microsoft.com/office/drawing/2014/main" id="{78C15C59-CE6F-7472-D96A-C092598E49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254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6" name="Line 273">
                      <a:extLst>
                        <a:ext uri="{FF2B5EF4-FFF2-40B4-BE49-F238E27FC236}">
                          <a16:creationId xmlns:a16="http://schemas.microsoft.com/office/drawing/2014/main" id="{3A366527-4E3E-693C-C76D-D1E0AC8E88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159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7" name="Line 274">
                      <a:extLst>
                        <a:ext uri="{FF2B5EF4-FFF2-40B4-BE49-F238E27FC236}">
                          <a16:creationId xmlns:a16="http://schemas.microsoft.com/office/drawing/2014/main" id="{703735D6-6E14-88E8-6FBA-FF4F83D469D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061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8" name="Line 275">
                      <a:extLst>
                        <a:ext uri="{FF2B5EF4-FFF2-40B4-BE49-F238E27FC236}">
                          <a16:creationId xmlns:a16="http://schemas.microsoft.com/office/drawing/2014/main" id="{396716D4-644C-CCD6-8C04-63FB218E3AD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965" y="2461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79" name="Rectangle 276">
                      <a:extLst>
                        <a:ext uri="{FF2B5EF4-FFF2-40B4-BE49-F238E27FC236}">
                          <a16:creationId xmlns:a16="http://schemas.microsoft.com/office/drawing/2014/main" id="{08347E32-2B89-2AEB-F5DC-21D3BFDAAA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79" y="2472"/>
                      <a:ext cx="153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1400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0" name="Line 277">
                      <a:extLst>
                        <a:ext uri="{FF2B5EF4-FFF2-40B4-BE49-F238E27FC236}">
                          <a16:creationId xmlns:a16="http://schemas.microsoft.com/office/drawing/2014/main" id="{5BC7953E-332E-AC0C-6010-537296AA83B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870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1" name="Line 278">
                      <a:extLst>
                        <a:ext uri="{FF2B5EF4-FFF2-40B4-BE49-F238E27FC236}">
                          <a16:creationId xmlns:a16="http://schemas.microsoft.com/office/drawing/2014/main" id="{B825B555-BFB1-7A73-7747-4063F35F6B7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775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2" name="Line 279">
                      <a:extLst>
                        <a:ext uri="{FF2B5EF4-FFF2-40B4-BE49-F238E27FC236}">
                          <a16:creationId xmlns:a16="http://schemas.microsoft.com/office/drawing/2014/main" id="{00D7F028-A930-A71A-E1B4-EF74C7F0967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677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3" name="Line 280">
                      <a:extLst>
                        <a:ext uri="{FF2B5EF4-FFF2-40B4-BE49-F238E27FC236}">
                          <a16:creationId xmlns:a16="http://schemas.microsoft.com/office/drawing/2014/main" id="{5A4ACDFA-E2B0-87E6-7302-FF0770350F0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582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4" name="Line 281">
                      <a:extLst>
                        <a:ext uri="{FF2B5EF4-FFF2-40B4-BE49-F238E27FC236}">
                          <a16:creationId xmlns:a16="http://schemas.microsoft.com/office/drawing/2014/main" id="{62BBE5B2-526B-4B57-AAAC-C03192E6AAF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487" y="2461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5" name="Rectangle 282">
                      <a:extLst>
                        <a:ext uri="{FF2B5EF4-FFF2-40B4-BE49-F238E27FC236}">
                          <a16:creationId xmlns:a16="http://schemas.microsoft.com/office/drawing/2014/main" id="{F8E775D4-6E2B-5A00-C109-6D3B4EE55E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01" y="2472"/>
                      <a:ext cx="153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1500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6" name="Line 283">
                      <a:extLst>
                        <a:ext uri="{FF2B5EF4-FFF2-40B4-BE49-F238E27FC236}">
                          <a16:creationId xmlns:a16="http://schemas.microsoft.com/office/drawing/2014/main" id="{D5A6AC28-865E-616B-91A6-BD2A05B067C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89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7" name="Line 284">
                      <a:extLst>
                        <a:ext uri="{FF2B5EF4-FFF2-40B4-BE49-F238E27FC236}">
                          <a16:creationId xmlns:a16="http://schemas.microsoft.com/office/drawing/2014/main" id="{81644FBE-933E-8B25-77BD-36F92A94F7C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294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8" name="Line 285">
                      <a:extLst>
                        <a:ext uri="{FF2B5EF4-FFF2-40B4-BE49-F238E27FC236}">
                          <a16:creationId xmlns:a16="http://schemas.microsoft.com/office/drawing/2014/main" id="{81C02FEE-6A39-E0B1-5E8C-C86DC23F454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98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89" name="Line 286">
                      <a:extLst>
                        <a:ext uri="{FF2B5EF4-FFF2-40B4-BE49-F238E27FC236}">
                          <a16:creationId xmlns:a16="http://schemas.microsoft.com/office/drawing/2014/main" id="{7CCD0FEF-AC1C-0FE4-CD6C-A832246736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103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0" name="Line 287">
                      <a:extLst>
                        <a:ext uri="{FF2B5EF4-FFF2-40B4-BE49-F238E27FC236}">
                          <a16:creationId xmlns:a16="http://schemas.microsoft.com/office/drawing/2014/main" id="{BAD6871E-06E1-0770-7AB4-52F6DA29F9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05" y="2461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1" name="Rectangle 288">
                      <a:extLst>
                        <a:ext uri="{FF2B5EF4-FFF2-40B4-BE49-F238E27FC236}">
                          <a16:creationId xmlns:a16="http://schemas.microsoft.com/office/drawing/2014/main" id="{6922A0A4-FE3B-F301-9FCB-C92309AD1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919" y="2472"/>
                      <a:ext cx="153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1600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2" name="Line 289">
                      <a:extLst>
                        <a:ext uri="{FF2B5EF4-FFF2-40B4-BE49-F238E27FC236}">
                          <a16:creationId xmlns:a16="http://schemas.microsoft.com/office/drawing/2014/main" id="{17A43C22-4C7D-4742-69C4-1434E3B60F3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910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3" name="Line 290">
                      <a:extLst>
                        <a:ext uri="{FF2B5EF4-FFF2-40B4-BE49-F238E27FC236}">
                          <a16:creationId xmlns:a16="http://schemas.microsoft.com/office/drawing/2014/main" id="{10A6265C-9FA6-2637-ECC8-4D48BF4F756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815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4" name="Line 291">
                      <a:extLst>
                        <a:ext uri="{FF2B5EF4-FFF2-40B4-BE49-F238E27FC236}">
                          <a16:creationId xmlns:a16="http://schemas.microsoft.com/office/drawing/2014/main" id="{9549FD97-BAEA-E985-BCEA-2E7A78B666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717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5" name="Line 292">
                      <a:extLst>
                        <a:ext uri="{FF2B5EF4-FFF2-40B4-BE49-F238E27FC236}">
                          <a16:creationId xmlns:a16="http://schemas.microsoft.com/office/drawing/2014/main" id="{BCC25378-CF98-2EE9-2A8A-EA44F3F1F9B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22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6" name="Line 293">
                      <a:extLst>
                        <a:ext uri="{FF2B5EF4-FFF2-40B4-BE49-F238E27FC236}">
                          <a16:creationId xmlns:a16="http://schemas.microsoft.com/office/drawing/2014/main" id="{F966C3B4-7B75-6356-CAED-87F37C67BA1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26" y="2461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7" name="Rectangle 294">
                      <a:extLst>
                        <a:ext uri="{FF2B5EF4-FFF2-40B4-BE49-F238E27FC236}">
                          <a16:creationId xmlns:a16="http://schemas.microsoft.com/office/drawing/2014/main" id="{3EC3F287-59BB-73BA-07F3-AF6D187C45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40" y="2472"/>
                      <a:ext cx="153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 1700  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8" name="Line 295">
                      <a:extLst>
                        <a:ext uri="{FF2B5EF4-FFF2-40B4-BE49-F238E27FC236}">
                          <a16:creationId xmlns:a16="http://schemas.microsoft.com/office/drawing/2014/main" id="{E2D000F2-C5E0-0547-86C0-3C6748042DD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431" y="2461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299" name="Rectangle 296">
                      <a:extLst>
                        <a:ext uri="{FF2B5EF4-FFF2-40B4-BE49-F238E27FC236}">
                          <a16:creationId xmlns:a16="http://schemas.microsoft.com/office/drawing/2014/main" id="{6DB037F6-56B4-0859-0DF8-7240CACC12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58" y="2541"/>
                      <a:ext cx="502" cy="5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cs typeface="Arial" panose="020B0604020202020204" pitchFamily="34" charset="0"/>
                        </a:rPr>
                        <a:t>Wavenumbers (cm-1)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00" name="TextBox 299">
                    <a:extLst>
                      <a:ext uri="{FF2B5EF4-FFF2-40B4-BE49-F238E27FC236}">
                        <a16:creationId xmlns:a16="http://schemas.microsoft.com/office/drawing/2014/main" id="{2763F6FA-8E9C-0FBB-D390-27AC4CD81967}"/>
                      </a:ext>
                    </a:extLst>
                  </p:cNvPr>
                  <p:cNvSpPr txBox="1"/>
                  <p:nvPr/>
                </p:nvSpPr>
                <p:spPr>
                  <a:xfrm>
                    <a:off x="10401119" y="3279719"/>
                    <a:ext cx="164782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rgbClr val="FF0000"/>
                        </a:solidFill>
                      </a:rPr>
                      <a:t>-- Weld</a:t>
                    </a:r>
                  </a:p>
                  <a:p>
                    <a:r>
                      <a:rPr lang="en-US" sz="1200" b="1" dirty="0">
                        <a:solidFill>
                          <a:srgbClr val="0000FF"/>
                        </a:solidFill>
                      </a:rPr>
                      <a:t>-- Residual Yellow</a:t>
                    </a:r>
                  </a:p>
                </p:txBody>
              </p:sp>
            </p:grpSp>
            <p:grpSp>
              <p:nvGrpSpPr>
                <p:cNvPr id="302" name="Group 301">
                  <a:extLst>
                    <a:ext uri="{FF2B5EF4-FFF2-40B4-BE49-F238E27FC236}">
                      <a16:creationId xmlns:a16="http://schemas.microsoft.com/office/drawing/2014/main" id="{404CD6CC-50C5-6A6B-E27E-F74E247A5E09}"/>
                    </a:ext>
                  </a:extLst>
                </p:cNvPr>
                <p:cNvGrpSpPr/>
                <p:nvPr/>
              </p:nvGrpSpPr>
              <p:grpSpPr>
                <a:xfrm>
                  <a:off x="212067" y="2841505"/>
                  <a:ext cx="5722995" cy="3251771"/>
                  <a:chOff x="129308" y="1608076"/>
                  <a:chExt cx="5722995" cy="3251771"/>
                </a:xfrm>
              </p:grpSpPr>
              <p:grpSp>
                <p:nvGrpSpPr>
                  <p:cNvPr id="2" name="Group 4">
                    <a:extLst>
                      <a:ext uri="{FF2B5EF4-FFF2-40B4-BE49-F238E27FC236}">
                        <a16:creationId xmlns:a16="http://schemas.microsoft.com/office/drawing/2014/main" id="{921D7BEE-DA3F-274D-89EF-41AD87BD043D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29308" y="1608076"/>
                    <a:ext cx="5396744" cy="3251771"/>
                    <a:chOff x="78" y="774"/>
                    <a:chExt cx="3067" cy="1848"/>
                  </a:xfrm>
                </p:grpSpPr>
                <p:sp>
                  <p:nvSpPr>
                    <p:cNvPr id="4" name="Line 5">
                      <a:extLst>
                        <a:ext uri="{FF2B5EF4-FFF2-40B4-BE49-F238E27FC236}">
                          <a16:creationId xmlns:a16="http://schemas.microsoft.com/office/drawing/2014/main" id="{6339A267-4877-7D2A-AFE1-0D746620D8C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1" y="774"/>
                      <a:ext cx="2884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FFFF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8" name="Freeform 14">
                      <a:extLst>
                        <a:ext uri="{FF2B5EF4-FFF2-40B4-BE49-F238E27FC236}">
                          <a16:creationId xmlns:a16="http://schemas.microsoft.com/office/drawing/2014/main" id="{615703E9-978A-F29E-A669-107F6D0784B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0" y="1089"/>
                      <a:ext cx="738" cy="1049"/>
                    </a:xfrm>
                    <a:custGeom>
                      <a:avLst/>
                      <a:gdLst>
                        <a:gd name="T0" fmla="*/ 9 w 738"/>
                        <a:gd name="T1" fmla="*/ 671 h 1049"/>
                        <a:gd name="T2" fmla="*/ 20 w 738"/>
                        <a:gd name="T3" fmla="*/ 642 h 1049"/>
                        <a:gd name="T4" fmla="*/ 32 w 738"/>
                        <a:gd name="T5" fmla="*/ 604 h 1049"/>
                        <a:gd name="T6" fmla="*/ 43 w 738"/>
                        <a:gd name="T7" fmla="*/ 520 h 1049"/>
                        <a:gd name="T8" fmla="*/ 55 w 738"/>
                        <a:gd name="T9" fmla="*/ 436 h 1049"/>
                        <a:gd name="T10" fmla="*/ 66 w 738"/>
                        <a:gd name="T11" fmla="*/ 332 h 1049"/>
                        <a:gd name="T12" fmla="*/ 78 w 738"/>
                        <a:gd name="T13" fmla="*/ 231 h 1049"/>
                        <a:gd name="T14" fmla="*/ 89 w 738"/>
                        <a:gd name="T15" fmla="*/ 153 h 1049"/>
                        <a:gd name="T16" fmla="*/ 101 w 738"/>
                        <a:gd name="T17" fmla="*/ 72 h 1049"/>
                        <a:gd name="T18" fmla="*/ 112 w 738"/>
                        <a:gd name="T19" fmla="*/ 38 h 1049"/>
                        <a:gd name="T20" fmla="*/ 124 w 738"/>
                        <a:gd name="T21" fmla="*/ 3 h 1049"/>
                        <a:gd name="T22" fmla="*/ 136 w 738"/>
                        <a:gd name="T23" fmla="*/ 3 h 1049"/>
                        <a:gd name="T24" fmla="*/ 147 w 738"/>
                        <a:gd name="T25" fmla="*/ 12 h 1049"/>
                        <a:gd name="T26" fmla="*/ 159 w 738"/>
                        <a:gd name="T27" fmla="*/ 29 h 1049"/>
                        <a:gd name="T28" fmla="*/ 170 w 738"/>
                        <a:gd name="T29" fmla="*/ 52 h 1049"/>
                        <a:gd name="T30" fmla="*/ 182 w 738"/>
                        <a:gd name="T31" fmla="*/ 72 h 1049"/>
                        <a:gd name="T32" fmla="*/ 193 w 738"/>
                        <a:gd name="T33" fmla="*/ 87 h 1049"/>
                        <a:gd name="T34" fmla="*/ 205 w 738"/>
                        <a:gd name="T35" fmla="*/ 98 h 1049"/>
                        <a:gd name="T36" fmla="*/ 216 w 738"/>
                        <a:gd name="T37" fmla="*/ 104 h 1049"/>
                        <a:gd name="T38" fmla="*/ 228 w 738"/>
                        <a:gd name="T39" fmla="*/ 110 h 1049"/>
                        <a:gd name="T40" fmla="*/ 239 w 738"/>
                        <a:gd name="T41" fmla="*/ 119 h 1049"/>
                        <a:gd name="T42" fmla="*/ 251 w 738"/>
                        <a:gd name="T43" fmla="*/ 130 h 1049"/>
                        <a:gd name="T44" fmla="*/ 262 w 738"/>
                        <a:gd name="T45" fmla="*/ 145 h 1049"/>
                        <a:gd name="T46" fmla="*/ 274 w 738"/>
                        <a:gd name="T47" fmla="*/ 162 h 1049"/>
                        <a:gd name="T48" fmla="*/ 286 w 738"/>
                        <a:gd name="T49" fmla="*/ 176 h 1049"/>
                        <a:gd name="T50" fmla="*/ 297 w 738"/>
                        <a:gd name="T51" fmla="*/ 188 h 1049"/>
                        <a:gd name="T52" fmla="*/ 309 w 738"/>
                        <a:gd name="T53" fmla="*/ 194 h 1049"/>
                        <a:gd name="T54" fmla="*/ 326 w 738"/>
                        <a:gd name="T55" fmla="*/ 194 h 1049"/>
                        <a:gd name="T56" fmla="*/ 337 w 738"/>
                        <a:gd name="T57" fmla="*/ 188 h 1049"/>
                        <a:gd name="T58" fmla="*/ 349 w 738"/>
                        <a:gd name="T59" fmla="*/ 182 h 1049"/>
                        <a:gd name="T60" fmla="*/ 360 w 738"/>
                        <a:gd name="T61" fmla="*/ 173 h 1049"/>
                        <a:gd name="T62" fmla="*/ 378 w 738"/>
                        <a:gd name="T63" fmla="*/ 176 h 1049"/>
                        <a:gd name="T64" fmla="*/ 395 w 738"/>
                        <a:gd name="T65" fmla="*/ 185 h 1049"/>
                        <a:gd name="T66" fmla="*/ 407 w 738"/>
                        <a:gd name="T67" fmla="*/ 194 h 1049"/>
                        <a:gd name="T68" fmla="*/ 418 w 738"/>
                        <a:gd name="T69" fmla="*/ 202 h 1049"/>
                        <a:gd name="T70" fmla="*/ 438 w 738"/>
                        <a:gd name="T71" fmla="*/ 202 h 1049"/>
                        <a:gd name="T72" fmla="*/ 450 w 738"/>
                        <a:gd name="T73" fmla="*/ 188 h 1049"/>
                        <a:gd name="T74" fmla="*/ 461 w 738"/>
                        <a:gd name="T75" fmla="*/ 171 h 1049"/>
                        <a:gd name="T76" fmla="*/ 473 w 738"/>
                        <a:gd name="T77" fmla="*/ 145 h 1049"/>
                        <a:gd name="T78" fmla="*/ 485 w 738"/>
                        <a:gd name="T79" fmla="*/ 116 h 1049"/>
                        <a:gd name="T80" fmla="*/ 496 w 738"/>
                        <a:gd name="T81" fmla="*/ 95 h 1049"/>
                        <a:gd name="T82" fmla="*/ 508 w 738"/>
                        <a:gd name="T83" fmla="*/ 75 h 1049"/>
                        <a:gd name="T84" fmla="*/ 519 w 738"/>
                        <a:gd name="T85" fmla="*/ 87 h 1049"/>
                        <a:gd name="T86" fmla="*/ 531 w 738"/>
                        <a:gd name="T87" fmla="*/ 95 h 1049"/>
                        <a:gd name="T88" fmla="*/ 542 w 738"/>
                        <a:gd name="T89" fmla="*/ 147 h 1049"/>
                        <a:gd name="T90" fmla="*/ 554 w 738"/>
                        <a:gd name="T91" fmla="*/ 202 h 1049"/>
                        <a:gd name="T92" fmla="*/ 565 w 738"/>
                        <a:gd name="T93" fmla="*/ 286 h 1049"/>
                        <a:gd name="T94" fmla="*/ 577 w 738"/>
                        <a:gd name="T95" fmla="*/ 376 h 1049"/>
                        <a:gd name="T96" fmla="*/ 588 w 738"/>
                        <a:gd name="T97" fmla="*/ 474 h 1049"/>
                        <a:gd name="T98" fmla="*/ 600 w 738"/>
                        <a:gd name="T99" fmla="*/ 575 h 1049"/>
                        <a:gd name="T100" fmla="*/ 611 w 738"/>
                        <a:gd name="T101" fmla="*/ 671 h 1049"/>
                        <a:gd name="T102" fmla="*/ 623 w 738"/>
                        <a:gd name="T103" fmla="*/ 766 h 1049"/>
                        <a:gd name="T104" fmla="*/ 634 w 738"/>
                        <a:gd name="T105" fmla="*/ 844 h 1049"/>
                        <a:gd name="T106" fmla="*/ 646 w 738"/>
                        <a:gd name="T107" fmla="*/ 913 h 1049"/>
                        <a:gd name="T108" fmla="*/ 658 w 738"/>
                        <a:gd name="T109" fmla="*/ 968 h 1049"/>
                        <a:gd name="T110" fmla="*/ 669 w 738"/>
                        <a:gd name="T111" fmla="*/ 1009 h 1049"/>
                        <a:gd name="T112" fmla="*/ 681 w 738"/>
                        <a:gd name="T113" fmla="*/ 1035 h 1049"/>
                        <a:gd name="T114" fmla="*/ 692 w 738"/>
                        <a:gd name="T115" fmla="*/ 1043 h 1049"/>
                        <a:gd name="T116" fmla="*/ 704 w 738"/>
                        <a:gd name="T117" fmla="*/ 1035 h 1049"/>
                        <a:gd name="T118" fmla="*/ 715 w 738"/>
                        <a:gd name="T119" fmla="*/ 1003 h 1049"/>
                        <a:gd name="T120" fmla="*/ 727 w 738"/>
                        <a:gd name="T121" fmla="*/ 954 h 1049"/>
                        <a:gd name="T122" fmla="*/ 738 w 738"/>
                        <a:gd name="T123" fmla="*/ 879 h 104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38" h="1049">
                          <a:moveTo>
                            <a:pt x="0" y="653"/>
                          </a:moveTo>
                          <a:lnTo>
                            <a:pt x="0" y="642"/>
                          </a:lnTo>
                          <a:lnTo>
                            <a:pt x="3" y="653"/>
                          </a:lnTo>
                          <a:lnTo>
                            <a:pt x="3" y="662"/>
                          </a:lnTo>
                          <a:lnTo>
                            <a:pt x="6" y="662"/>
                          </a:lnTo>
                          <a:lnTo>
                            <a:pt x="6" y="673"/>
                          </a:lnTo>
                          <a:lnTo>
                            <a:pt x="9" y="673"/>
                          </a:lnTo>
                          <a:lnTo>
                            <a:pt x="9" y="671"/>
                          </a:lnTo>
                          <a:lnTo>
                            <a:pt x="12" y="671"/>
                          </a:lnTo>
                          <a:lnTo>
                            <a:pt x="12" y="662"/>
                          </a:lnTo>
                          <a:lnTo>
                            <a:pt x="14" y="662"/>
                          </a:lnTo>
                          <a:lnTo>
                            <a:pt x="14" y="656"/>
                          </a:lnTo>
                          <a:lnTo>
                            <a:pt x="17" y="656"/>
                          </a:lnTo>
                          <a:lnTo>
                            <a:pt x="17" y="647"/>
                          </a:lnTo>
                          <a:lnTo>
                            <a:pt x="20" y="647"/>
                          </a:lnTo>
                          <a:lnTo>
                            <a:pt x="20" y="642"/>
                          </a:lnTo>
                          <a:lnTo>
                            <a:pt x="23" y="642"/>
                          </a:lnTo>
                          <a:lnTo>
                            <a:pt x="23" y="636"/>
                          </a:lnTo>
                          <a:lnTo>
                            <a:pt x="26" y="636"/>
                          </a:lnTo>
                          <a:lnTo>
                            <a:pt x="26" y="627"/>
                          </a:lnTo>
                          <a:lnTo>
                            <a:pt x="29" y="627"/>
                          </a:lnTo>
                          <a:lnTo>
                            <a:pt x="29" y="621"/>
                          </a:lnTo>
                          <a:lnTo>
                            <a:pt x="32" y="621"/>
                          </a:lnTo>
                          <a:lnTo>
                            <a:pt x="32" y="604"/>
                          </a:lnTo>
                          <a:lnTo>
                            <a:pt x="35" y="604"/>
                          </a:lnTo>
                          <a:lnTo>
                            <a:pt x="35" y="584"/>
                          </a:lnTo>
                          <a:lnTo>
                            <a:pt x="38" y="584"/>
                          </a:lnTo>
                          <a:lnTo>
                            <a:pt x="38" y="564"/>
                          </a:lnTo>
                          <a:lnTo>
                            <a:pt x="40" y="564"/>
                          </a:lnTo>
                          <a:lnTo>
                            <a:pt x="40" y="543"/>
                          </a:lnTo>
                          <a:lnTo>
                            <a:pt x="43" y="543"/>
                          </a:lnTo>
                          <a:lnTo>
                            <a:pt x="43" y="520"/>
                          </a:lnTo>
                          <a:lnTo>
                            <a:pt x="46" y="520"/>
                          </a:lnTo>
                          <a:lnTo>
                            <a:pt x="46" y="500"/>
                          </a:lnTo>
                          <a:lnTo>
                            <a:pt x="49" y="500"/>
                          </a:lnTo>
                          <a:lnTo>
                            <a:pt x="49" y="480"/>
                          </a:lnTo>
                          <a:lnTo>
                            <a:pt x="52" y="480"/>
                          </a:lnTo>
                          <a:lnTo>
                            <a:pt x="52" y="457"/>
                          </a:lnTo>
                          <a:lnTo>
                            <a:pt x="55" y="457"/>
                          </a:lnTo>
                          <a:lnTo>
                            <a:pt x="55" y="436"/>
                          </a:lnTo>
                          <a:lnTo>
                            <a:pt x="58" y="436"/>
                          </a:lnTo>
                          <a:lnTo>
                            <a:pt x="58" y="410"/>
                          </a:lnTo>
                          <a:lnTo>
                            <a:pt x="61" y="410"/>
                          </a:lnTo>
                          <a:lnTo>
                            <a:pt x="61" y="384"/>
                          </a:lnTo>
                          <a:lnTo>
                            <a:pt x="63" y="384"/>
                          </a:lnTo>
                          <a:lnTo>
                            <a:pt x="63" y="358"/>
                          </a:lnTo>
                          <a:lnTo>
                            <a:pt x="66" y="358"/>
                          </a:lnTo>
                          <a:lnTo>
                            <a:pt x="66" y="332"/>
                          </a:lnTo>
                          <a:lnTo>
                            <a:pt x="69" y="332"/>
                          </a:lnTo>
                          <a:lnTo>
                            <a:pt x="69" y="306"/>
                          </a:lnTo>
                          <a:lnTo>
                            <a:pt x="72" y="306"/>
                          </a:lnTo>
                          <a:lnTo>
                            <a:pt x="72" y="283"/>
                          </a:lnTo>
                          <a:lnTo>
                            <a:pt x="75" y="283"/>
                          </a:lnTo>
                          <a:lnTo>
                            <a:pt x="75" y="257"/>
                          </a:lnTo>
                          <a:lnTo>
                            <a:pt x="78" y="257"/>
                          </a:lnTo>
                          <a:lnTo>
                            <a:pt x="78" y="231"/>
                          </a:lnTo>
                          <a:lnTo>
                            <a:pt x="81" y="231"/>
                          </a:lnTo>
                          <a:lnTo>
                            <a:pt x="81" y="211"/>
                          </a:lnTo>
                          <a:lnTo>
                            <a:pt x="84" y="211"/>
                          </a:lnTo>
                          <a:lnTo>
                            <a:pt x="84" y="191"/>
                          </a:lnTo>
                          <a:lnTo>
                            <a:pt x="87" y="191"/>
                          </a:lnTo>
                          <a:lnTo>
                            <a:pt x="87" y="171"/>
                          </a:lnTo>
                          <a:lnTo>
                            <a:pt x="89" y="171"/>
                          </a:lnTo>
                          <a:lnTo>
                            <a:pt x="89" y="153"/>
                          </a:lnTo>
                          <a:lnTo>
                            <a:pt x="92" y="153"/>
                          </a:lnTo>
                          <a:lnTo>
                            <a:pt x="92" y="133"/>
                          </a:lnTo>
                          <a:lnTo>
                            <a:pt x="95" y="133"/>
                          </a:lnTo>
                          <a:lnTo>
                            <a:pt x="95" y="113"/>
                          </a:lnTo>
                          <a:lnTo>
                            <a:pt x="98" y="113"/>
                          </a:lnTo>
                          <a:lnTo>
                            <a:pt x="98" y="93"/>
                          </a:lnTo>
                          <a:lnTo>
                            <a:pt x="101" y="93"/>
                          </a:lnTo>
                          <a:lnTo>
                            <a:pt x="101" y="72"/>
                          </a:lnTo>
                          <a:lnTo>
                            <a:pt x="104" y="72"/>
                          </a:lnTo>
                          <a:lnTo>
                            <a:pt x="104" y="61"/>
                          </a:lnTo>
                          <a:lnTo>
                            <a:pt x="107" y="61"/>
                          </a:lnTo>
                          <a:lnTo>
                            <a:pt x="107" y="52"/>
                          </a:lnTo>
                          <a:lnTo>
                            <a:pt x="110" y="52"/>
                          </a:lnTo>
                          <a:lnTo>
                            <a:pt x="110" y="43"/>
                          </a:lnTo>
                          <a:lnTo>
                            <a:pt x="112" y="43"/>
                          </a:lnTo>
                          <a:lnTo>
                            <a:pt x="112" y="38"/>
                          </a:lnTo>
                          <a:lnTo>
                            <a:pt x="115" y="38"/>
                          </a:lnTo>
                          <a:lnTo>
                            <a:pt x="115" y="29"/>
                          </a:lnTo>
                          <a:lnTo>
                            <a:pt x="118" y="29"/>
                          </a:lnTo>
                          <a:lnTo>
                            <a:pt x="118" y="20"/>
                          </a:lnTo>
                          <a:lnTo>
                            <a:pt x="121" y="20"/>
                          </a:lnTo>
                          <a:lnTo>
                            <a:pt x="121" y="12"/>
                          </a:lnTo>
                          <a:lnTo>
                            <a:pt x="124" y="12"/>
                          </a:lnTo>
                          <a:lnTo>
                            <a:pt x="124" y="3"/>
                          </a:lnTo>
                          <a:lnTo>
                            <a:pt x="127" y="3"/>
                          </a:lnTo>
                          <a:lnTo>
                            <a:pt x="127" y="0"/>
                          </a:lnTo>
                          <a:lnTo>
                            <a:pt x="130" y="0"/>
                          </a:lnTo>
                          <a:lnTo>
                            <a:pt x="130" y="0"/>
                          </a:lnTo>
                          <a:lnTo>
                            <a:pt x="133" y="0"/>
                          </a:lnTo>
                          <a:lnTo>
                            <a:pt x="133" y="3"/>
                          </a:lnTo>
                          <a:lnTo>
                            <a:pt x="136" y="3"/>
                          </a:lnTo>
                          <a:lnTo>
                            <a:pt x="136" y="3"/>
                          </a:lnTo>
                          <a:lnTo>
                            <a:pt x="138" y="3"/>
                          </a:lnTo>
                          <a:lnTo>
                            <a:pt x="138" y="6"/>
                          </a:lnTo>
                          <a:lnTo>
                            <a:pt x="141" y="6"/>
                          </a:lnTo>
                          <a:lnTo>
                            <a:pt x="141" y="6"/>
                          </a:lnTo>
                          <a:lnTo>
                            <a:pt x="144" y="6"/>
                          </a:lnTo>
                          <a:lnTo>
                            <a:pt x="144" y="9"/>
                          </a:lnTo>
                          <a:lnTo>
                            <a:pt x="147" y="9"/>
                          </a:lnTo>
                          <a:lnTo>
                            <a:pt x="147" y="12"/>
                          </a:lnTo>
                          <a:lnTo>
                            <a:pt x="150" y="12"/>
                          </a:lnTo>
                          <a:lnTo>
                            <a:pt x="150" y="12"/>
                          </a:lnTo>
                          <a:lnTo>
                            <a:pt x="153" y="12"/>
                          </a:lnTo>
                          <a:lnTo>
                            <a:pt x="153" y="17"/>
                          </a:lnTo>
                          <a:lnTo>
                            <a:pt x="156" y="17"/>
                          </a:lnTo>
                          <a:lnTo>
                            <a:pt x="156" y="23"/>
                          </a:lnTo>
                          <a:lnTo>
                            <a:pt x="159" y="23"/>
                          </a:lnTo>
                          <a:lnTo>
                            <a:pt x="159" y="29"/>
                          </a:lnTo>
                          <a:lnTo>
                            <a:pt x="162" y="29"/>
                          </a:lnTo>
                          <a:lnTo>
                            <a:pt x="162" y="35"/>
                          </a:lnTo>
                          <a:lnTo>
                            <a:pt x="164" y="35"/>
                          </a:lnTo>
                          <a:lnTo>
                            <a:pt x="164" y="41"/>
                          </a:lnTo>
                          <a:lnTo>
                            <a:pt x="167" y="41"/>
                          </a:lnTo>
                          <a:lnTo>
                            <a:pt x="167" y="46"/>
                          </a:lnTo>
                          <a:lnTo>
                            <a:pt x="170" y="46"/>
                          </a:lnTo>
                          <a:lnTo>
                            <a:pt x="170" y="52"/>
                          </a:lnTo>
                          <a:lnTo>
                            <a:pt x="173" y="52"/>
                          </a:lnTo>
                          <a:lnTo>
                            <a:pt x="173" y="58"/>
                          </a:lnTo>
                          <a:lnTo>
                            <a:pt x="176" y="58"/>
                          </a:lnTo>
                          <a:lnTo>
                            <a:pt x="176" y="64"/>
                          </a:lnTo>
                          <a:lnTo>
                            <a:pt x="179" y="64"/>
                          </a:lnTo>
                          <a:lnTo>
                            <a:pt x="179" y="67"/>
                          </a:lnTo>
                          <a:lnTo>
                            <a:pt x="182" y="67"/>
                          </a:lnTo>
                          <a:lnTo>
                            <a:pt x="182" y="72"/>
                          </a:lnTo>
                          <a:lnTo>
                            <a:pt x="185" y="72"/>
                          </a:lnTo>
                          <a:lnTo>
                            <a:pt x="185" y="75"/>
                          </a:lnTo>
                          <a:lnTo>
                            <a:pt x="187" y="75"/>
                          </a:lnTo>
                          <a:lnTo>
                            <a:pt x="187" y="78"/>
                          </a:lnTo>
                          <a:lnTo>
                            <a:pt x="190" y="78"/>
                          </a:lnTo>
                          <a:lnTo>
                            <a:pt x="190" y="84"/>
                          </a:lnTo>
                          <a:lnTo>
                            <a:pt x="193" y="84"/>
                          </a:lnTo>
                          <a:lnTo>
                            <a:pt x="193" y="87"/>
                          </a:lnTo>
                          <a:lnTo>
                            <a:pt x="196" y="87"/>
                          </a:lnTo>
                          <a:lnTo>
                            <a:pt x="196" y="93"/>
                          </a:lnTo>
                          <a:lnTo>
                            <a:pt x="199" y="93"/>
                          </a:lnTo>
                          <a:lnTo>
                            <a:pt x="199" y="95"/>
                          </a:lnTo>
                          <a:lnTo>
                            <a:pt x="202" y="95"/>
                          </a:lnTo>
                          <a:lnTo>
                            <a:pt x="202" y="95"/>
                          </a:lnTo>
                          <a:lnTo>
                            <a:pt x="205" y="95"/>
                          </a:lnTo>
                          <a:lnTo>
                            <a:pt x="205" y="98"/>
                          </a:lnTo>
                          <a:lnTo>
                            <a:pt x="208" y="98"/>
                          </a:lnTo>
                          <a:lnTo>
                            <a:pt x="208" y="98"/>
                          </a:lnTo>
                          <a:lnTo>
                            <a:pt x="211" y="98"/>
                          </a:lnTo>
                          <a:lnTo>
                            <a:pt x="211" y="101"/>
                          </a:lnTo>
                          <a:lnTo>
                            <a:pt x="213" y="101"/>
                          </a:lnTo>
                          <a:lnTo>
                            <a:pt x="213" y="101"/>
                          </a:lnTo>
                          <a:lnTo>
                            <a:pt x="216" y="101"/>
                          </a:lnTo>
                          <a:lnTo>
                            <a:pt x="216" y="104"/>
                          </a:lnTo>
                          <a:lnTo>
                            <a:pt x="219" y="104"/>
                          </a:lnTo>
                          <a:lnTo>
                            <a:pt x="219" y="107"/>
                          </a:lnTo>
                          <a:lnTo>
                            <a:pt x="222" y="107"/>
                          </a:lnTo>
                          <a:lnTo>
                            <a:pt x="222" y="107"/>
                          </a:lnTo>
                          <a:lnTo>
                            <a:pt x="225" y="107"/>
                          </a:lnTo>
                          <a:lnTo>
                            <a:pt x="225" y="110"/>
                          </a:lnTo>
                          <a:lnTo>
                            <a:pt x="228" y="110"/>
                          </a:lnTo>
                          <a:lnTo>
                            <a:pt x="228" y="110"/>
                          </a:lnTo>
                          <a:lnTo>
                            <a:pt x="231" y="110"/>
                          </a:lnTo>
                          <a:lnTo>
                            <a:pt x="231" y="113"/>
                          </a:lnTo>
                          <a:lnTo>
                            <a:pt x="234" y="113"/>
                          </a:lnTo>
                          <a:lnTo>
                            <a:pt x="234" y="116"/>
                          </a:lnTo>
                          <a:lnTo>
                            <a:pt x="236" y="116"/>
                          </a:lnTo>
                          <a:lnTo>
                            <a:pt x="236" y="116"/>
                          </a:lnTo>
                          <a:lnTo>
                            <a:pt x="239" y="116"/>
                          </a:lnTo>
                          <a:lnTo>
                            <a:pt x="239" y="119"/>
                          </a:lnTo>
                          <a:lnTo>
                            <a:pt x="242" y="119"/>
                          </a:lnTo>
                          <a:lnTo>
                            <a:pt x="242" y="121"/>
                          </a:lnTo>
                          <a:lnTo>
                            <a:pt x="245" y="121"/>
                          </a:lnTo>
                          <a:lnTo>
                            <a:pt x="245" y="121"/>
                          </a:lnTo>
                          <a:lnTo>
                            <a:pt x="248" y="121"/>
                          </a:lnTo>
                          <a:lnTo>
                            <a:pt x="248" y="127"/>
                          </a:lnTo>
                          <a:lnTo>
                            <a:pt x="251" y="127"/>
                          </a:lnTo>
                          <a:lnTo>
                            <a:pt x="251" y="130"/>
                          </a:lnTo>
                          <a:lnTo>
                            <a:pt x="254" y="130"/>
                          </a:lnTo>
                          <a:lnTo>
                            <a:pt x="254" y="133"/>
                          </a:lnTo>
                          <a:lnTo>
                            <a:pt x="257" y="133"/>
                          </a:lnTo>
                          <a:lnTo>
                            <a:pt x="257" y="139"/>
                          </a:lnTo>
                          <a:lnTo>
                            <a:pt x="260" y="139"/>
                          </a:lnTo>
                          <a:lnTo>
                            <a:pt x="260" y="142"/>
                          </a:lnTo>
                          <a:lnTo>
                            <a:pt x="262" y="142"/>
                          </a:lnTo>
                          <a:lnTo>
                            <a:pt x="262" y="145"/>
                          </a:lnTo>
                          <a:lnTo>
                            <a:pt x="265" y="145"/>
                          </a:lnTo>
                          <a:lnTo>
                            <a:pt x="265" y="150"/>
                          </a:lnTo>
                          <a:lnTo>
                            <a:pt x="268" y="150"/>
                          </a:lnTo>
                          <a:lnTo>
                            <a:pt x="268" y="153"/>
                          </a:lnTo>
                          <a:lnTo>
                            <a:pt x="271" y="153"/>
                          </a:lnTo>
                          <a:lnTo>
                            <a:pt x="271" y="156"/>
                          </a:lnTo>
                          <a:lnTo>
                            <a:pt x="274" y="156"/>
                          </a:lnTo>
                          <a:lnTo>
                            <a:pt x="274" y="162"/>
                          </a:lnTo>
                          <a:lnTo>
                            <a:pt x="277" y="162"/>
                          </a:lnTo>
                          <a:lnTo>
                            <a:pt x="277" y="165"/>
                          </a:lnTo>
                          <a:lnTo>
                            <a:pt x="280" y="165"/>
                          </a:lnTo>
                          <a:lnTo>
                            <a:pt x="280" y="168"/>
                          </a:lnTo>
                          <a:lnTo>
                            <a:pt x="283" y="168"/>
                          </a:lnTo>
                          <a:lnTo>
                            <a:pt x="283" y="173"/>
                          </a:lnTo>
                          <a:lnTo>
                            <a:pt x="286" y="173"/>
                          </a:lnTo>
                          <a:lnTo>
                            <a:pt x="286" y="176"/>
                          </a:lnTo>
                          <a:lnTo>
                            <a:pt x="288" y="176"/>
                          </a:lnTo>
                          <a:lnTo>
                            <a:pt x="288" y="182"/>
                          </a:lnTo>
                          <a:lnTo>
                            <a:pt x="291" y="182"/>
                          </a:lnTo>
                          <a:lnTo>
                            <a:pt x="291" y="185"/>
                          </a:lnTo>
                          <a:lnTo>
                            <a:pt x="294" y="185"/>
                          </a:lnTo>
                          <a:lnTo>
                            <a:pt x="294" y="188"/>
                          </a:lnTo>
                          <a:lnTo>
                            <a:pt x="297" y="188"/>
                          </a:lnTo>
                          <a:lnTo>
                            <a:pt x="297" y="188"/>
                          </a:lnTo>
                          <a:lnTo>
                            <a:pt x="300" y="188"/>
                          </a:lnTo>
                          <a:lnTo>
                            <a:pt x="300" y="191"/>
                          </a:lnTo>
                          <a:lnTo>
                            <a:pt x="303" y="191"/>
                          </a:lnTo>
                          <a:lnTo>
                            <a:pt x="303" y="191"/>
                          </a:lnTo>
                          <a:lnTo>
                            <a:pt x="306" y="191"/>
                          </a:lnTo>
                          <a:lnTo>
                            <a:pt x="306" y="194"/>
                          </a:lnTo>
                          <a:lnTo>
                            <a:pt x="309" y="194"/>
                          </a:lnTo>
                          <a:lnTo>
                            <a:pt x="309" y="194"/>
                          </a:lnTo>
                          <a:lnTo>
                            <a:pt x="311" y="194"/>
                          </a:lnTo>
                          <a:lnTo>
                            <a:pt x="311" y="197"/>
                          </a:lnTo>
                          <a:lnTo>
                            <a:pt x="314" y="197"/>
                          </a:lnTo>
                          <a:lnTo>
                            <a:pt x="320" y="197"/>
                          </a:lnTo>
                          <a:lnTo>
                            <a:pt x="323" y="197"/>
                          </a:lnTo>
                          <a:lnTo>
                            <a:pt x="323" y="194"/>
                          </a:lnTo>
                          <a:lnTo>
                            <a:pt x="326" y="194"/>
                          </a:lnTo>
                          <a:lnTo>
                            <a:pt x="326" y="194"/>
                          </a:lnTo>
                          <a:lnTo>
                            <a:pt x="329" y="194"/>
                          </a:lnTo>
                          <a:lnTo>
                            <a:pt x="329" y="191"/>
                          </a:lnTo>
                          <a:lnTo>
                            <a:pt x="332" y="191"/>
                          </a:lnTo>
                          <a:lnTo>
                            <a:pt x="332" y="191"/>
                          </a:lnTo>
                          <a:lnTo>
                            <a:pt x="335" y="191"/>
                          </a:lnTo>
                          <a:lnTo>
                            <a:pt x="335" y="188"/>
                          </a:lnTo>
                          <a:lnTo>
                            <a:pt x="337" y="188"/>
                          </a:lnTo>
                          <a:lnTo>
                            <a:pt x="337" y="188"/>
                          </a:lnTo>
                          <a:lnTo>
                            <a:pt x="340" y="188"/>
                          </a:lnTo>
                          <a:lnTo>
                            <a:pt x="340" y="185"/>
                          </a:lnTo>
                          <a:lnTo>
                            <a:pt x="343" y="185"/>
                          </a:lnTo>
                          <a:lnTo>
                            <a:pt x="343" y="185"/>
                          </a:lnTo>
                          <a:lnTo>
                            <a:pt x="346" y="185"/>
                          </a:lnTo>
                          <a:lnTo>
                            <a:pt x="346" y="182"/>
                          </a:lnTo>
                          <a:lnTo>
                            <a:pt x="349" y="182"/>
                          </a:lnTo>
                          <a:lnTo>
                            <a:pt x="349" y="182"/>
                          </a:lnTo>
                          <a:lnTo>
                            <a:pt x="352" y="182"/>
                          </a:lnTo>
                          <a:lnTo>
                            <a:pt x="352" y="179"/>
                          </a:lnTo>
                          <a:lnTo>
                            <a:pt x="355" y="179"/>
                          </a:lnTo>
                          <a:lnTo>
                            <a:pt x="355" y="176"/>
                          </a:lnTo>
                          <a:lnTo>
                            <a:pt x="358" y="176"/>
                          </a:lnTo>
                          <a:lnTo>
                            <a:pt x="358" y="176"/>
                          </a:lnTo>
                          <a:lnTo>
                            <a:pt x="360" y="176"/>
                          </a:lnTo>
                          <a:lnTo>
                            <a:pt x="360" y="173"/>
                          </a:lnTo>
                          <a:lnTo>
                            <a:pt x="363" y="173"/>
                          </a:lnTo>
                          <a:lnTo>
                            <a:pt x="363" y="171"/>
                          </a:lnTo>
                          <a:lnTo>
                            <a:pt x="366" y="171"/>
                          </a:lnTo>
                          <a:lnTo>
                            <a:pt x="366" y="173"/>
                          </a:lnTo>
                          <a:lnTo>
                            <a:pt x="369" y="173"/>
                          </a:lnTo>
                          <a:lnTo>
                            <a:pt x="375" y="173"/>
                          </a:lnTo>
                          <a:lnTo>
                            <a:pt x="378" y="173"/>
                          </a:lnTo>
                          <a:lnTo>
                            <a:pt x="378" y="176"/>
                          </a:lnTo>
                          <a:lnTo>
                            <a:pt x="381" y="176"/>
                          </a:lnTo>
                          <a:lnTo>
                            <a:pt x="386" y="176"/>
                          </a:lnTo>
                          <a:lnTo>
                            <a:pt x="389" y="176"/>
                          </a:lnTo>
                          <a:lnTo>
                            <a:pt x="389" y="179"/>
                          </a:lnTo>
                          <a:lnTo>
                            <a:pt x="392" y="179"/>
                          </a:lnTo>
                          <a:lnTo>
                            <a:pt x="392" y="182"/>
                          </a:lnTo>
                          <a:lnTo>
                            <a:pt x="395" y="182"/>
                          </a:lnTo>
                          <a:lnTo>
                            <a:pt x="395" y="185"/>
                          </a:lnTo>
                          <a:lnTo>
                            <a:pt x="398" y="185"/>
                          </a:lnTo>
                          <a:lnTo>
                            <a:pt x="398" y="188"/>
                          </a:lnTo>
                          <a:lnTo>
                            <a:pt x="401" y="188"/>
                          </a:lnTo>
                          <a:lnTo>
                            <a:pt x="401" y="191"/>
                          </a:lnTo>
                          <a:lnTo>
                            <a:pt x="404" y="191"/>
                          </a:lnTo>
                          <a:lnTo>
                            <a:pt x="404" y="191"/>
                          </a:lnTo>
                          <a:lnTo>
                            <a:pt x="407" y="191"/>
                          </a:lnTo>
                          <a:lnTo>
                            <a:pt x="407" y="194"/>
                          </a:lnTo>
                          <a:lnTo>
                            <a:pt x="410" y="194"/>
                          </a:lnTo>
                          <a:lnTo>
                            <a:pt x="410" y="197"/>
                          </a:lnTo>
                          <a:lnTo>
                            <a:pt x="412" y="197"/>
                          </a:lnTo>
                          <a:lnTo>
                            <a:pt x="412" y="199"/>
                          </a:lnTo>
                          <a:lnTo>
                            <a:pt x="415" y="199"/>
                          </a:lnTo>
                          <a:lnTo>
                            <a:pt x="415" y="199"/>
                          </a:lnTo>
                          <a:lnTo>
                            <a:pt x="418" y="199"/>
                          </a:lnTo>
                          <a:lnTo>
                            <a:pt x="418" y="202"/>
                          </a:lnTo>
                          <a:lnTo>
                            <a:pt x="421" y="202"/>
                          </a:lnTo>
                          <a:lnTo>
                            <a:pt x="424" y="202"/>
                          </a:lnTo>
                          <a:lnTo>
                            <a:pt x="427" y="202"/>
                          </a:lnTo>
                          <a:lnTo>
                            <a:pt x="427" y="205"/>
                          </a:lnTo>
                          <a:lnTo>
                            <a:pt x="430" y="205"/>
                          </a:lnTo>
                          <a:lnTo>
                            <a:pt x="435" y="205"/>
                          </a:lnTo>
                          <a:lnTo>
                            <a:pt x="438" y="205"/>
                          </a:lnTo>
                          <a:lnTo>
                            <a:pt x="438" y="202"/>
                          </a:lnTo>
                          <a:lnTo>
                            <a:pt x="441" y="202"/>
                          </a:lnTo>
                          <a:lnTo>
                            <a:pt x="441" y="199"/>
                          </a:lnTo>
                          <a:lnTo>
                            <a:pt x="444" y="199"/>
                          </a:lnTo>
                          <a:lnTo>
                            <a:pt x="444" y="197"/>
                          </a:lnTo>
                          <a:lnTo>
                            <a:pt x="447" y="197"/>
                          </a:lnTo>
                          <a:lnTo>
                            <a:pt x="447" y="191"/>
                          </a:lnTo>
                          <a:lnTo>
                            <a:pt x="450" y="191"/>
                          </a:lnTo>
                          <a:lnTo>
                            <a:pt x="450" y="188"/>
                          </a:lnTo>
                          <a:lnTo>
                            <a:pt x="453" y="188"/>
                          </a:lnTo>
                          <a:lnTo>
                            <a:pt x="453" y="185"/>
                          </a:lnTo>
                          <a:lnTo>
                            <a:pt x="456" y="185"/>
                          </a:lnTo>
                          <a:lnTo>
                            <a:pt x="456" y="179"/>
                          </a:lnTo>
                          <a:lnTo>
                            <a:pt x="459" y="179"/>
                          </a:lnTo>
                          <a:lnTo>
                            <a:pt x="459" y="176"/>
                          </a:lnTo>
                          <a:lnTo>
                            <a:pt x="461" y="176"/>
                          </a:lnTo>
                          <a:lnTo>
                            <a:pt x="461" y="171"/>
                          </a:lnTo>
                          <a:lnTo>
                            <a:pt x="464" y="171"/>
                          </a:lnTo>
                          <a:lnTo>
                            <a:pt x="464" y="165"/>
                          </a:lnTo>
                          <a:lnTo>
                            <a:pt x="467" y="165"/>
                          </a:lnTo>
                          <a:lnTo>
                            <a:pt x="467" y="156"/>
                          </a:lnTo>
                          <a:lnTo>
                            <a:pt x="470" y="156"/>
                          </a:lnTo>
                          <a:lnTo>
                            <a:pt x="470" y="150"/>
                          </a:lnTo>
                          <a:lnTo>
                            <a:pt x="473" y="150"/>
                          </a:lnTo>
                          <a:lnTo>
                            <a:pt x="473" y="145"/>
                          </a:lnTo>
                          <a:lnTo>
                            <a:pt x="476" y="145"/>
                          </a:lnTo>
                          <a:lnTo>
                            <a:pt x="476" y="136"/>
                          </a:lnTo>
                          <a:lnTo>
                            <a:pt x="479" y="136"/>
                          </a:lnTo>
                          <a:lnTo>
                            <a:pt x="479" y="130"/>
                          </a:lnTo>
                          <a:lnTo>
                            <a:pt x="482" y="130"/>
                          </a:lnTo>
                          <a:lnTo>
                            <a:pt x="482" y="121"/>
                          </a:lnTo>
                          <a:lnTo>
                            <a:pt x="485" y="121"/>
                          </a:lnTo>
                          <a:lnTo>
                            <a:pt x="485" y="116"/>
                          </a:lnTo>
                          <a:lnTo>
                            <a:pt x="487" y="116"/>
                          </a:lnTo>
                          <a:lnTo>
                            <a:pt x="487" y="110"/>
                          </a:lnTo>
                          <a:lnTo>
                            <a:pt x="490" y="110"/>
                          </a:lnTo>
                          <a:lnTo>
                            <a:pt x="490" y="107"/>
                          </a:lnTo>
                          <a:lnTo>
                            <a:pt x="493" y="107"/>
                          </a:lnTo>
                          <a:lnTo>
                            <a:pt x="493" y="101"/>
                          </a:lnTo>
                          <a:lnTo>
                            <a:pt x="496" y="101"/>
                          </a:lnTo>
                          <a:lnTo>
                            <a:pt x="496" y="95"/>
                          </a:lnTo>
                          <a:lnTo>
                            <a:pt x="499" y="95"/>
                          </a:lnTo>
                          <a:lnTo>
                            <a:pt x="499" y="90"/>
                          </a:lnTo>
                          <a:lnTo>
                            <a:pt x="502" y="90"/>
                          </a:lnTo>
                          <a:lnTo>
                            <a:pt x="502" y="84"/>
                          </a:lnTo>
                          <a:lnTo>
                            <a:pt x="505" y="84"/>
                          </a:lnTo>
                          <a:lnTo>
                            <a:pt x="505" y="81"/>
                          </a:lnTo>
                          <a:lnTo>
                            <a:pt x="508" y="81"/>
                          </a:lnTo>
                          <a:lnTo>
                            <a:pt x="508" y="75"/>
                          </a:lnTo>
                          <a:lnTo>
                            <a:pt x="510" y="75"/>
                          </a:lnTo>
                          <a:lnTo>
                            <a:pt x="510" y="78"/>
                          </a:lnTo>
                          <a:lnTo>
                            <a:pt x="513" y="78"/>
                          </a:lnTo>
                          <a:lnTo>
                            <a:pt x="513" y="81"/>
                          </a:lnTo>
                          <a:lnTo>
                            <a:pt x="516" y="81"/>
                          </a:lnTo>
                          <a:lnTo>
                            <a:pt x="516" y="84"/>
                          </a:lnTo>
                          <a:lnTo>
                            <a:pt x="519" y="84"/>
                          </a:lnTo>
                          <a:lnTo>
                            <a:pt x="519" y="87"/>
                          </a:lnTo>
                          <a:lnTo>
                            <a:pt x="522" y="87"/>
                          </a:lnTo>
                          <a:lnTo>
                            <a:pt x="522" y="90"/>
                          </a:lnTo>
                          <a:lnTo>
                            <a:pt x="525" y="90"/>
                          </a:lnTo>
                          <a:lnTo>
                            <a:pt x="525" y="93"/>
                          </a:lnTo>
                          <a:lnTo>
                            <a:pt x="528" y="93"/>
                          </a:lnTo>
                          <a:lnTo>
                            <a:pt x="528" y="95"/>
                          </a:lnTo>
                          <a:lnTo>
                            <a:pt x="531" y="95"/>
                          </a:lnTo>
                          <a:lnTo>
                            <a:pt x="531" y="95"/>
                          </a:lnTo>
                          <a:lnTo>
                            <a:pt x="534" y="95"/>
                          </a:lnTo>
                          <a:lnTo>
                            <a:pt x="534" y="107"/>
                          </a:lnTo>
                          <a:lnTo>
                            <a:pt x="536" y="107"/>
                          </a:lnTo>
                          <a:lnTo>
                            <a:pt x="536" y="121"/>
                          </a:lnTo>
                          <a:lnTo>
                            <a:pt x="539" y="121"/>
                          </a:lnTo>
                          <a:lnTo>
                            <a:pt x="539" y="136"/>
                          </a:lnTo>
                          <a:lnTo>
                            <a:pt x="542" y="136"/>
                          </a:lnTo>
                          <a:lnTo>
                            <a:pt x="542" y="147"/>
                          </a:lnTo>
                          <a:lnTo>
                            <a:pt x="545" y="147"/>
                          </a:lnTo>
                          <a:lnTo>
                            <a:pt x="545" y="162"/>
                          </a:lnTo>
                          <a:lnTo>
                            <a:pt x="548" y="162"/>
                          </a:lnTo>
                          <a:lnTo>
                            <a:pt x="548" y="176"/>
                          </a:lnTo>
                          <a:lnTo>
                            <a:pt x="551" y="176"/>
                          </a:lnTo>
                          <a:lnTo>
                            <a:pt x="551" y="188"/>
                          </a:lnTo>
                          <a:lnTo>
                            <a:pt x="554" y="188"/>
                          </a:lnTo>
                          <a:lnTo>
                            <a:pt x="554" y="202"/>
                          </a:lnTo>
                          <a:lnTo>
                            <a:pt x="557" y="202"/>
                          </a:lnTo>
                          <a:lnTo>
                            <a:pt x="557" y="220"/>
                          </a:lnTo>
                          <a:lnTo>
                            <a:pt x="559" y="220"/>
                          </a:lnTo>
                          <a:lnTo>
                            <a:pt x="559" y="243"/>
                          </a:lnTo>
                          <a:lnTo>
                            <a:pt x="562" y="243"/>
                          </a:lnTo>
                          <a:lnTo>
                            <a:pt x="562" y="263"/>
                          </a:lnTo>
                          <a:lnTo>
                            <a:pt x="565" y="263"/>
                          </a:lnTo>
                          <a:lnTo>
                            <a:pt x="565" y="286"/>
                          </a:lnTo>
                          <a:lnTo>
                            <a:pt x="568" y="286"/>
                          </a:lnTo>
                          <a:lnTo>
                            <a:pt x="568" y="309"/>
                          </a:lnTo>
                          <a:lnTo>
                            <a:pt x="571" y="309"/>
                          </a:lnTo>
                          <a:lnTo>
                            <a:pt x="571" y="330"/>
                          </a:lnTo>
                          <a:lnTo>
                            <a:pt x="574" y="330"/>
                          </a:lnTo>
                          <a:lnTo>
                            <a:pt x="574" y="353"/>
                          </a:lnTo>
                          <a:lnTo>
                            <a:pt x="577" y="353"/>
                          </a:lnTo>
                          <a:lnTo>
                            <a:pt x="577" y="376"/>
                          </a:lnTo>
                          <a:lnTo>
                            <a:pt x="580" y="376"/>
                          </a:lnTo>
                          <a:lnTo>
                            <a:pt x="580" y="399"/>
                          </a:lnTo>
                          <a:lnTo>
                            <a:pt x="583" y="399"/>
                          </a:lnTo>
                          <a:lnTo>
                            <a:pt x="583" y="422"/>
                          </a:lnTo>
                          <a:lnTo>
                            <a:pt x="585" y="422"/>
                          </a:lnTo>
                          <a:lnTo>
                            <a:pt x="585" y="448"/>
                          </a:lnTo>
                          <a:lnTo>
                            <a:pt x="588" y="448"/>
                          </a:lnTo>
                          <a:lnTo>
                            <a:pt x="588" y="474"/>
                          </a:lnTo>
                          <a:lnTo>
                            <a:pt x="591" y="474"/>
                          </a:lnTo>
                          <a:lnTo>
                            <a:pt x="591" y="500"/>
                          </a:lnTo>
                          <a:lnTo>
                            <a:pt x="594" y="500"/>
                          </a:lnTo>
                          <a:lnTo>
                            <a:pt x="594" y="526"/>
                          </a:lnTo>
                          <a:lnTo>
                            <a:pt x="597" y="526"/>
                          </a:lnTo>
                          <a:lnTo>
                            <a:pt x="597" y="552"/>
                          </a:lnTo>
                          <a:lnTo>
                            <a:pt x="600" y="552"/>
                          </a:lnTo>
                          <a:lnTo>
                            <a:pt x="600" y="575"/>
                          </a:lnTo>
                          <a:lnTo>
                            <a:pt x="603" y="575"/>
                          </a:lnTo>
                          <a:lnTo>
                            <a:pt x="603" y="601"/>
                          </a:lnTo>
                          <a:lnTo>
                            <a:pt x="606" y="601"/>
                          </a:lnTo>
                          <a:lnTo>
                            <a:pt x="606" y="624"/>
                          </a:lnTo>
                          <a:lnTo>
                            <a:pt x="609" y="624"/>
                          </a:lnTo>
                          <a:lnTo>
                            <a:pt x="609" y="647"/>
                          </a:lnTo>
                          <a:lnTo>
                            <a:pt x="611" y="647"/>
                          </a:lnTo>
                          <a:lnTo>
                            <a:pt x="611" y="671"/>
                          </a:lnTo>
                          <a:lnTo>
                            <a:pt x="614" y="671"/>
                          </a:lnTo>
                          <a:lnTo>
                            <a:pt x="614" y="697"/>
                          </a:lnTo>
                          <a:lnTo>
                            <a:pt x="617" y="697"/>
                          </a:lnTo>
                          <a:lnTo>
                            <a:pt x="617" y="720"/>
                          </a:lnTo>
                          <a:lnTo>
                            <a:pt x="620" y="720"/>
                          </a:lnTo>
                          <a:lnTo>
                            <a:pt x="620" y="743"/>
                          </a:lnTo>
                          <a:lnTo>
                            <a:pt x="623" y="743"/>
                          </a:lnTo>
                          <a:lnTo>
                            <a:pt x="623" y="766"/>
                          </a:lnTo>
                          <a:lnTo>
                            <a:pt x="626" y="766"/>
                          </a:lnTo>
                          <a:lnTo>
                            <a:pt x="626" y="789"/>
                          </a:lnTo>
                          <a:lnTo>
                            <a:pt x="629" y="789"/>
                          </a:lnTo>
                          <a:lnTo>
                            <a:pt x="629" y="806"/>
                          </a:lnTo>
                          <a:lnTo>
                            <a:pt x="632" y="806"/>
                          </a:lnTo>
                          <a:lnTo>
                            <a:pt x="632" y="827"/>
                          </a:lnTo>
                          <a:lnTo>
                            <a:pt x="634" y="827"/>
                          </a:lnTo>
                          <a:lnTo>
                            <a:pt x="634" y="844"/>
                          </a:lnTo>
                          <a:lnTo>
                            <a:pt x="637" y="844"/>
                          </a:lnTo>
                          <a:lnTo>
                            <a:pt x="637" y="861"/>
                          </a:lnTo>
                          <a:lnTo>
                            <a:pt x="640" y="861"/>
                          </a:lnTo>
                          <a:lnTo>
                            <a:pt x="640" y="879"/>
                          </a:lnTo>
                          <a:lnTo>
                            <a:pt x="643" y="879"/>
                          </a:lnTo>
                          <a:lnTo>
                            <a:pt x="643" y="896"/>
                          </a:lnTo>
                          <a:lnTo>
                            <a:pt x="646" y="896"/>
                          </a:lnTo>
                          <a:lnTo>
                            <a:pt x="646" y="913"/>
                          </a:lnTo>
                          <a:lnTo>
                            <a:pt x="649" y="913"/>
                          </a:lnTo>
                          <a:lnTo>
                            <a:pt x="649" y="934"/>
                          </a:lnTo>
                          <a:lnTo>
                            <a:pt x="652" y="934"/>
                          </a:lnTo>
                          <a:lnTo>
                            <a:pt x="652" y="945"/>
                          </a:lnTo>
                          <a:lnTo>
                            <a:pt x="655" y="945"/>
                          </a:lnTo>
                          <a:lnTo>
                            <a:pt x="655" y="957"/>
                          </a:lnTo>
                          <a:lnTo>
                            <a:pt x="658" y="957"/>
                          </a:lnTo>
                          <a:lnTo>
                            <a:pt x="658" y="968"/>
                          </a:lnTo>
                          <a:lnTo>
                            <a:pt x="660" y="968"/>
                          </a:lnTo>
                          <a:lnTo>
                            <a:pt x="660" y="977"/>
                          </a:lnTo>
                          <a:lnTo>
                            <a:pt x="663" y="977"/>
                          </a:lnTo>
                          <a:lnTo>
                            <a:pt x="663" y="988"/>
                          </a:lnTo>
                          <a:lnTo>
                            <a:pt x="666" y="988"/>
                          </a:lnTo>
                          <a:lnTo>
                            <a:pt x="666" y="1000"/>
                          </a:lnTo>
                          <a:lnTo>
                            <a:pt x="669" y="1000"/>
                          </a:lnTo>
                          <a:lnTo>
                            <a:pt x="669" y="1009"/>
                          </a:lnTo>
                          <a:lnTo>
                            <a:pt x="672" y="1009"/>
                          </a:lnTo>
                          <a:lnTo>
                            <a:pt x="672" y="1020"/>
                          </a:lnTo>
                          <a:lnTo>
                            <a:pt x="675" y="1020"/>
                          </a:lnTo>
                          <a:lnTo>
                            <a:pt x="675" y="1029"/>
                          </a:lnTo>
                          <a:lnTo>
                            <a:pt x="678" y="1029"/>
                          </a:lnTo>
                          <a:lnTo>
                            <a:pt x="678" y="1032"/>
                          </a:lnTo>
                          <a:lnTo>
                            <a:pt x="681" y="1032"/>
                          </a:lnTo>
                          <a:lnTo>
                            <a:pt x="681" y="1035"/>
                          </a:lnTo>
                          <a:lnTo>
                            <a:pt x="683" y="1035"/>
                          </a:lnTo>
                          <a:lnTo>
                            <a:pt x="683" y="1038"/>
                          </a:lnTo>
                          <a:lnTo>
                            <a:pt x="686" y="1038"/>
                          </a:lnTo>
                          <a:lnTo>
                            <a:pt x="686" y="1038"/>
                          </a:lnTo>
                          <a:lnTo>
                            <a:pt x="689" y="1038"/>
                          </a:lnTo>
                          <a:lnTo>
                            <a:pt x="689" y="1041"/>
                          </a:lnTo>
                          <a:lnTo>
                            <a:pt x="692" y="1041"/>
                          </a:lnTo>
                          <a:lnTo>
                            <a:pt x="692" y="1043"/>
                          </a:lnTo>
                          <a:lnTo>
                            <a:pt x="695" y="1043"/>
                          </a:lnTo>
                          <a:lnTo>
                            <a:pt x="695" y="1046"/>
                          </a:lnTo>
                          <a:lnTo>
                            <a:pt x="698" y="1046"/>
                          </a:lnTo>
                          <a:lnTo>
                            <a:pt x="698" y="1049"/>
                          </a:lnTo>
                          <a:lnTo>
                            <a:pt x="701" y="1049"/>
                          </a:lnTo>
                          <a:lnTo>
                            <a:pt x="701" y="1041"/>
                          </a:lnTo>
                          <a:lnTo>
                            <a:pt x="704" y="1041"/>
                          </a:lnTo>
                          <a:lnTo>
                            <a:pt x="704" y="1035"/>
                          </a:lnTo>
                          <a:lnTo>
                            <a:pt x="707" y="1035"/>
                          </a:lnTo>
                          <a:lnTo>
                            <a:pt x="707" y="1026"/>
                          </a:lnTo>
                          <a:lnTo>
                            <a:pt x="709" y="1026"/>
                          </a:lnTo>
                          <a:lnTo>
                            <a:pt x="709" y="1020"/>
                          </a:lnTo>
                          <a:lnTo>
                            <a:pt x="712" y="1020"/>
                          </a:lnTo>
                          <a:lnTo>
                            <a:pt x="712" y="1012"/>
                          </a:lnTo>
                          <a:lnTo>
                            <a:pt x="715" y="1012"/>
                          </a:lnTo>
                          <a:lnTo>
                            <a:pt x="715" y="1003"/>
                          </a:lnTo>
                          <a:lnTo>
                            <a:pt x="718" y="1003"/>
                          </a:lnTo>
                          <a:lnTo>
                            <a:pt x="718" y="997"/>
                          </a:lnTo>
                          <a:lnTo>
                            <a:pt x="721" y="997"/>
                          </a:lnTo>
                          <a:lnTo>
                            <a:pt x="721" y="988"/>
                          </a:lnTo>
                          <a:lnTo>
                            <a:pt x="724" y="988"/>
                          </a:lnTo>
                          <a:lnTo>
                            <a:pt x="724" y="974"/>
                          </a:lnTo>
                          <a:lnTo>
                            <a:pt x="727" y="974"/>
                          </a:lnTo>
                          <a:lnTo>
                            <a:pt x="727" y="954"/>
                          </a:lnTo>
                          <a:lnTo>
                            <a:pt x="730" y="954"/>
                          </a:lnTo>
                          <a:lnTo>
                            <a:pt x="730" y="936"/>
                          </a:lnTo>
                          <a:lnTo>
                            <a:pt x="733" y="936"/>
                          </a:lnTo>
                          <a:lnTo>
                            <a:pt x="733" y="916"/>
                          </a:lnTo>
                          <a:lnTo>
                            <a:pt x="735" y="916"/>
                          </a:lnTo>
                          <a:lnTo>
                            <a:pt x="735" y="899"/>
                          </a:lnTo>
                          <a:lnTo>
                            <a:pt x="738" y="899"/>
                          </a:lnTo>
                          <a:lnTo>
                            <a:pt x="738" y="879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9" name="Freeform 15">
                      <a:extLst>
                        <a:ext uri="{FF2B5EF4-FFF2-40B4-BE49-F238E27FC236}">
                          <a16:creationId xmlns:a16="http://schemas.microsoft.com/office/drawing/2014/main" id="{85D49213-7AEC-98D0-D95A-593859CC0BF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01" y="783"/>
                      <a:ext cx="712" cy="1650"/>
                    </a:xfrm>
                    <a:custGeom>
                      <a:avLst/>
                      <a:gdLst>
                        <a:gd name="T0" fmla="*/ 9 w 712"/>
                        <a:gd name="T1" fmla="*/ 1095 h 1650"/>
                        <a:gd name="T2" fmla="*/ 20 w 712"/>
                        <a:gd name="T3" fmla="*/ 979 h 1650"/>
                        <a:gd name="T4" fmla="*/ 32 w 712"/>
                        <a:gd name="T5" fmla="*/ 855 h 1650"/>
                        <a:gd name="T6" fmla="*/ 43 w 712"/>
                        <a:gd name="T7" fmla="*/ 714 h 1650"/>
                        <a:gd name="T8" fmla="*/ 55 w 712"/>
                        <a:gd name="T9" fmla="*/ 575 h 1650"/>
                        <a:gd name="T10" fmla="*/ 66 w 712"/>
                        <a:gd name="T11" fmla="*/ 433 h 1650"/>
                        <a:gd name="T12" fmla="*/ 78 w 712"/>
                        <a:gd name="T13" fmla="*/ 300 h 1650"/>
                        <a:gd name="T14" fmla="*/ 90 w 712"/>
                        <a:gd name="T15" fmla="*/ 193 h 1650"/>
                        <a:gd name="T16" fmla="*/ 101 w 712"/>
                        <a:gd name="T17" fmla="*/ 92 h 1650"/>
                        <a:gd name="T18" fmla="*/ 113 w 712"/>
                        <a:gd name="T19" fmla="*/ 43 h 1650"/>
                        <a:gd name="T20" fmla="*/ 124 w 712"/>
                        <a:gd name="T21" fmla="*/ 0 h 1650"/>
                        <a:gd name="T22" fmla="*/ 136 w 712"/>
                        <a:gd name="T23" fmla="*/ 20 h 1650"/>
                        <a:gd name="T24" fmla="*/ 147 w 712"/>
                        <a:gd name="T25" fmla="*/ 40 h 1650"/>
                        <a:gd name="T26" fmla="*/ 159 w 712"/>
                        <a:gd name="T27" fmla="*/ 107 h 1650"/>
                        <a:gd name="T28" fmla="*/ 170 w 712"/>
                        <a:gd name="T29" fmla="*/ 176 h 1650"/>
                        <a:gd name="T30" fmla="*/ 182 w 712"/>
                        <a:gd name="T31" fmla="*/ 257 h 1650"/>
                        <a:gd name="T32" fmla="*/ 193 w 712"/>
                        <a:gd name="T33" fmla="*/ 338 h 1650"/>
                        <a:gd name="T34" fmla="*/ 205 w 712"/>
                        <a:gd name="T35" fmla="*/ 404 h 1650"/>
                        <a:gd name="T36" fmla="*/ 216 w 712"/>
                        <a:gd name="T37" fmla="*/ 468 h 1650"/>
                        <a:gd name="T38" fmla="*/ 228 w 712"/>
                        <a:gd name="T39" fmla="*/ 508 h 1650"/>
                        <a:gd name="T40" fmla="*/ 240 w 712"/>
                        <a:gd name="T41" fmla="*/ 546 h 1650"/>
                        <a:gd name="T42" fmla="*/ 251 w 712"/>
                        <a:gd name="T43" fmla="*/ 575 h 1650"/>
                        <a:gd name="T44" fmla="*/ 263 w 712"/>
                        <a:gd name="T45" fmla="*/ 601 h 1650"/>
                        <a:gd name="T46" fmla="*/ 274 w 712"/>
                        <a:gd name="T47" fmla="*/ 636 h 1650"/>
                        <a:gd name="T48" fmla="*/ 286 w 712"/>
                        <a:gd name="T49" fmla="*/ 679 h 1650"/>
                        <a:gd name="T50" fmla="*/ 297 w 712"/>
                        <a:gd name="T51" fmla="*/ 740 h 1650"/>
                        <a:gd name="T52" fmla="*/ 309 w 712"/>
                        <a:gd name="T53" fmla="*/ 821 h 1650"/>
                        <a:gd name="T54" fmla="*/ 320 w 712"/>
                        <a:gd name="T55" fmla="*/ 919 h 1650"/>
                        <a:gd name="T56" fmla="*/ 332 w 712"/>
                        <a:gd name="T57" fmla="*/ 1034 h 1650"/>
                        <a:gd name="T58" fmla="*/ 343 w 712"/>
                        <a:gd name="T59" fmla="*/ 1156 h 1650"/>
                        <a:gd name="T60" fmla="*/ 355 w 712"/>
                        <a:gd name="T61" fmla="*/ 1283 h 1650"/>
                        <a:gd name="T62" fmla="*/ 366 w 712"/>
                        <a:gd name="T63" fmla="*/ 1401 h 1650"/>
                        <a:gd name="T64" fmla="*/ 378 w 712"/>
                        <a:gd name="T65" fmla="*/ 1497 h 1650"/>
                        <a:gd name="T66" fmla="*/ 389 w 712"/>
                        <a:gd name="T67" fmla="*/ 1581 h 1650"/>
                        <a:gd name="T68" fmla="*/ 401 w 712"/>
                        <a:gd name="T69" fmla="*/ 1621 h 1650"/>
                        <a:gd name="T70" fmla="*/ 413 w 712"/>
                        <a:gd name="T71" fmla="*/ 1647 h 1650"/>
                        <a:gd name="T72" fmla="*/ 424 w 712"/>
                        <a:gd name="T73" fmla="*/ 1621 h 1650"/>
                        <a:gd name="T74" fmla="*/ 436 w 712"/>
                        <a:gd name="T75" fmla="*/ 1586 h 1650"/>
                        <a:gd name="T76" fmla="*/ 447 w 712"/>
                        <a:gd name="T77" fmla="*/ 1505 h 1650"/>
                        <a:gd name="T78" fmla="*/ 459 w 712"/>
                        <a:gd name="T79" fmla="*/ 1419 h 1650"/>
                        <a:gd name="T80" fmla="*/ 470 w 712"/>
                        <a:gd name="T81" fmla="*/ 1289 h 1650"/>
                        <a:gd name="T82" fmla="*/ 482 w 712"/>
                        <a:gd name="T83" fmla="*/ 1159 h 1650"/>
                        <a:gd name="T84" fmla="*/ 493 w 712"/>
                        <a:gd name="T85" fmla="*/ 994 h 1650"/>
                        <a:gd name="T86" fmla="*/ 505 w 712"/>
                        <a:gd name="T87" fmla="*/ 829 h 1650"/>
                        <a:gd name="T88" fmla="*/ 516 w 712"/>
                        <a:gd name="T89" fmla="*/ 656 h 1650"/>
                        <a:gd name="T90" fmla="*/ 528 w 712"/>
                        <a:gd name="T91" fmla="*/ 482 h 1650"/>
                        <a:gd name="T92" fmla="*/ 539 w 712"/>
                        <a:gd name="T93" fmla="*/ 335 h 1650"/>
                        <a:gd name="T94" fmla="*/ 551 w 712"/>
                        <a:gd name="T95" fmla="*/ 193 h 1650"/>
                        <a:gd name="T96" fmla="*/ 563 w 712"/>
                        <a:gd name="T97" fmla="*/ 110 h 1650"/>
                        <a:gd name="T98" fmla="*/ 574 w 712"/>
                        <a:gd name="T99" fmla="*/ 43 h 1650"/>
                        <a:gd name="T100" fmla="*/ 586 w 712"/>
                        <a:gd name="T101" fmla="*/ 37 h 1650"/>
                        <a:gd name="T102" fmla="*/ 597 w 712"/>
                        <a:gd name="T103" fmla="*/ 58 h 1650"/>
                        <a:gd name="T104" fmla="*/ 609 w 712"/>
                        <a:gd name="T105" fmla="*/ 121 h 1650"/>
                        <a:gd name="T106" fmla="*/ 620 w 712"/>
                        <a:gd name="T107" fmla="*/ 205 h 1650"/>
                        <a:gd name="T108" fmla="*/ 632 w 712"/>
                        <a:gd name="T109" fmla="*/ 297 h 1650"/>
                        <a:gd name="T110" fmla="*/ 643 w 712"/>
                        <a:gd name="T111" fmla="*/ 396 h 1650"/>
                        <a:gd name="T112" fmla="*/ 655 w 712"/>
                        <a:gd name="T113" fmla="*/ 479 h 1650"/>
                        <a:gd name="T114" fmla="*/ 666 w 712"/>
                        <a:gd name="T115" fmla="*/ 546 h 1650"/>
                        <a:gd name="T116" fmla="*/ 678 w 712"/>
                        <a:gd name="T117" fmla="*/ 589 h 1650"/>
                        <a:gd name="T118" fmla="*/ 689 w 712"/>
                        <a:gd name="T119" fmla="*/ 604 h 1650"/>
                        <a:gd name="T120" fmla="*/ 701 w 712"/>
                        <a:gd name="T121" fmla="*/ 607 h 1650"/>
                        <a:gd name="T122" fmla="*/ 712 w 712"/>
                        <a:gd name="T123" fmla="*/ 581 h 16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12" h="1650">
                          <a:moveTo>
                            <a:pt x="0" y="1185"/>
                          </a:moveTo>
                          <a:lnTo>
                            <a:pt x="0" y="1167"/>
                          </a:lnTo>
                          <a:lnTo>
                            <a:pt x="3" y="1167"/>
                          </a:lnTo>
                          <a:lnTo>
                            <a:pt x="3" y="1147"/>
                          </a:lnTo>
                          <a:lnTo>
                            <a:pt x="6" y="1147"/>
                          </a:lnTo>
                          <a:lnTo>
                            <a:pt x="6" y="1124"/>
                          </a:lnTo>
                          <a:lnTo>
                            <a:pt x="9" y="1124"/>
                          </a:lnTo>
                          <a:lnTo>
                            <a:pt x="9" y="1095"/>
                          </a:lnTo>
                          <a:lnTo>
                            <a:pt x="12" y="1095"/>
                          </a:lnTo>
                          <a:lnTo>
                            <a:pt x="12" y="1066"/>
                          </a:lnTo>
                          <a:lnTo>
                            <a:pt x="15" y="1066"/>
                          </a:lnTo>
                          <a:lnTo>
                            <a:pt x="15" y="1037"/>
                          </a:lnTo>
                          <a:lnTo>
                            <a:pt x="17" y="1037"/>
                          </a:lnTo>
                          <a:lnTo>
                            <a:pt x="17" y="1008"/>
                          </a:lnTo>
                          <a:lnTo>
                            <a:pt x="20" y="1008"/>
                          </a:lnTo>
                          <a:lnTo>
                            <a:pt x="20" y="979"/>
                          </a:lnTo>
                          <a:lnTo>
                            <a:pt x="23" y="979"/>
                          </a:lnTo>
                          <a:lnTo>
                            <a:pt x="23" y="951"/>
                          </a:lnTo>
                          <a:lnTo>
                            <a:pt x="26" y="951"/>
                          </a:lnTo>
                          <a:lnTo>
                            <a:pt x="26" y="922"/>
                          </a:lnTo>
                          <a:lnTo>
                            <a:pt x="29" y="922"/>
                          </a:lnTo>
                          <a:lnTo>
                            <a:pt x="29" y="890"/>
                          </a:lnTo>
                          <a:lnTo>
                            <a:pt x="32" y="890"/>
                          </a:lnTo>
                          <a:lnTo>
                            <a:pt x="32" y="855"/>
                          </a:lnTo>
                          <a:lnTo>
                            <a:pt x="35" y="855"/>
                          </a:lnTo>
                          <a:lnTo>
                            <a:pt x="35" y="821"/>
                          </a:lnTo>
                          <a:lnTo>
                            <a:pt x="38" y="821"/>
                          </a:lnTo>
                          <a:lnTo>
                            <a:pt x="38" y="786"/>
                          </a:lnTo>
                          <a:lnTo>
                            <a:pt x="41" y="786"/>
                          </a:lnTo>
                          <a:lnTo>
                            <a:pt x="41" y="748"/>
                          </a:lnTo>
                          <a:lnTo>
                            <a:pt x="43" y="748"/>
                          </a:lnTo>
                          <a:lnTo>
                            <a:pt x="43" y="714"/>
                          </a:lnTo>
                          <a:lnTo>
                            <a:pt x="46" y="714"/>
                          </a:lnTo>
                          <a:lnTo>
                            <a:pt x="46" y="679"/>
                          </a:lnTo>
                          <a:lnTo>
                            <a:pt x="49" y="679"/>
                          </a:lnTo>
                          <a:lnTo>
                            <a:pt x="49" y="644"/>
                          </a:lnTo>
                          <a:lnTo>
                            <a:pt x="52" y="644"/>
                          </a:lnTo>
                          <a:lnTo>
                            <a:pt x="52" y="610"/>
                          </a:lnTo>
                          <a:lnTo>
                            <a:pt x="55" y="610"/>
                          </a:lnTo>
                          <a:lnTo>
                            <a:pt x="55" y="575"/>
                          </a:lnTo>
                          <a:lnTo>
                            <a:pt x="58" y="575"/>
                          </a:lnTo>
                          <a:lnTo>
                            <a:pt x="58" y="540"/>
                          </a:lnTo>
                          <a:lnTo>
                            <a:pt x="61" y="540"/>
                          </a:lnTo>
                          <a:lnTo>
                            <a:pt x="61" y="503"/>
                          </a:lnTo>
                          <a:lnTo>
                            <a:pt x="64" y="503"/>
                          </a:lnTo>
                          <a:lnTo>
                            <a:pt x="64" y="468"/>
                          </a:lnTo>
                          <a:lnTo>
                            <a:pt x="66" y="468"/>
                          </a:lnTo>
                          <a:lnTo>
                            <a:pt x="66" y="433"/>
                          </a:lnTo>
                          <a:lnTo>
                            <a:pt x="69" y="433"/>
                          </a:lnTo>
                          <a:lnTo>
                            <a:pt x="69" y="399"/>
                          </a:lnTo>
                          <a:lnTo>
                            <a:pt x="72" y="399"/>
                          </a:lnTo>
                          <a:lnTo>
                            <a:pt x="72" y="364"/>
                          </a:lnTo>
                          <a:lnTo>
                            <a:pt x="75" y="364"/>
                          </a:lnTo>
                          <a:lnTo>
                            <a:pt x="75" y="329"/>
                          </a:lnTo>
                          <a:lnTo>
                            <a:pt x="78" y="329"/>
                          </a:lnTo>
                          <a:lnTo>
                            <a:pt x="78" y="300"/>
                          </a:lnTo>
                          <a:lnTo>
                            <a:pt x="81" y="300"/>
                          </a:lnTo>
                          <a:lnTo>
                            <a:pt x="81" y="274"/>
                          </a:lnTo>
                          <a:lnTo>
                            <a:pt x="84" y="274"/>
                          </a:lnTo>
                          <a:lnTo>
                            <a:pt x="84" y="245"/>
                          </a:lnTo>
                          <a:lnTo>
                            <a:pt x="87" y="245"/>
                          </a:lnTo>
                          <a:lnTo>
                            <a:pt x="87" y="219"/>
                          </a:lnTo>
                          <a:lnTo>
                            <a:pt x="90" y="219"/>
                          </a:lnTo>
                          <a:lnTo>
                            <a:pt x="90" y="193"/>
                          </a:lnTo>
                          <a:lnTo>
                            <a:pt x="92" y="193"/>
                          </a:lnTo>
                          <a:lnTo>
                            <a:pt x="92" y="167"/>
                          </a:lnTo>
                          <a:lnTo>
                            <a:pt x="95" y="167"/>
                          </a:lnTo>
                          <a:lnTo>
                            <a:pt x="95" y="138"/>
                          </a:lnTo>
                          <a:lnTo>
                            <a:pt x="98" y="138"/>
                          </a:lnTo>
                          <a:lnTo>
                            <a:pt x="98" y="112"/>
                          </a:lnTo>
                          <a:lnTo>
                            <a:pt x="101" y="112"/>
                          </a:lnTo>
                          <a:lnTo>
                            <a:pt x="101" y="92"/>
                          </a:lnTo>
                          <a:lnTo>
                            <a:pt x="104" y="92"/>
                          </a:lnTo>
                          <a:lnTo>
                            <a:pt x="104" y="81"/>
                          </a:lnTo>
                          <a:lnTo>
                            <a:pt x="107" y="81"/>
                          </a:lnTo>
                          <a:lnTo>
                            <a:pt x="107" y="69"/>
                          </a:lnTo>
                          <a:lnTo>
                            <a:pt x="110" y="69"/>
                          </a:lnTo>
                          <a:lnTo>
                            <a:pt x="110" y="58"/>
                          </a:lnTo>
                          <a:lnTo>
                            <a:pt x="113" y="58"/>
                          </a:lnTo>
                          <a:lnTo>
                            <a:pt x="113" y="43"/>
                          </a:lnTo>
                          <a:lnTo>
                            <a:pt x="116" y="43"/>
                          </a:lnTo>
                          <a:lnTo>
                            <a:pt x="116" y="31"/>
                          </a:lnTo>
                          <a:lnTo>
                            <a:pt x="118" y="31"/>
                          </a:lnTo>
                          <a:lnTo>
                            <a:pt x="118" y="20"/>
                          </a:lnTo>
                          <a:lnTo>
                            <a:pt x="121" y="20"/>
                          </a:lnTo>
                          <a:lnTo>
                            <a:pt x="121" y="8"/>
                          </a:lnTo>
                          <a:lnTo>
                            <a:pt x="124" y="8"/>
                          </a:lnTo>
                          <a:lnTo>
                            <a:pt x="124" y="0"/>
                          </a:lnTo>
                          <a:lnTo>
                            <a:pt x="127" y="0"/>
                          </a:lnTo>
                          <a:lnTo>
                            <a:pt x="127" y="3"/>
                          </a:lnTo>
                          <a:lnTo>
                            <a:pt x="130" y="3"/>
                          </a:lnTo>
                          <a:lnTo>
                            <a:pt x="130" y="8"/>
                          </a:lnTo>
                          <a:lnTo>
                            <a:pt x="133" y="8"/>
                          </a:lnTo>
                          <a:lnTo>
                            <a:pt x="133" y="14"/>
                          </a:lnTo>
                          <a:lnTo>
                            <a:pt x="136" y="14"/>
                          </a:lnTo>
                          <a:lnTo>
                            <a:pt x="136" y="20"/>
                          </a:lnTo>
                          <a:lnTo>
                            <a:pt x="139" y="20"/>
                          </a:lnTo>
                          <a:lnTo>
                            <a:pt x="139" y="26"/>
                          </a:lnTo>
                          <a:lnTo>
                            <a:pt x="141" y="26"/>
                          </a:lnTo>
                          <a:lnTo>
                            <a:pt x="141" y="29"/>
                          </a:lnTo>
                          <a:lnTo>
                            <a:pt x="144" y="29"/>
                          </a:lnTo>
                          <a:lnTo>
                            <a:pt x="144" y="34"/>
                          </a:lnTo>
                          <a:lnTo>
                            <a:pt x="147" y="34"/>
                          </a:lnTo>
                          <a:lnTo>
                            <a:pt x="147" y="40"/>
                          </a:lnTo>
                          <a:lnTo>
                            <a:pt x="150" y="40"/>
                          </a:lnTo>
                          <a:lnTo>
                            <a:pt x="150" y="55"/>
                          </a:lnTo>
                          <a:lnTo>
                            <a:pt x="153" y="55"/>
                          </a:lnTo>
                          <a:lnTo>
                            <a:pt x="153" y="72"/>
                          </a:lnTo>
                          <a:lnTo>
                            <a:pt x="156" y="72"/>
                          </a:lnTo>
                          <a:lnTo>
                            <a:pt x="156" y="89"/>
                          </a:lnTo>
                          <a:lnTo>
                            <a:pt x="159" y="89"/>
                          </a:lnTo>
                          <a:lnTo>
                            <a:pt x="159" y="107"/>
                          </a:lnTo>
                          <a:lnTo>
                            <a:pt x="162" y="107"/>
                          </a:lnTo>
                          <a:lnTo>
                            <a:pt x="162" y="124"/>
                          </a:lnTo>
                          <a:lnTo>
                            <a:pt x="165" y="124"/>
                          </a:lnTo>
                          <a:lnTo>
                            <a:pt x="165" y="141"/>
                          </a:lnTo>
                          <a:lnTo>
                            <a:pt x="167" y="141"/>
                          </a:lnTo>
                          <a:lnTo>
                            <a:pt x="167" y="159"/>
                          </a:lnTo>
                          <a:lnTo>
                            <a:pt x="170" y="159"/>
                          </a:lnTo>
                          <a:lnTo>
                            <a:pt x="170" y="176"/>
                          </a:lnTo>
                          <a:lnTo>
                            <a:pt x="173" y="176"/>
                          </a:lnTo>
                          <a:lnTo>
                            <a:pt x="173" y="196"/>
                          </a:lnTo>
                          <a:lnTo>
                            <a:pt x="176" y="196"/>
                          </a:lnTo>
                          <a:lnTo>
                            <a:pt x="176" y="216"/>
                          </a:lnTo>
                          <a:lnTo>
                            <a:pt x="179" y="216"/>
                          </a:lnTo>
                          <a:lnTo>
                            <a:pt x="179" y="237"/>
                          </a:lnTo>
                          <a:lnTo>
                            <a:pt x="182" y="237"/>
                          </a:lnTo>
                          <a:lnTo>
                            <a:pt x="182" y="257"/>
                          </a:lnTo>
                          <a:lnTo>
                            <a:pt x="185" y="257"/>
                          </a:lnTo>
                          <a:lnTo>
                            <a:pt x="185" y="277"/>
                          </a:lnTo>
                          <a:lnTo>
                            <a:pt x="188" y="277"/>
                          </a:lnTo>
                          <a:lnTo>
                            <a:pt x="188" y="297"/>
                          </a:lnTo>
                          <a:lnTo>
                            <a:pt x="191" y="297"/>
                          </a:lnTo>
                          <a:lnTo>
                            <a:pt x="191" y="318"/>
                          </a:lnTo>
                          <a:lnTo>
                            <a:pt x="193" y="318"/>
                          </a:lnTo>
                          <a:lnTo>
                            <a:pt x="193" y="338"/>
                          </a:lnTo>
                          <a:lnTo>
                            <a:pt x="196" y="338"/>
                          </a:lnTo>
                          <a:lnTo>
                            <a:pt x="196" y="358"/>
                          </a:lnTo>
                          <a:lnTo>
                            <a:pt x="199" y="358"/>
                          </a:lnTo>
                          <a:lnTo>
                            <a:pt x="199" y="373"/>
                          </a:lnTo>
                          <a:lnTo>
                            <a:pt x="202" y="373"/>
                          </a:lnTo>
                          <a:lnTo>
                            <a:pt x="202" y="390"/>
                          </a:lnTo>
                          <a:lnTo>
                            <a:pt x="205" y="390"/>
                          </a:lnTo>
                          <a:lnTo>
                            <a:pt x="205" y="404"/>
                          </a:lnTo>
                          <a:lnTo>
                            <a:pt x="208" y="404"/>
                          </a:lnTo>
                          <a:lnTo>
                            <a:pt x="208" y="419"/>
                          </a:lnTo>
                          <a:lnTo>
                            <a:pt x="211" y="419"/>
                          </a:lnTo>
                          <a:lnTo>
                            <a:pt x="211" y="436"/>
                          </a:lnTo>
                          <a:lnTo>
                            <a:pt x="214" y="436"/>
                          </a:lnTo>
                          <a:lnTo>
                            <a:pt x="214" y="451"/>
                          </a:lnTo>
                          <a:lnTo>
                            <a:pt x="216" y="451"/>
                          </a:lnTo>
                          <a:lnTo>
                            <a:pt x="216" y="468"/>
                          </a:lnTo>
                          <a:lnTo>
                            <a:pt x="219" y="468"/>
                          </a:lnTo>
                          <a:lnTo>
                            <a:pt x="219" y="482"/>
                          </a:lnTo>
                          <a:lnTo>
                            <a:pt x="222" y="482"/>
                          </a:lnTo>
                          <a:lnTo>
                            <a:pt x="222" y="491"/>
                          </a:lnTo>
                          <a:lnTo>
                            <a:pt x="225" y="491"/>
                          </a:lnTo>
                          <a:lnTo>
                            <a:pt x="225" y="500"/>
                          </a:lnTo>
                          <a:lnTo>
                            <a:pt x="228" y="500"/>
                          </a:lnTo>
                          <a:lnTo>
                            <a:pt x="228" y="508"/>
                          </a:lnTo>
                          <a:lnTo>
                            <a:pt x="231" y="508"/>
                          </a:lnTo>
                          <a:lnTo>
                            <a:pt x="231" y="517"/>
                          </a:lnTo>
                          <a:lnTo>
                            <a:pt x="234" y="517"/>
                          </a:lnTo>
                          <a:lnTo>
                            <a:pt x="234" y="529"/>
                          </a:lnTo>
                          <a:lnTo>
                            <a:pt x="237" y="529"/>
                          </a:lnTo>
                          <a:lnTo>
                            <a:pt x="237" y="537"/>
                          </a:lnTo>
                          <a:lnTo>
                            <a:pt x="240" y="537"/>
                          </a:lnTo>
                          <a:lnTo>
                            <a:pt x="240" y="546"/>
                          </a:lnTo>
                          <a:lnTo>
                            <a:pt x="242" y="546"/>
                          </a:lnTo>
                          <a:lnTo>
                            <a:pt x="242" y="555"/>
                          </a:lnTo>
                          <a:lnTo>
                            <a:pt x="245" y="555"/>
                          </a:lnTo>
                          <a:lnTo>
                            <a:pt x="245" y="560"/>
                          </a:lnTo>
                          <a:lnTo>
                            <a:pt x="248" y="560"/>
                          </a:lnTo>
                          <a:lnTo>
                            <a:pt x="248" y="569"/>
                          </a:lnTo>
                          <a:lnTo>
                            <a:pt x="251" y="569"/>
                          </a:lnTo>
                          <a:lnTo>
                            <a:pt x="251" y="575"/>
                          </a:lnTo>
                          <a:lnTo>
                            <a:pt x="254" y="575"/>
                          </a:lnTo>
                          <a:lnTo>
                            <a:pt x="254" y="581"/>
                          </a:lnTo>
                          <a:lnTo>
                            <a:pt x="257" y="581"/>
                          </a:lnTo>
                          <a:lnTo>
                            <a:pt x="257" y="586"/>
                          </a:lnTo>
                          <a:lnTo>
                            <a:pt x="260" y="586"/>
                          </a:lnTo>
                          <a:lnTo>
                            <a:pt x="260" y="592"/>
                          </a:lnTo>
                          <a:lnTo>
                            <a:pt x="263" y="592"/>
                          </a:lnTo>
                          <a:lnTo>
                            <a:pt x="263" y="601"/>
                          </a:lnTo>
                          <a:lnTo>
                            <a:pt x="265" y="601"/>
                          </a:lnTo>
                          <a:lnTo>
                            <a:pt x="265" y="607"/>
                          </a:lnTo>
                          <a:lnTo>
                            <a:pt x="268" y="607"/>
                          </a:lnTo>
                          <a:lnTo>
                            <a:pt x="268" y="615"/>
                          </a:lnTo>
                          <a:lnTo>
                            <a:pt x="271" y="615"/>
                          </a:lnTo>
                          <a:lnTo>
                            <a:pt x="271" y="624"/>
                          </a:lnTo>
                          <a:lnTo>
                            <a:pt x="274" y="624"/>
                          </a:lnTo>
                          <a:lnTo>
                            <a:pt x="274" y="636"/>
                          </a:lnTo>
                          <a:lnTo>
                            <a:pt x="277" y="636"/>
                          </a:lnTo>
                          <a:lnTo>
                            <a:pt x="277" y="647"/>
                          </a:lnTo>
                          <a:lnTo>
                            <a:pt x="280" y="647"/>
                          </a:lnTo>
                          <a:lnTo>
                            <a:pt x="280" y="656"/>
                          </a:lnTo>
                          <a:lnTo>
                            <a:pt x="283" y="656"/>
                          </a:lnTo>
                          <a:lnTo>
                            <a:pt x="283" y="667"/>
                          </a:lnTo>
                          <a:lnTo>
                            <a:pt x="286" y="667"/>
                          </a:lnTo>
                          <a:lnTo>
                            <a:pt x="286" y="679"/>
                          </a:lnTo>
                          <a:lnTo>
                            <a:pt x="289" y="679"/>
                          </a:lnTo>
                          <a:lnTo>
                            <a:pt x="289" y="688"/>
                          </a:lnTo>
                          <a:lnTo>
                            <a:pt x="291" y="688"/>
                          </a:lnTo>
                          <a:lnTo>
                            <a:pt x="291" y="699"/>
                          </a:lnTo>
                          <a:lnTo>
                            <a:pt x="294" y="699"/>
                          </a:lnTo>
                          <a:lnTo>
                            <a:pt x="294" y="719"/>
                          </a:lnTo>
                          <a:lnTo>
                            <a:pt x="297" y="719"/>
                          </a:lnTo>
                          <a:lnTo>
                            <a:pt x="297" y="740"/>
                          </a:lnTo>
                          <a:lnTo>
                            <a:pt x="300" y="740"/>
                          </a:lnTo>
                          <a:lnTo>
                            <a:pt x="300" y="760"/>
                          </a:lnTo>
                          <a:lnTo>
                            <a:pt x="303" y="760"/>
                          </a:lnTo>
                          <a:lnTo>
                            <a:pt x="303" y="780"/>
                          </a:lnTo>
                          <a:lnTo>
                            <a:pt x="306" y="780"/>
                          </a:lnTo>
                          <a:lnTo>
                            <a:pt x="306" y="800"/>
                          </a:lnTo>
                          <a:lnTo>
                            <a:pt x="309" y="800"/>
                          </a:lnTo>
                          <a:lnTo>
                            <a:pt x="309" y="821"/>
                          </a:lnTo>
                          <a:lnTo>
                            <a:pt x="312" y="821"/>
                          </a:lnTo>
                          <a:lnTo>
                            <a:pt x="312" y="841"/>
                          </a:lnTo>
                          <a:lnTo>
                            <a:pt x="315" y="841"/>
                          </a:lnTo>
                          <a:lnTo>
                            <a:pt x="315" y="861"/>
                          </a:lnTo>
                          <a:lnTo>
                            <a:pt x="317" y="861"/>
                          </a:lnTo>
                          <a:lnTo>
                            <a:pt x="317" y="890"/>
                          </a:lnTo>
                          <a:lnTo>
                            <a:pt x="320" y="890"/>
                          </a:lnTo>
                          <a:lnTo>
                            <a:pt x="320" y="919"/>
                          </a:lnTo>
                          <a:lnTo>
                            <a:pt x="323" y="919"/>
                          </a:lnTo>
                          <a:lnTo>
                            <a:pt x="323" y="948"/>
                          </a:lnTo>
                          <a:lnTo>
                            <a:pt x="326" y="948"/>
                          </a:lnTo>
                          <a:lnTo>
                            <a:pt x="326" y="977"/>
                          </a:lnTo>
                          <a:lnTo>
                            <a:pt x="329" y="977"/>
                          </a:lnTo>
                          <a:lnTo>
                            <a:pt x="329" y="1005"/>
                          </a:lnTo>
                          <a:lnTo>
                            <a:pt x="332" y="1005"/>
                          </a:lnTo>
                          <a:lnTo>
                            <a:pt x="332" y="1034"/>
                          </a:lnTo>
                          <a:lnTo>
                            <a:pt x="335" y="1034"/>
                          </a:lnTo>
                          <a:lnTo>
                            <a:pt x="335" y="1063"/>
                          </a:lnTo>
                          <a:lnTo>
                            <a:pt x="338" y="1063"/>
                          </a:lnTo>
                          <a:lnTo>
                            <a:pt x="338" y="1095"/>
                          </a:lnTo>
                          <a:lnTo>
                            <a:pt x="340" y="1095"/>
                          </a:lnTo>
                          <a:lnTo>
                            <a:pt x="340" y="1124"/>
                          </a:lnTo>
                          <a:lnTo>
                            <a:pt x="343" y="1124"/>
                          </a:lnTo>
                          <a:lnTo>
                            <a:pt x="343" y="1156"/>
                          </a:lnTo>
                          <a:lnTo>
                            <a:pt x="346" y="1156"/>
                          </a:lnTo>
                          <a:lnTo>
                            <a:pt x="346" y="1188"/>
                          </a:lnTo>
                          <a:lnTo>
                            <a:pt x="349" y="1188"/>
                          </a:lnTo>
                          <a:lnTo>
                            <a:pt x="349" y="1219"/>
                          </a:lnTo>
                          <a:lnTo>
                            <a:pt x="352" y="1219"/>
                          </a:lnTo>
                          <a:lnTo>
                            <a:pt x="352" y="1251"/>
                          </a:lnTo>
                          <a:lnTo>
                            <a:pt x="355" y="1251"/>
                          </a:lnTo>
                          <a:lnTo>
                            <a:pt x="355" y="1283"/>
                          </a:lnTo>
                          <a:lnTo>
                            <a:pt x="358" y="1283"/>
                          </a:lnTo>
                          <a:lnTo>
                            <a:pt x="358" y="1315"/>
                          </a:lnTo>
                          <a:lnTo>
                            <a:pt x="361" y="1315"/>
                          </a:lnTo>
                          <a:lnTo>
                            <a:pt x="361" y="1347"/>
                          </a:lnTo>
                          <a:lnTo>
                            <a:pt x="364" y="1347"/>
                          </a:lnTo>
                          <a:lnTo>
                            <a:pt x="364" y="1375"/>
                          </a:lnTo>
                          <a:lnTo>
                            <a:pt x="366" y="1375"/>
                          </a:lnTo>
                          <a:lnTo>
                            <a:pt x="366" y="1401"/>
                          </a:lnTo>
                          <a:lnTo>
                            <a:pt x="369" y="1401"/>
                          </a:lnTo>
                          <a:lnTo>
                            <a:pt x="369" y="1425"/>
                          </a:lnTo>
                          <a:lnTo>
                            <a:pt x="372" y="1425"/>
                          </a:lnTo>
                          <a:lnTo>
                            <a:pt x="372" y="1451"/>
                          </a:lnTo>
                          <a:lnTo>
                            <a:pt x="375" y="1451"/>
                          </a:lnTo>
                          <a:lnTo>
                            <a:pt x="375" y="1474"/>
                          </a:lnTo>
                          <a:lnTo>
                            <a:pt x="378" y="1474"/>
                          </a:lnTo>
                          <a:lnTo>
                            <a:pt x="378" y="1497"/>
                          </a:lnTo>
                          <a:lnTo>
                            <a:pt x="381" y="1497"/>
                          </a:lnTo>
                          <a:lnTo>
                            <a:pt x="381" y="1523"/>
                          </a:lnTo>
                          <a:lnTo>
                            <a:pt x="384" y="1523"/>
                          </a:lnTo>
                          <a:lnTo>
                            <a:pt x="384" y="1546"/>
                          </a:lnTo>
                          <a:lnTo>
                            <a:pt x="387" y="1546"/>
                          </a:lnTo>
                          <a:lnTo>
                            <a:pt x="387" y="1569"/>
                          </a:lnTo>
                          <a:lnTo>
                            <a:pt x="389" y="1569"/>
                          </a:lnTo>
                          <a:lnTo>
                            <a:pt x="389" y="1581"/>
                          </a:lnTo>
                          <a:lnTo>
                            <a:pt x="392" y="1581"/>
                          </a:lnTo>
                          <a:lnTo>
                            <a:pt x="392" y="1589"/>
                          </a:lnTo>
                          <a:lnTo>
                            <a:pt x="395" y="1589"/>
                          </a:lnTo>
                          <a:lnTo>
                            <a:pt x="395" y="1601"/>
                          </a:lnTo>
                          <a:lnTo>
                            <a:pt x="398" y="1601"/>
                          </a:lnTo>
                          <a:lnTo>
                            <a:pt x="398" y="1610"/>
                          </a:lnTo>
                          <a:lnTo>
                            <a:pt x="401" y="1610"/>
                          </a:lnTo>
                          <a:lnTo>
                            <a:pt x="401" y="1621"/>
                          </a:lnTo>
                          <a:lnTo>
                            <a:pt x="404" y="1621"/>
                          </a:lnTo>
                          <a:lnTo>
                            <a:pt x="404" y="1630"/>
                          </a:lnTo>
                          <a:lnTo>
                            <a:pt x="407" y="1630"/>
                          </a:lnTo>
                          <a:lnTo>
                            <a:pt x="407" y="1638"/>
                          </a:lnTo>
                          <a:lnTo>
                            <a:pt x="410" y="1638"/>
                          </a:lnTo>
                          <a:lnTo>
                            <a:pt x="410" y="1650"/>
                          </a:lnTo>
                          <a:lnTo>
                            <a:pt x="413" y="1650"/>
                          </a:lnTo>
                          <a:lnTo>
                            <a:pt x="413" y="1647"/>
                          </a:lnTo>
                          <a:lnTo>
                            <a:pt x="415" y="1647"/>
                          </a:lnTo>
                          <a:lnTo>
                            <a:pt x="415" y="1641"/>
                          </a:lnTo>
                          <a:lnTo>
                            <a:pt x="418" y="1641"/>
                          </a:lnTo>
                          <a:lnTo>
                            <a:pt x="418" y="1633"/>
                          </a:lnTo>
                          <a:lnTo>
                            <a:pt x="421" y="1633"/>
                          </a:lnTo>
                          <a:lnTo>
                            <a:pt x="421" y="1627"/>
                          </a:lnTo>
                          <a:lnTo>
                            <a:pt x="424" y="1627"/>
                          </a:lnTo>
                          <a:lnTo>
                            <a:pt x="424" y="1621"/>
                          </a:lnTo>
                          <a:lnTo>
                            <a:pt x="427" y="1621"/>
                          </a:lnTo>
                          <a:lnTo>
                            <a:pt x="427" y="1615"/>
                          </a:lnTo>
                          <a:lnTo>
                            <a:pt x="430" y="1615"/>
                          </a:lnTo>
                          <a:lnTo>
                            <a:pt x="430" y="1607"/>
                          </a:lnTo>
                          <a:lnTo>
                            <a:pt x="433" y="1607"/>
                          </a:lnTo>
                          <a:lnTo>
                            <a:pt x="433" y="1601"/>
                          </a:lnTo>
                          <a:lnTo>
                            <a:pt x="436" y="1601"/>
                          </a:lnTo>
                          <a:lnTo>
                            <a:pt x="436" y="1586"/>
                          </a:lnTo>
                          <a:lnTo>
                            <a:pt x="439" y="1586"/>
                          </a:lnTo>
                          <a:lnTo>
                            <a:pt x="439" y="1566"/>
                          </a:lnTo>
                          <a:lnTo>
                            <a:pt x="441" y="1566"/>
                          </a:lnTo>
                          <a:lnTo>
                            <a:pt x="441" y="1546"/>
                          </a:lnTo>
                          <a:lnTo>
                            <a:pt x="444" y="1546"/>
                          </a:lnTo>
                          <a:lnTo>
                            <a:pt x="444" y="1526"/>
                          </a:lnTo>
                          <a:lnTo>
                            <a:pt x="447" y="1526"/>
                          </a:lnTo>
                          <a:lnTo>
                            <a:pt x="447" y="1505"/>
                          </a:lnTo>
                          <a:lnTo>
                            <a:pt x="450" y="1505"/>
                          </a:lnTo>
                          <a:lnTo>
                            <a:pt x="450" y="1485"/>
                          </a:lnTo>
                          <a:lnTo>
                            <a:pt x="453" y="1485"/>
                          </a:lnTo>
                          <a:lnTo>
                            <a:pt x="453" y="1462"/>
                          </a:lnTo>
                          <a:lnTo>
                            <a:pt x="456" y="1462"/>
                          </a:lnTo>
                          <a:lnTo>
                            <a:pt x="456" y="1442"/>
                          </a:lnTo>
                          <a:lnTo>
                            <a:pt x="459" y="1442"/>
                          </a:lnTo>
                          <a:lnTo>
                            <a:pt x="459" y="1419"/>
                          </a:lnTo>
                          <a:lnTo>
                            <a:pt x="462" y="1419"/>
                          </a:lnTo>
                          <a:lnTo>
                            <a:pt x="462" y="1387"/>
                          </a:lnTo>
                          <a:lnTo>
                            <a:pt x="464" y="1387"/>
                          </a:lnTo>
                          <a:lnTo>
                            <a:pt x="464" y="1355"/>
                          </a:lnTo>
                          <a:lnTo>
                            <a:pt x="467" y="1355"/>
                          </a:lnTo>
                          <a:lnTo>
                            <a:pt x="467" y="1321"/>
                          </a:lnTo>
                          <a:lnTo>
                            <a:pt x="470" y="1321"/>
                          </a:lnTo>
                          <a:lnTo>
                            <a:pt x="470" y="1289"/>
                          </a:lnTo>
                          <a:lnTo>
                            <a:pt x="473" y="1289"/>
                          </a:lnTo>
                          <a:lnTo>
                            <a:pt x="473" y="1257"/>
                          </a:lnTo>
                          <a:lnTo>
                            <a:pt x="476" y="1257"/>
                          </a:lnTo>
                          <a:lnTo>
                            <a:pt x="476" y="1225"/>
                          </a:lnTo>
                          <a:lnTo>
                            <a:pt x="479" y="1225"/>
                          </a:lnTo>
                          <a:lnTo>
                            <a:pt x="479" y="1193"/>
                          </a:lnTo>
                          <a:lnTo>
                            <a:pt x="482" y="1193"/>
                          </a:lnTo>
                          <a:lnTo>
                            <a:pt x="482" y="1159"/>
                          </a:lnTo>
                          <a:lnTo>
                            <a:pt x="485" y="1159"/>
                          </a:lnTo>
                          <a:lnTo>
                            <a:pt x="485" y="1118"/>
                          </a:lnTo>
                          <a:lnTo>
                            <a:pt x="488" y="1118"/>
                          </a:lnTo>
                          <a:lnTo>
                            <a:pt x="488" y="1078"/>
                          </a:lnTo>
                          <a:lnTo>
                            <a:pt x="490" y="1078"/>
                          </a:lnTo>
                          <a:lnTo>
                            <a:pt x="490" y="1037"/>
                          </a:lnTo>
                          <a:lnTo>
                            <a:pt x="493" y="1037"/>
                          </a:lnTo>
                          <a:lnTo>
                            <a:pt x="493" y="994"/>
                          </a:lnTo>
                          <a:lnTo>
                            <a:pt x="496" y="994"/>
                          </a:lnTo>
                          <a:lnTo>
                            <a:pt x="496" y="953"/>
                          </a:lnTo>
                          <a:lnTo>
                            <a:pt x="499" y="953"/>
                          </a:lnTo>
                          <a:lnTo>
                            <a:pt x="499" y="913"/>
                          </a:lnTo>
                          <a:lnTo>
                            <a:pt x="502" y="913"/>
                          </a:lnTo>
                          <a:lnTo>
                            <a:pt x="502" y="873"/>
                          </a:lnTo>
                          <a:lnTo>
                            <a:pt x="505" y="873"/>
                          </a:lnTo>
                          <a:lnTo>
                            <a:pt x="505" y="829"/>
                          </a:lnTo>
                          <a:lnTo>
                            <a:pt x="508" y="829"/>
                          </a:lnTo>
                          <a:lnTo>
                            <a:pt x="508" y="789"/>
                          </a:lnTo>
                          <a:lnTo>
                            <a:pt x="511" y="789"/>
                          </a:lnTo>
                          <a:lnTo>
                            <a:pt x="511" y="745"/>
                          </a:lnTo>
                          <a:lnTo>
                            <a:pt x="513" y="745"/>
                          </a:lnTo>
                          <a:lnTo>
                            <a:pt x="513" y="699"/>
                          </a:lnTo>
                          <a:lnTo>
                            <a:pt x="516" y="699"/>
                          </a:lnTo>
                          <a:lnTo>
                            <a:pt x="516" y="656"/>
                          </a:lnTo>
                          <a:lnTo>
                            <a:pt x="519" y="656"/>
                          </a:lnTo>
                          <a:lnTo>
                            <a:pt x="519" y="612"/>
                          </a:lnTo>
                          <a:lnTo>
                            <a:pt x="522" y="612"/>
                          </a:lnTo>
                          <a:lnTo>
                            <a:pt x="522" y="569"/>
                          </a:lnTo>
                          <a:lnTo>
                            <a:pt x="525" y="569"/>
                          </a:lnTo>
                          <a:lnTo>
                            <a:pt x="525" y="526"/>
                          </a:lnTo>
                          <a:lnTo>
                            <a:pt x="528" y="526"/>
                          </a:lnTo>
                          <a:lnTo>
                            <a:pt x="528" y="482"/>
                          </a:lnTo>
                          <a:lnTo>
                            <a:pt x="531" y="482"/>
                          </a:lnTo>
                          <a:lnTo>
                            <a:pt x="531" y="442"/>
                          </a:lnTo>
                          <a:lnTo>
                            <a:pt x="534" y="442"/>
                          </a:lnTo>
                          <a:lnTo>
                            <a:pt x="534" y="407"/>
                          </a:lnTo>
                          <a:lnTo>
                            <a:pt x="537" y="407"/>
                          </a:lnTo>
                          <a:lnTo>
                            <a:pt x="537" y="373"/>
                          </a:lnTo>
                          <a:lnTo>
                            <a:pt x="539" y="373"/>
                          </a:lnTo>
                          <a:lnTo>
                            <a:pt x="539" y="335"/>
                          </a:lnTo>
                          <a:lnTo>
                            <a:pt x="542" y="335"/>
                          </a:lnTo>
                          <a:lnTo>
                            <a:pt x="542" y="300"/>
                          </a:lnTo>
                          <a:lnTo>
                            <a:pt x="545" y="300"/>
                          </a:lnTo>
                          <a:lnTo>
                            <a:pt x="545" y="266"/>
                          </a:lnTo>
                          <a:lnTo>
                            <a:pt x="548" y="266"/>
                          </a:lnTo>
                          <a:lnTo>
                            <a:pt x="548" y="228"/>
                          </a:lnTo>
                          <a:lnTo>
                            <a:pt x="551" y="228"/>
                          </a:lnTo>
                          <a:lnTo>
                            <a:pt x="551" y="193"/>
                          </a:lnTo>
                          <a:lnTo>
                            <a:pt x="554" y="193"/>
                          </a:lnTo>
                          <a:lnTo>
                            <a:pt x="554" y="162"/>
                          </a:lnTo>
                          <a:lnTo>
                            <a:pt x="557" y="162"/>
                          </a:lnTo>
                          <a:lnTo>
                            <a:pt x="557" y="144"/>
                          </a:lnTo>
                          <a:lnTo>
                            <a:pt x="560" y="144"/>
                          </a:lnTo>
                          <a:lnTo>
                            <a:pt x="560" y="127"/>
                          </a:lnTo>
                          <a:lnTo>
                            <a:pt x="563" y="127"/>
                          </a:lnTo>
                          <a:lnTo>
                            <a:pt x="563" y="110"/>
                          </a:lnTo>
                          <a:lnTo>
                            <a:pt x="565" y="110"/>
                          </a:lnTo>
                          <a:lnTo>
                            <a:pt x="565" y="92"/>
                          </a:lnTo>
                          <a:lnTo>
                            <a:pt x="568" y="92"/>
                          </a:lnTo>
                          <a:lnTo>
                            <a:pt x="568" y="78"/>
                          </a:lnTo>
                          <a:lnTo>
                            <a:pt x="571" y="78"/>
                          </a:lnTo>
                          <a:lnTo>
                            <a:pt x="571" y="60"/>
                          </a:lnTo>
                          <a:lnTo>
                            <a:pt x="574" y="60"/>
                          </a:lnTo>
                          <a:lnTo>
                            <a:pt x="574" y="43"/>
                          </a:lnTo>
                          <a:lnTo>
                            <a:pt x="577" y="43"/>
                          </a:lnTo>
                          <a:lnTo>
                            <a:pt x="577" y="26"/>
                          </a:lnTo>
                          <a:lnTo>
                            <a:pt x="580" y="26"/>
                          </a:lnTo>
                          <a:lnTo>
                            <a:pt x="580" y="29"/>
                          </a:lnTo>
                          <a:lnTo>
                            <a:pt x="583" y="29"/>
                          </a:lnTo>
                          <a:lnTo>
                            <a:pt x="583" y="34"/>
                          </a:lnTo>
                          <a:lnTo>
                            <a:pt x="586" y="34"/>
                          </a:lnTo>
                          <a:lnTo>
                            <a:pt x="586" y="37"/>
                          </a:lnTo>
                          <a:lnTo>
                            <a:pt x="588" y="37"/>
                          </a:lnTo>
                          <a:lnTo>
                            <a:pt x="588" y="43"/>
                          </a:lnTo>
                          <a:lnTo>
                            <a:pt x="591" y="43"/>
                          </a:lnTo>
                          <a:lnTo>
                            <a:pt x="591" y="49"/>
                          </a:lnTo>
                          <a:lnTo>
                            <a:pt x="594" y="49"/>
                          </a:lnTo>
                          <a:lnTo>
                            <a:pt x="594" y="55"/>
                          </a:lnTo>
                          <a:lnTo>
                            <a:pt x="597" y="55"/>
                          </a:lnTo>
                          <a:lnTo>
                            <a:pt x="597" y="58"/>
                          </a:lnTo>
                          <a:lnTo>
                            <a:pt x="600" y="58"/>
                          </a:lnTo>
                          <a:lnTo>
                            <a:pt x="600" y="63"/>
                          </a:lnTo>
                          <a:lnTo>
                            <a:pt x="603" y="63"/>
                          </a:lnTo>
                          <a:lnTo>
                            <a:pt x="603" y="78"/>
                          </a:lnTo>
                          <a:lnTo>
                            <a:pt x="606" y="78"/>
                          </a:lnTo>
                          <a:lnTo>
                            <a:pt x="606" y="98"/>
                          </a:lnTo>
                          <a:lnTo>
                            <a:pt x="609" y="98"/>
                          </a:lnTo>
                          <a:lnTo>
                            <a:pt x="609" y="121"/>
                          </a:lnTo>
                          <a:lnTo>
                            <a:pt x="612" y="121"/>
                          </a:lnTo>
                          <a:lnTo>
                            <a:pt x="612" y="141"/>
                          </a:lnTo>
                          <a:lnTo>
                            <a:pt x="614" y="141"/>
                          </a:lnTo>
                          <a:lnTo>
                            <a:pt x="614" y="162"/>
                          </a:lnTo>
                          <a:lnTo>
                            <a:pt x="617" y="162"/>
                          </a:lnTo>
                          <a:lnTo>
                            <a:pt x="617" y="182"/>
                          </a:lnTo>
                          <a:lnTo>
                            <a:pt x="620" y="182"/>
                          </a:lnTo>
                          <a:lnTo>
                            <a:pt x="620" y="205"/>
                          </a:lnTo>
                          <a:lnTo>
                            <a:pt x="623" y="205"/>
                          </a:lnTo>
                          <a:lnTo>
                            <a:pt x="623" y="225"/>
                          </a:lnTo>
                          <a:lnTo>
                            <a:pt x="626" y="225"/>
                          </a:lnTo>
                          <a:lnTo>
                            <a:pt x="626" y="248"/>
                          </a:lnTo>
                          <a:lnTo>
                            <a:pt x="629" y="248"/>
                          </a:lnTo>
                          <a:lnTo>
                            <a:pt x="629" y="271"/>
                          </a:lnTo>
                          <a:lnTo>
                            <a:pt x="632" y="271"/>
                          </a:lnTo>
                          <a:lnTo>
                            <a:pt x="632" y="297"/>
                          </a:lnTo>
                          <a:lnTo>
                            <a:pt x="635" y="297"/>
                          </a:lnTo>
                          <a:lnTo>
                            <a:pt x="635" y="321"/>
                          </a:lnTo>
                          <a:lnTo>
                            <a:pt x="637" y="321"/>
                          </a:lnTo>
                          <a:lnTo>
                            <a:pt x="637" y="347"/>
                          </a:lnTo>
                          <a:lnTo>
                            <a:pt x="640" y="347"/>
                          </a:lnTo>
                          <a:lnTo>
                            <a:pt x="640" y="370"/>
                          </a:lnTo>
                          <a:lnTo>
                            <a:pt x="643" y="370"/>
                          </a:lnTo>
                          <a:lnTo>
                            <a:pt x="643" y="396"/>
                          </a:lnTo>
                          <a:lnTo>
                            <a:pt x="646" y="396"/>
                          </a:lnTo>
                          <a:lnTo>
                            <a:pt x="646" y="422"/>
                          </a:lnTo>
                          <a:lnTo>
                            <a:pt x="649" y="422"/>
                          </a:lnTo>
                          <a:lnTo>
                            <a:pt x="649" y="445"/>
                          </a:lnTo>
                          <a:lnTo>
                            <a:pt x="652" y="445"/>
                          </a:lnTo>
                          <a:lnTo>
                            <a:pt x="652" y="462"/>
                          </a:lnTo>
                          <a:lnTo>
                            <a:pt x="655" y="462"/>
                          </a:lnTo>
                          <a:lnTo>
                            <a:pt x="655" y="479"/>
                          </a:lnTo>
                          <a:lnTo>
                            <a:pt x="658" y="479"/>
                          </a:lnTo>
                          <a:lnTo>
                            <a:pt x="658" y="494"/>
                          </a:lnTo>
                          <a:lnTo>
                            <a:pt x="661" y="494"/>
                          </a:lnTo>
                          <a:lnTo>
                            <a:pt x="661" y="511"/>
                          </a:lnTo>
                          <a:lnTo>
                            <a:pt x="663" y="511"/>
                          </a:lnTo>
                          <a:lnTo>
                            <a:pt x="663" y="529"/>
                          </a:lnTo>
                          <a:lnTo>
                            <a:pt x="666" y="529"/>
                          </a:lnTo>
                          <a:lnTo>
                            <a:pt x="666" y="546"/>
                          </a:lnTo>
                          <a:lnTo>
                            <a:pt x="669" y="546"/>
                          </a:lnTo>
                          <a:lnTo>
                            <a:pt x="669" y="563"/>
                          </a:lnTo>
                          <a:lnTo>
                            <a:pt x="672" y="563"/>
                          </a:lnTo>
                          <a:lnTo>
                            <a:pt x="672" y="581"/>
                          </a:lnTo>
                          <a:lnTo>
                            <a:pt x="675" y="581"/>
                          </a:lnTo>
                          <a:lnTo>
                            <a:pt x="675" y="586"/>
                          </a:lnTo>
                          <a:lnTo>
                            <a:pt x="678" y="586"/>
                          </a:lnTo>
                          <a:lnTo>
                            <a:pt x="678" y="589"/>
                          </a:lnTo>
                          <a:lnTo>
                            <a:pt x="681" y="589"/>
                          </a:lnTo>
                          <a:lnTo>
                            <a:pt x="681" y="595"/>
                          </a:lnTo>
                          <a:lnTo>
                            <a:pt x="684" y="595"/>
                          </a:lnTo>
                          <a:lnTo>
                            <a:pt x="684" y="598"/>
                          </a:lnTo>
                          <a:lnTo>
                            <a:pt x="687" y="598"/>
                          </a:lnTo>
                          <a:lnTo>
                            <a:pt x="687" y="601"/>
                          </a:lnTo>
                          <a:lnTo>
                            <a:pt x="689" y="601"/>
                          </a:lnTo>
                          <a:lnTo>
                            <a:pt x="689" y="604"/>
                          </a:lnTo>
                          <a:lnTo>
                            <a:pt x="692" y="604"/>
                          </a:lnTo>
                          <a:lnTo>
                            <a:pt x="692" y="610"/>
                          </a:lnTo>
                          <a:lnTo>
                            <a:pt x="695" y="610"/>
                          </a:lnTo>
                          <a:lnTo>
                            <a:pt x="695" y="612"/>
                          </a:lnTo>
                          <a:lnTo>
                            <a:pt x="698" y="612"/>
                          </a:lnTo>
                          <a:lnTo>
                            <a:pt x="698" y="612"/>
                          </a:lnTo>
                          <a:lnTo>
                            <a:pt x="701" y="612"/>
                          </a:lnTo>
                          <a:lnTo>
                            <a:pt x="701" y="607"/>
                          </a:lnTo>
                          <a:lnTo>
                            <a:pt x="704" y="607"/>
                          </a:lnTo>
                          <a:lnTo>
                            <a:pt x="704" y="601"/>
                          </a:lnTo>
                          <a:lnTo>
                            <a:pt x="707" y="601"/>
                          </a:lnTo>
                          <a:lnTo>
                            <a:pt x="707" y="592"/>
                          </a:lnTo>
                          <a:lnTo>
                            <a:pt x="710" y="592"/>
                          </a:lnTo>
                          <a:lnTo>
                            <a:pt x="710" y="586"/>
                          </a:lnTo>
                          <a:lnTo>
                            <a:pt x="712" y="586"/>
                          </a:lnTo>
                          <a:lnTo>
                            <a:pt x="712" y="581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0" name="Freeform 16">
                      <a:extLst>
                        <a:ext uri="{FF2B5EF4-FFF2-40B4-BE49-F238E27FC236}">
                          <a16:creationId xmlns:a16="http://schemas.microsoft.com/office/drawing/2014/main" id="{E31FA547-9510-4434-B167-57D744BBC48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16" y="838"/>
                      <a:ext cx="744" cy="1176"/>
                    </a:xfrm>
                    <a:custGeom>
                      <a:avLst/>
                      <a:gdLst>
                        <a:gd name="T0" fmla="*/ 9 w 744"/>
                        <a:gd name="T1" fmla="*/ 500 h 1176"/>
                        <a:gd name="T2" fmla="*/ 21 w 744"/>
                        <a:gd name="T3" fmla="*/ 465 h 1176"/>
                        <a:gd name="T4" fmla="*/ 32 w 744"/>
                        <a:gd name="T5" fmla="*/ 433 h 1176"/>
                        <a:gd name="T6" fmla="*/ 44 w 744"/>
                        <a:gd name="T7" fmla="*/ 407 h 1176"/>
                        <a:gd name="T8" fmla="*/ 55 w 744"/>
                        <a:gd name="T9" fmla="*/ 381 h 1176"/>
                        <a:gd name="T10" fmla="*/ 67 w 744"/>
                        <a:gd name="T11" fmla="*/ 367 h 1176"/>
                        <a:gd name="T12" fmla="*/ 78 w 744"/>
                        <a:gd name="T13" fmla="*/ 352 h 1176"/>
                        <a:gd name="T14" fmla="*/ 90 w 744"/>
                        <a:gd name="T15" fmla="*/ 341 h 1176"/>
                        <a:gd name="T16" fmla="*/ 101 w 744"/>
                        <a:gd name="T17" fmla="*/ 326 h 1176"/>
                        <a:gd name="T18" fmla="*/ 113 w 744"/>
                        <a:gd name="T19" fmla="*/ 309 h 1176"/>
                        <a:gd name="T20" fmla="*/ 124 w 744"/>
                        <a:gd name="T21" fmla="*/ 294 h 1176"/>
                        <a:gd name="T22" fmla="*/ 136 w 744"/>
                        <a:gd name="T23" fmla="*/ 283 h 1176"/>
                        <a:gd name="T24" fmla="*/ 147 w 744"/>
                        <a:gd name="T25" fmla="*/ 268 h 1176"/>
                        <a:gd name="T26" fmla="*/ 159 w 744"/>
                        <a:gd name="T27" fmla="*/ 274 h 1176"/>
                        <a:gd name="T28" fmla="*/ 171 w 744"/>
                        <a:gd name="T29" fmla="*/ 280 h 1176"/>
                        <a:gd name="T30" fmla="*/ 182 w 744"/>
                        <a:gd name="T31" fmla="*/ 306 h 1176"/>
                        <a:gd name="T32" fmla="*/ 194 w 744"/>
                        <a:gd name="T33" fmla="*/ 338 h 1176"/>
                        <a:gd name="T34" fmla="*/ 205 w 744"/>
                        <a:gd name="T35" fmla="*/ 381 h 1176"/>
                        <a:gd name="T36" fmla="*/ 217 w 744"/>
                        <a:gd name="T37" fmla="*/ 430 h 1176"/>
                        <a:gd name="T38" fmla="*/ 228 w 744"/>
                        <a:gd name="T39" fmla="*/ 485 h 1176"/>
                        <a:gd name="T40" fmla="*/ 240 w 744"/>
                        <a:gd name="T41" fmla="*/ 540 h 1176"/>
                        <a:gd name="T42" fmla="*/ 251 w 744"/>
                        <a:gd name="T43" fmla="*/ 598 h 1176"/>
                        <a:gd name="T44" fmla="*/ 263 w 744"/>
                        <a:gd name="T45" fmla="*/ 656 h 1176"/>
                        <a:gd name="T46" fmla="*/ 274 w 744"/>
                        <a:gd name="T47" fmla="*/ 708 h 1176"/>
                        <a:gd name="T48" fmla="*/ 286 w 744"/>
                        <a:gd name="T49" fmla="*/ 760 h 1176"/>
                        <a:gd name="T50" fmla="*/ 297 w 744"/>
                        <a:gd name="T51" fmla="*/ 803 h 1176"/>
                        <a:gd name="T52" fmla="*/ 309 w 744"/>
                        <a:gd name="T53" fmla="*/ 838 h 1176"/>
                        <a:gd name="T54" fmla="*/ 323 w 744"/>
                        <a:gd name="T55" fmla="*/ 858 h 1176"/>
                        <a:gd name="T56" fmla="*/ 338 w 744"/>
                        <a:gd name="T57" fmla="*/ 864 h 1176"/>
                        <a:gd name="T58" fmla="*/ 349 w 744"/>
                        <a:gd name="T59" fmla="*/ 835 h 1176"/>
                        <a:gd name="T60" fmla="*/ 361 w 744"/>
                        <a:gd name="T61" fmla="*/ 800 h 1176"/>
                        <a:gd name="T62" fmla="*/ 372 w 744"/>
                        <a:gd name="T63" fmla="*/ 742 h 1176"/>
                        <a:gd name="T64" fmla="*/ 384 w 744"/>
                        <a:gd name="T65" fmla="*/ 679 h 1176"/>
                        <a:gd name="T66" fmla="*/ 395 w 744"/>
                        <a:gd name="T67" fmla="*/ 615 h 1176"/>
                        <a:gd name="T68" fmla="*/ 407 w 744"/>
                        <a:gd name="T69" fmla="*/ 552 h 1176"/>
                        <a:gd name="T70" fmla="*/ 419 w 744"/>
                        <a:gd name="T71" fmla="*/ 503 h 1176"/>
                        <a:gd name="T72" fmla="*/ 430 w 744"/>
                        <a:gd name="T73" fmla="*/ 465 h 1176"/>
                        <a:gd name="T74" fmla="*/ 447 w 744"/>
                        <a:gd name="T75" fmla="*/ 448 h 1176"/>
                        <a:gd name="T76" fmla="*/ 468 w 744"/>
                        <a:gd name="T77" fmla="*/ 468 h 1176"/>
                        <a:gd name="T78" fmla="*/ 479 w 744"/>
                        <a:gd name="T79" fmla="*/ 494 h 1176"/>
                        <a:gd name="T80" fmla="*/ 491 w 744"/>
                        <a:gd name="T81" fmla="*/ 534 h 1176"/>
                        <a:gd name="T82" fmla="*/ 502 w 744"/>
                        <a:gd name="T83" fmla="*/ 578 h 1176"/>
                        <a:gd name="T84" fmla="*/ 514 w 744"/>
                        <a:gd name="T85" fmla="*/ 633 h 1176"/>
                        <a:gd name="T86" fmla="*/ 525 w 744"/>
                        <a:gd name="T87" fmla="*/ 693 h 1176"/>
                        <a:gd name="T88" fmla="*/ 537 w 744"/>
                        <a:gd name="T89" fmla="*/ 763 h 1176"/>
                        <a:gd name="T90" fmla="*/ 548 w 744"/>
                        <a:gd name="T91" fmla="*/ 841 h 1176"/>
                        <a:gd name="T92" fmla="*/ 560 w 744"/>
                        <a:gd name="T93" fmla="*/ 922 h 1176"/>
                        <a:gd name="T94" fmla="*/ 571 w 744"/>
                        <a:gd name="T95" fmla="*/ 1005 h 1176"/>
                        <a:gd name="T96" fmla="*/ 583 w 744"/>
                        <a:gd name="T97" fmla="*/ 1078 h 1176"/>
                        <a:gd name="T98" fmla="*/ 594 w 744"/>
                        <a:gd name="T99" fmla="*/ 1138 h 1176"/>
                        <a:gd name="T100" fmla="*/ 609 w 744"/>
                        <a:gd name="T101" fmla="*/ 1176 h 1176"/>
                        <a:gd name="T102" fmla="*/ 629 w 744"/>
                        <a:gd name="T103" fmla="*/ 1147 h 1176"/>
                        <a:gd name="T104" fmla="*/ 641 w 744"/>
                        <a:gd name="T105" fmla="*/ 1063 h 1176"/>
                        <a:gd name="T106" fmla="*/ 652 w 744"/>
                        <a:gd name="T107" fmla="*/ 962 h 1176"/>
                        <a:gd name="T108" fmla="*/ 664 w 744"/>
                        <a:gd name="T109" fmla="*/ 815 h 1176"/>
                        <a:gd name="T110" fmla="*/ 675 w 744"/>
                        <a:gd name="T111" fmla="*/ 661 h 1176"/>
                        <a:gd name="T112" fmla="*/ 687 w 744"/>
                        <a:gd name="T113" fmla="*/ 497 h 1176"/>
                        <a:gd name="T114" fmla="*/ 698 w 744"/>
                        <a:gd name="T115" fmla="*/ 338 h 1176"/>
                        <a:gd name="T116" fmla="*/ 710 w 744"/>
                        <a:gd name="T117" fmla="*/ 213 h 1176"/>
                        <a:gd name="T118" fmla="*/ 721 w 744"/>
                        <a:gd name="T119" fmla="*/ 92 h 1176"/>
                        <a:gd name="T120" fmla="*/ 733 w 744"/>
                        <a:gd name="T121" fmla="*/ 46 h 1176"/>
                        <a:gd name="T122" fmla="*/ 744 w 744"/>
                        <a:gd name="T123" fmla="*/ 0 h 11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44" h="1176">
                          <a:moveTo>
                            <a:pt x="0" y="526"/>
                          </a:moveTo>
                          <a:lnTo>
                            <a:pt x="0" y="520"/>
                          </a:lnTo>
                          <a:lnTo>
                            <a:pt x="3" y="520"/>
                          </a:lnTo>
                          <a:lnTo>
                            <a:pt x="3" y="514"/>
                          </a:lnTo>
                          <a:lnTo>
                            <a:pt x="6" y="514"/>
                          </a:lnTo>
                          <a:lnTo>
                            <a:pt x="6" y="508"/>
                          </a:lnTo>
                          <a:lnTo>
                            <a:pt x="9" y="508"/>
                          </a:lnTo>
                          <a:lnTo>
                            <a:pt x="9" y="500"/>
                          </a:lnTo>
                          <a:lnTo>
                            <a:pt x="12" y="500"/>
                          </a:lnTo>
                          <a:lnTo>
                            <a:pt x="12" y="491"/>
                          </a:lnTo>
                          <a:lnTo>
                            <a:pt x="15" y="491"/>
                          </a:lnTo>
                          <a:lnTo>
                            <a:pt x="15" y="482"/>
                          </a:lnTo>
                          <a:lnTo>
                            <a:pt x="18" y="482"/>
                          </a:lnTo>
                          <a:lnTo>
                            <a:pt x="18" y="474"/>
                          </a:lnTo>
                          <a:lnTo>
                            <a:pt x="21" y="474"/>
                          </a:lnTo>
                          <a:lnTo>
                            <a:pt x="21" y="465"/>
                          </a:lnTo>
                          <a:lnTo>
                            <a:pt x="23" y="465"/>
                          </a:lnTo>
                          <a:lnTo>
                            <a:pt x="23" y="456"/>
                          </a:lnTo>
                          <a:lnTo>
                            <a:pt x="26" y="456"/>
                          </a:lnTo>
                          <a:lnTo>
                            <a:pt x="26" y="448"/>
                          </a:lnTo>
                          <a:lnTo>
                            <a:pt x="29" y="448"/>
                          </a:lnTo>
                          <a:lnTo>
                            <a:pt x="29" y="439"/>
                          </a:lnTo>
                          <a:lnTo>
                            <a:pt x="32" y="439"/>
                          </a:lnTo>
                          <a:lnTo>
                            <a:pt x="32" y="433"/>
                          </a:lnTo>
                          <a:lnTo>
                            <a:pt x="35" y="433"/>
                          </a:lnTo>
                          <a:lnTo>
                            <a:pt x="35" y="424"/>
                          </a:lnTo>
                          <a:lnTo>
                            <a:pt x="38" y="424"/>
                          </a:lnTo>
                          <a:lnTo>
                            <a:pt x="38" y="419"/>
                          </a:lnTo>
                          <a:lnTo>
                            <a:pt x="41" y="419"/>
                          </a:lnTo>
                          <a:lnTo>
                            <a:pt x="41" y="413"/>
                          </a:lnTo>
                          <a:lnTo>
                            <a:pt x="44" y="413"/>
                          </a:lnTo>
                          <a:lnTo>
                            <a:pt x="44" y="407"/>
                          </a:lnTo>
                          <a:lnTo>
                            <a:pt x="47" y="407"/>
                          </a:lnTo>
                          <a:lnTo>
                            <a:pt x="47" y="401"/>
                          </a:lnTo>
                          <a:lnTo>
                            <a:pt x="49" y="401"/>
                          </a:lnTo>
                          <a:lnTo>
                            <a:pt x="49" y="393"/>
                          </a:lnTo>
                          <a:lnTo>
                            <a:pt x="52" y="393"/>
                          </a:lnTo>
                          <a:lnTo>
                            <a:pt x="52" y="387"/>
                          </a:lnTo>
                          <a:lnTo>
                            <a:pt x="55" y="387"/>
                          </a:lnTo>
                          <a:lnTo>
                            <a:pt x="55" y="381"/>
                          </a:lnTo>
                          <a:lnTo>
                            <a:pt x="58" y="381"/>
                          </a:lnTo>
                          <a:lnTo>
                            <a:pt x="58" y="378"/>
                          </a:lnTo>
                          <a:lnTo>
                            <a:pt x="61" y="378"/>
                          </a:lnTo>
                          <a:lnTo>
                            <a:pt x="61" y="375"/>
                          </a:lnTo>
                          <a:lnTo>
                            <a:pt x="64" y="375"/>
                          </a:lnTo>
                          <a:lnTo>
                            <a:pt x="64" y="372"/>
                          </a:lnTo>
                          <a:lnTo>
                            <a:pt x="67" y="372"/>
                          </a:lnTo>
                          <a:lnTo>
                            <a:pt x="67" y="367"/>
                          </a:lnTo>
                          <a:lnTo>
                            <a:pt x="70" y="367"/>
                          </a:lnTo>
                          <a:lnTo>
                            <a:pt x="70" y="364"/>
                          </a:lnTo>
                          <a:lnTo>
                            <a:pt x="72" y="364"/>
                          </a:lnTo>
                          <a:lnTo>
                            <a:pt x="72" y="361"/>
                          </a:lnTo>
                          <a:lnTo>
                            <a:pt x="75" y="361"/>
                          </a:lnTo>
                          <a:lnTo>
                            <a:pt x="75" y="355"/>
                          </a:lnTo>
                          <a:lnTo>
                            <a:pt x="78" y="355"/>
                          </a:lnTo>
                          <a:lnTo>
                            <a:pt x="78" y="352"/>
                          </a:lnTo>
                          <a:lnTo>
                            <a:pt x="81" y="352"/>
                          </a:lnTo>
                          <a:lnTo>
                            <a:pt x="81" y="349"/>
                          </a:lnTo>
                          <a:lnTo>
                            <a:pt x="84" y="349"/>
                          </a:lnTo>
                          <a:lnTo>
                            <a:pt x="84" y="346"/>
                          </a:lnTo>
                          <a:lnTo>
                            <a:pt x="87" y="346"/>
                          </a:lnTo>
                          <a:lnTo>
                            <a:pt x="87" y="344"/>
                          </a:lnTo>
                          <a:lnTo>
                            <a:pt x="90" y="344"/>
                          </a:lnTo>
                          <a:lnTo>
                            <a:pt x="90" y="341"/>
                          </a:lnTo>
                          <a:lnTo>
                            <a:pt x="93" y="341"/>
                          </a:lnTo>
                          <a:lnTo>
                            <a:pt x="93" y="335"/>
                          </a:lnTo>
                          <a:lnTo>
                            <a:pt x="96" y="335"/>
                          </a:lnTo>
                          <a:lnTo>
                            <a:pt x="96" y="332"/>
                          </a:lnTo>
                          <a:lnTo>
                            <a:pt x="98" y="332"/>
                          </a:lnTo>
                          <a:lnTo>
                            <a:pt x="98" y="329"/>
                          </a:lnTo>
                          <a:lnTo>
                            <a:pt x="101" y="329"/>
                          </a:lnTo>
                          <a:lnTo>
                            <a:pt x="101" y="326"/>
                          </a:lnTo>
                          <a:lnTo>
                            <a:pt x="104" y="326"/>
                          </a:lnTo>
                          <a:lnTo>
                            <a:pt x="104" y="323"/>
                          </a:lnTo>
                          <a:lnTo>
                            <a:pt x="107" y="323"/>
                          </a:lnTo>
                          <a:lnTo>
                            <a:pt x="107" y="318"/>
                          </a:lnTo>
                          <a:lnTo>
                            <a:pt x="110" y="318"/>
                          </a:lnTo>
                          <a:lnTo>
                            <a:pt x="110" y="315"/>
                          </a:lnTo>
                          <a:lnTo>
                            <a:pt x="113" y="315"/>
                          </a:lnTo>
                          <a:lnTo>
                            <a:pt x="113" y="309"/>
                          </a:lnTo>
                          <a:lnTo>
                            <a:pt x="116" y="309"/>
                          </a:lnTo>
                          <a:lnTo>
                            <a:pt x="116" y="306"/>
                          </a:lnTo>
                          <a:lnTo>
                            <a:pt x="119" y="306"/>
                          </a:lnTo>
                          <a:lnTo>
                            <a:pt x="119" y="303"/>
                          </a:lnTo>
                          <a:lnTo>
                            <a:pt x="121" y="303"/>
                          </a:lnTo>
                          <a:lnTo>
                            <a:pt x="121" y="297"/>
                          </a:lnTo>
                          <a:lnTo>
                            <a:pt x="124" y="297"/>
                          </a:lnTo>
                          <a:lnTo>
                            <a:pt x="124" y="294"/>
                          </a:lnTo>
                          <a:lnTo>
                            <a:pt x="127" y="294"/>
                          </a:lnTo>
                          <a:lnTo>
                            <a:pt x="127" y="292"/>
                          </a:lnTo>
                          <a:lnTo>
                            <a:pt x="130" y="292"/>
                          </a:lnTo>
                          <a:lnTo>
                            <a:pt x="130" y="289"/>
                          </a:lnTo>
                          <a:lnTo>
                            <a:pt x="133" y="289"/>
                          </a:lnTo>
                          <a:lnTo>
                            <a:pt x="133" y="286"/>
                          </a:lnTo>
                          <a:lnTo>
                            <a:pt x="136" y="286"/>
                          </a:lnTo>
                          <a:lnTo>
                            <a:pt x="136" y="283"/>
                          </a:lnTo>
                          <a:lnTo>
                            <a:pt x="139" y="283"/>
                          </a:lnTo>
                          <a:lnTo>
                            <a:pt x="139" y="280"/>
                          </a:lnTo>
                          <a:lnTo>
                            <a:pt x="142" y="280"/>
                          </a:lnTo>
                          <a:lnTo>
                            <a:pt x="142" y="277"/>
                          </a:lnTo>
                          <a:lnTo>
                            <a:pt x="145" y="277"/>
                          </a:lnTo>
                          <a:lnTo>
                            <a:pt x="145" y="274"/>
                          </a:lnTo>
                          <a:lnTo>
                            <a:pt x="147" y="274"/>
                          </a:lnTo>
                          <a:lnTo>
                            <a:pt x="147" y="268"/>
                          </a:lnTo>
                          <a:lnTo>
                            <a:pt x="150" y="268"/>
                          </a:lnTo>
                          <a:lnTo>
                            <a:pt x="150" y="268"/>
                          </a:lnTo>
                          <a:lnTo>
                            <a:pt x="153" y="268"/>
                          </a:lnTo>
                          <a:lnTo>
                            <a:pt x="153" y="271"/>
                          </a:lnTo>
                          <a:lnTo>
                            <a:pt x="156" y="271"/>
                          </a:lnTo>
                          <a:lnTo>
                            <a:pt x="156" y="274"/>
                          </a:lnTo>
                          <a:lnTo>
                            <a:pt x="159" y="274"/>
                          </a:lnTo>
                          <a:lnTo>
                            <a:pt x="159" y="274"/>
                          </a:lnTo>
                          <a:lnTo>
                            <a:pt x="162" y="274"/>
                          </a:lnTo>
                          <a:lnTo>
                            <a:pt x="162" y="277"/>
                          </a:lnTo>
                          <a:lnTo>
                            <a:pt x="165" y="277"/>
                          </a:lnTo>
                          <a:lnTo>
                            <a:pt x="165" y="277"/>
                          </a:lnTo>
                          <a:lnTo>
                            <a:pt x="168" y="277"/>
                          </a:lnTo>
                          <a:lnTo>
                            <a:pt x="168" y="280"/>
                          </a:lnTo>
                          <a:lnTo>
                            <a:pt x="171" y="280"/>
                          </a:lnTo>
                          <a:lnTo>
                            <a:pt x="171" y="280"/>
                          </a:lnTo>
                          <a:lnTo>
                            <a:pt x="173" y="280"/>
                          </a:lnTo>
                          <a:lnTo>
                            <a:pt x="173" y="286"/>
                          </a:lnTo>
                          <a:lnTo>
                            <a:pt x="176" y="286"/>
                          </a:lnTo>
                          <a:lnTo>
                            <a:pt x="176" y="292"/>
                          </a:lnTo>
                          <a:lnTo>
                            <a:pt x="179" y="292"/>
                          </a:lnTo>
                          <a:lnTo>
                            <a:pt x="179" y="300"/>
                          </a:lnTo>
                          <a:lnTo>
                            <a:pt x="182" y="300"/>
                          </a:lnTo>
                          <a:lnTo>
                            <a:pt x="182" y="306"/>
                          </a:lnTo>
                          <a:lnTo>
                            <a:pt x="185" y="306"/>
                          </a:lnTo>
                          <a:lnTo>
                            <a:pt x="185" y="315"/>
                          </a:lnTo>
                          <a:lnTo>
                            <a:pt x="188" y="315"/>
                          </a:lnTo>
                          <a:lnTo>
                            <a:pt x="188" y="320"/>
                          </a:lnTo>
                          <a:lnTo>
                            <a:pt x="191" y="320"/>
                          </a:lnTo>
                          <a:lnTo>
                            <a:pt x="191" y="329"/>
                          </a:lnTo>
                          <a:lnTo>
                            <a:pt x="194" y="329"/>
                          </a:lnTo>
                          <a:lnTo>
                            <a:pt x="194" y="338"/>
                          </a:lnTo>
                          <a:lnTo>
                            <a:pt x="196" y="338"/>
                          </a:lnTo>
                          <a:lnTo>
                            <a:pt x="196" y="344"/>
                          </a:lnTo>
                          <a:lnTo>
                            <a:pt x="199" y="344"/>
                          </a:lnTo>
                          <a:lnTo>
                            <a:pt x="199" y="358"/>
                          </a:lnTo>
                          <a:lnTo>
                            <a:pt x="202" y="358"/>
                          </a:lnTo>
                          <a:lnTo>
                            <a:pt x="202" y="370"/>
                          </a:lnTo>
                          <a:lnTo>
                            <a:pt x="205" y="370"/>
                          </a:lnTo>
                          <a:lnTo>
                            <a:pt x="205" y="381"/>
                          </a:lnTo>
                          <a:lnTo>
                            <a:pt x="208" y="381"/>
                          </a:lnTo>
                          <a:lnTo>
                            <a:pt x="208" y="393"/>
                          </a:lnTo>
                          <a:lnTo>
                            <a:pt x="211" y="393"/>
                          </a:lnTo>
                          <a:lnTo>
                            <a:pt x="211" y="404"/>
                          </a:lnTo>
                          <a:lnTo>
                            <a:pt x="214" y="404"/>
                          </a:lnTo>
                          <a:lnTo>
                            <a:pt x="214" y="419"/>
                          </a:lnTo>
                          <a:lnTo>
                            <a:pt x="217" y="419"/>
                          </a:lnTo>
                          <a:lnTo>
                            <a:pt x="217" y="430"/>
                          </a:lnTo>
                          <a:lnTo>
                            <a:pt x="220" y="430"/>
                          </a:lnTo>
                          <a:lnTo>
                            <a:pt x="220" y="442"/>
                          </a:lnTo>
                          <a:lnTo>
                            <a:pt x="222" y="442"/>
                          </a:lnTo>
                          <a:lnTo>
                            <a:pt x="222" y="456"/>
                          </a:lnTo>
                          <a:lnTo>
                            <a:pt x="225" y="456"/>
                          </a:lnTo>
                          <a:lnTo>
                            <a:pt x="225" y="471"/>
                          </a:lnTo>
                          <a:lnTo>
                            <a:pt x="228" y="471"/>
                          </a:lnTo>
                          <a:lnTo>
                            <a:pt x="228" y="485"/>
                          </a:lnTo>
                          <a:lnTo>
                            <a:pt x="231" y="485"/>
                          </a:lnTo>
                          <a:lnTo>
                            <a:pt x="231" y="497"/>
                          </a:lnTo>
                          <a:lnTo>
                            <a:pt x="234" y="497"/>
                          </a:lnTo>
                          <a:lnTo>
                            <a:pt x="234" y="511"/>
                          </a:lnTo>
                          <a:lnTo>
                            <a:pt x="237" y="511"/>
                          </a:lnTo>
                          <a:lnTo>
                            <a:pt x="237" y="526"/>
                          </a:lnTo>
                          <a:lnTo>
                            <a:pt x="240" y="526"/>
                          </a:lnTo>
                          <a:lnTo>
                            <a:pt x="240" y="540"/>
                          </a:lnTo>
                          <a:lnTo>
                            <a:pt x="243" y="540"/>
                          </a:lnTo>
                          <a:lnTo>
                            <a:pt x="243" y="555"/>
                          </a:lnTo>
                          <a:lnTo>
                            <a:pt x="245" y="555"/>
                          </a:lnTo>
                          <a:lnTo>
                            <a:pt x="245" y="569"/>
                          </a:lnTo>
                          <a:lnTo>
                            <a:pt x="248" y="569"/>
                          </a:lnTo>
                          <a:lnTo>
                            <a:pt x="248" y="583"/>
                          </a:lnTo>
                          <a:lnTo>
                            <a:pt x="251" y="583"/>
                          </a:lnTo>
                          <a:lnTo>
                            <a:pt x="251" y="598"/>
                          </a:lnTo>
                          <a:lnTo>
                            <a:pt x="254" y="598"/>
                          </a:lnTo>
                          <a:lnTo>
                            <a:pt x="254" y="612"/>
                          </a:lnTo>
                          <a:lnTo>
                            <a:pt x="257" y="612"/>
                          </a:lnTo>
                          <a:lnTo>
                            <a:pt x="257" y="627"/>
                          </a:lnTo>
                          <a:lnTo>
                            <a:pt x="260" y="627"/>
                          </a:lnTo>
                          <a:lnTo>
                            <a:pt x="260" y="641"/>
                          </a:lnTo>
                          <a:lnTo>
                            <a:pt x="263" y="641"/>
                          </a:lnTo>
                          <a:lnTo>
                            <a:pt x="263" y="656"/>
                          </a:lnTo>
                          <a:lnTo>
                            <a:pt x="266" y="656"/>
                          </a:lnTo>
                          <a:lnTo>
                            <a:pt x="266" y="670"/>
                          </a:lnTo>
                          <a:lnTo>
                            <a:pt x="269" y="670"/>
                          </a:lnTo>
                          <a:lnTo>
                            <a:pt x="269" y="685"/>
                          </a:lnTo>
                          <a:lnTo>
                            <a:pt x="271" y="685"/>
                          </a:lnTo>
                          <a:lnTo>
                            <a:pt x="271" y="696"/>
                          </a:lnTo>
                          <a:lnTo>
                            <a:pt x="274" y="696"/>
                          </a:lnTo>
                          <a:lnTo>
                            <a:pt x="274" y="708"/>
                          </a:lnTo>
                          <a:lnTo>
                            <a:pt x="277" y="708"/>
                          </a:lnTo>
                          <a:lnTo>
                            <a:pt x="277" y="722"/>
                          </a:lnTo>
                          <a:lnTo>
                            <a:pt x="280" y="722"/>
                          </a:lnTo>
                          <a:lnTo>
                            <a:pt x="280" y="734"/>
                          </a:lnTo>
                          <a:lnTo>
                            <a:pt x="283" y="734"/>
                          </a:lnTo>
                          <a:lnTo>
                            <a:pt x="283" y="748"/>
                          </a:lnTo>
                          <a:lnTo>
                            <a:pt x="286" y="748"/>
                          </a:lnTo>
                          <a:lnTo>
                            <a:pt x="286" y="760"/>
                          </a:lnTo>
                          <a:lnTo>
                            <a:pt x="289" y="760"/>
                          </a:lnTo>
                          <a:lnTo>
                            <a:pt x="289" y="771"/>
                          </a:lnTo>
                          <a:lnTo>
                            <a:pt x="292" y="771"/>
                          </a:lnTo>
                          <a:lnTo>
                            <a:pt x="292" y="786"/>
                          </a:lnTo>
                          <a:lnTo>
                            <a:pt x="295" y="786"/>
                          </a:lnTo>
                          <a:lnTo>
                            <a:pt x="295" y="794"/>
                          </a:lnTo>
                          <a:lnTo>
                            <a:pt x="297" y="794"/>
                          </a:lnTo>
                          <a:lnTo>
                            <a:pt x="297" y="803"/>
                          </a:lnTo>
                          <a:lnTo>
                            <a:pt x="300" y="803"/>
                          </a:lnTo>
                          <a:lnTo>
                            <a:pt x="300" y="812"/>
                          </a:lnTo>
                          <a:lnTo>
                            <a:pt x="303" y="812"/>
                          </a:lnTo>
                          <a:lnTo>
                            <a:pt x="303" y="820"/>
                          </a:lnTo>
                          <a:lnTo>
                            <a:pt x="306" y="820"/>
                          </a:lnTo>
                          <a:lnTo>
                            <a:pt x="306" y="829"/>
                          </a:lnTo>
                          <a:lnTo>
                            <a:pt x="309" y="829"/>
                          </a:lnTo>
                          <a:lnTo>
                            <a:pt x="309" y="838"/>
                          </a:lnTo>
                          <a:lnTo>
                            <a:pt x="312" y="838"/>
                          </a:lnTo>
                          <a:lnTo>
                            <a:pt x="312" y="846"/>
                          </a:lnTo>
                          <a:lnTo>
                            <a:pt x="315" y="846"/>
                          </a:lnTo>
                          <a:lnTo>
                            <a:pt x="315" y="855"/>
                          </a:lnTo>
                          <a:lnTo>
                            <a:pt x="318" y="855"/>
                          </a:lnTo>
                          <a:lnTo>
                            <a:pt x="318" y="858"/>
                          </a:lnTo>
                          <a:lnTo>
                            <a:pt x="320" y="858"/>
                          </a:lnTo>
                          <a:lnTo>
                            <a:pt x="323" y="858"/>
                          </a:lnTo>
                          <a:lnTo>
                            <a:pt x="326" y="858"/>
                          </a:lnTo>
                          <a:lnTo>
                            <a:pt x="326" y="861"/>
                          </a:lnTo>
                          <a:lnTo>
                            <a:pt x="329" y="861"/>
                          </a:lnTo>
                          <a:lnTo>
                            <a:pt x="332" y="861"/>
                          </a:lnTo>
                          <a:lnTo>
                            <a:pt x="335" y="861"/>
                          </a:lnTo>
                          <a:lnTo>
                            <a:pt x="335" y="864"/>
                          </a:lnTo>
                          <a:lnTo>
                            <a:pt x="338" y="864"/>
                          </a:lnTo>
                          <a:lnTo>
                            <a:pt x="338" y="864"/>
                          </a:lnTo>
                          <a:lnTo>
                            <a:pt x="341" y="864"/>
                          </a:lnTo>
                          <a:lnTo>
                            <a:pt x="341" y="861"/>
                          </a:lnTo>
                          <a:lnTo>
                            <a:pt x="344" y="861"/>
                          </a:lnTo>
                          <a:lnTo>
                            <a:pt x="344" y="852"/>
                          </a:lnTo>
                          <a:lnTo>
                            <a:pt x="346" y="852"/>
                          </a:lnTo>
                          <a:lnTo>
                            <a:pt x="346" y="844"/>
                          </a:lnTo>
                          <a:lnTo>
                            <a:pt x="349" y="844"/>
                          </a:lnTo>
                          <a:lnTo>
                            <a:pt x="349" y="835"/>
                          </a:lnTo>
                          <a:lnTo>
                            <a:pt x="352" y="835"/>
                          </a:lnTo>
                          <a:lnTo>
                            <a:pt x="352" y="826"/>
                          </a:lnTo>
                          <a:lnTo>
                            <a:pt x="355" y="826"/>
                          </a:lnTo>
                          <a:lnTo>
                            <a:pt x="355" y="818"/>
                          </a:lnTo>
                          <a:lnTo>
                            <a:pt x="358" y="818"/>
                          </a:lnTo>
                          <a:lnTo>
                            <a:pt x="358" y="809"/>
                          </a:lnTo>
                          <a:lnTo>
                            <a:pt x="361" y="809"/>
                          </a:lnTo>
                          <a:lnTo>
                            <a:pt x="361" y="800"/>
                          </a:lnTo>
                          <a:lnTo>
                            <a:pt x="364" y="800"/>
                          </a:lnTo>
                          <a:lnTo>
                            <a:pt x="364" y="789"/>
                          </a:lnTo>
                          <a:lnTo>
                            <a:pt x="367" y="789"/>
                          </a:lnTo>
                          <a:lnTo>
                            <a:pt x="367" y="771"/>
                          </a:lnTo>
                          <a:lnTo>
                            <a:pt x="369" y="771"/>
                          </a:lnTo>
                          <a:lnTo>
                            <a:pt x="369" y="757"/>
                          </a:lnTo>
                          <a:lnTo>
                            <a:pt x="372" y="757"/>
                          </a:lnTo>
                          <a:lnTo>
                            <a:pt x="372" y="742"/>
                          </a:lnTo>
                          <a:lnTo>
                            <a:pt x="375" y="742"/>
                          </a:lnTo>
                          <a:lnTo>
                            <a:pt x="375" y="725"/>
                          </a:lnTo>
                          <a:lnTo>
                            <a:pt x="378" y="725"/>
                          </a:lnTo>
                          <a:lnTo>
                            <a:pt x="378" y="711"/>
                          </a:lnTo>
                          <a:lnTo>
                            <a:pt x="381" y="711"/>
                          </a:lnTo>
                          <a:lnTo>
                            <a:pt x="381" y="693"/>
                          </a:lnTo>
                          <a:lnTo>
                            <a:pt x="384" y="693"/>
                          </a:lnTo>
                          <a:lnTo>
                            <a:pt x="384" y="679"/>
                          </a:lnTo>
                          <a:lnTo>
                            <a:pt x="387" y="679"/>
                          </a:lnTo>
                          <a:lnTo>
                            <a:pt x="387" y="661"/>
                          </a:lnTo>
                          <a:lnTo>
                            <a:pt x="390" y="661"/>
                          </a:lnTo>
                          <a:lnTo>
                            <a:pt x="390" y="647"/>
                          </a:lnTo>
                          <a:lnTo>
                            <a:pt x="393" y="647"/>
                          </a:lnTo>
                          <a:lnTo>
                            <a:pt x="393" y="630"/>
                          </a:lnTo>
                          <a:lnTo>
                            <a:pt x="395" y="630"/>
                          </a:lnTo>
                          <a:lnTo>
                            <a:pt x="395" y="615"/>
                          </a:lnTo>
                          <a:lnTo>
                            <a:pt x="398" y="615"/>
                          </a:lnTo>
                          <a:lnTo>
                            <a:pt x="398" y="598"/>
                          </a:lnTo>
                          <a:lnTo>
                            <a:pt x="401" y="598"/>
                          </a:lnTo>
                          <a:lnTo>
                            <a:pt x="401" y="583"/>
                          </a:lnTo>
                          <a:lnTo>
                            <a:pt x="404" y="583"/>
                          </a:lnTo>
                          <a:lnTo>
                            <a:pt x="404" y="566"/>
                          </a:lnTo>
                          <a:lnTo>
                            <a:pt x="407" y="566"/>
                          </a:lnTo>
                          <a:lnTo>
                            <a:pt x="407" y="552"/>
                          </a:lnTo>
                          <a:lnTo>
                            <a:pt x="410" y="552"/>
                          </a:lnTo>
                          <a:lnTo>
                            <a:pt x="410" y="534"/>
                          </a:lnTo>
                          <a:lnTo>
                            <a:pt x="413" y="534"/>
                          </a:lnTo>
                          <a:lnTo>
                            <a:pt x="413" y="523"/>
                          </a:lnTo>
                          <a:lnTo>
                            <a:pt x="416" y="523"/>
                          </a:lnTo>
                          <a:lnTo>
                            <a:pt x="416" y="514"/>
                          </a:lnTo>
                          <a:lnTo>
                            <a:pt x="419" y="514"/>
                          </a:lnTo>
                          <a:lnTo>
                            <a:pt x="419" y="503"/>
                          </a:lnTo>
                          <a:lnTo>
                            <a:pt x="421" y="503"/>
                          </a:lnTo>
                          <a:lnTo>
                            <a:pt x="421" y="494"/>
                          </a:lnTo>
                          <a:lnTo>
                            <a:pt x="424" y="494"/>
                          </a:lnTo>
                          <a:lnTo>
                            <a:pt x="424" y="485"/>
                          </a:lnTo>
                          <a:lnTo>
                            <a:pt x="427" y="485"/>
                          </a:lnTo>
                          <a:lnTo>
                            <a:pt x="427" y="476"/>
                          </a:lnTo>
                          <a:lnTo>
                            <a:pt x="430" y="476"/>
                          </a:lnTo>
                          <a:lnTo>
                            <a:pt x="430" y="465"/>
                          </a:lnTo>
                          <a:lnTo>
                            <a:pt x="433" y="465"/>
                          </a:lnTo>
                          <a:lnTo>
                            <a:pt x="433" y="456"/>
                          </a:lnTo>
                          <a:lnTo>
                            <a:pt x="436" y="456"/>
                          </a:lnTo>
                          <a:lnTo>
                            <a:pt x="436" y="450"/>
                          </a:lnTo>
                          <a:lnTo>
                            <a:pt x="439" y="450"/>
                          </a:lnTo>
                          <a:lnTo>
                            <a:pt x="444" y="450"/>
                          </a:lnTo>
                          <a:lnTo>
                            <a:pt x="447" y="450"/>
                          </a:lnTo>
                          <a:lnTo>
                            <a:pt x="447" y="448"/>
                          </a:lnTo>
                          <a:lnTo>
                            <a:pt x="450" y="448"/>
                          </a:lnTo>
                          <a:lnTo>
                            <a:pt x="459" y="448"/>
                          </a:lnTo>
                          <a:lnTo>
                            <a:pt x="462" y="448"/>
                          </a:lnTo>
                          <a:lnTo>
                            <a:pt x="462" y="453"/>
                          </a:lnTo>
                          <a:lnTo>
                            <a:pt x="465" y="453"/>
                          </a:lnTo>
                          <a:lnTo>
                            <a:pt x="465" y="462"/>
                          </a:lnTo>
                          <a:lnTo>
                            <a:pt x="468" y="462"/>
                          </a:lnTo>
                          <a:lnTo>
                            <a:pt x="468" y="468"/>
                          </a:lnTo>
                          <a:lnTo>
                            <a:pt x="470" y="468"/>
                          </a:lnTo>
                          <a:lnTo>
                            <a:pt x="470" y="474"/>
                          </a:lnTo>
                          <a:lnTo>
                            <a:pt x="473" y="474"/>
                          </a:lnTo>
                          <a:lnTo>
                            <a:pt x="473" y="479"/>
                          </a:lnTo>
                          <a:lnTo>
                            <a:pt x="476" y="479"/>
                          </a:lnTo>
                          <a:lnTo>
                            <a:pt x="476" y="488"/>
                          </a:lnTo>
                          <a:lnTo>
                            <a:pt x="479" y="488"/>
                          </a:lnTo>
                          <a:lnTo>
                            <a:pt x="479" y="494"/>
                          </a:lnTo>
                          <a:lnTo>
                            <a:pt x="482" y="494"/>
                          </a:lnTo>
                          <a:lnTo>
                            <a:pt x="482" y="500"/>
                          </a:lnTo>
                          <a:lnTo>
                            <a:pt x="485" y="500"/>
                          </a:lnTo>
                          <a:lnTo>
                            <a:pt x="485" y="511"/>
                          </a:lnTo>
                          <a:lnTo>
                            <a:pt x="488" y="511"/>
                          </a:lnTo>
                          <a:lnTo>
                            <a:pt x="488" y="523"/>
                          </a:lnTo>
                          <a:lnTo>
                            <a:pt x="491" y="523"/>
                          </a:lnTo>
                          <a:lnTo>
                            <a:pt x="491" y="534"/>
                          </a:lnTo>
                          <a:lnTo>
                            <a:pt x="494" y="534"/>
                          </a:lnTo>
                          <a:lnTo>
                            <a:pt x="494" y="543"/>
                          </a:lnTo>
                          <a:lnTo>
                            <a:pt x="496" y="543"/>
                          </a:lnTo>
                          <a:lnTo>
                            <a:pt x="496" y="555"/>
                          </a:lnTo>
                          <a:lnTo>
                            <a:pt x="499" y="555"/>
                          </a:lnTo>
                          <a:lnTo>
                            <a:pt x="499" y="566"/>
                          </a:lnTo>
                          <a:lnTo>
                            <a:pt x="502" y="566"/>
                          </a:lnTo>
                          <a:lnTo>
                            <a:pt x="502" y="578"/>
                          </a:lnTo>
                          <a:lnTo>
                            <a:pt x="505" y="578"/>
                          </a:lnTo>
                          <a:lnTo>
                            <a:pt x="505" y="589"/>
                          </a:lnTo>
                          <a:lnTo>
                            <a:pt x="508" y="589"/>
                          </a:lnTo>
                          <a:lnTo>
                            <a:pt x="508" y="601"/>
                          </a:lnTo>
                          <a:lnTo>
                            <a:pt x="511" y="601"/>
                          </a:lnTo>
                          <a:lnTo>
                            <a:pt x="511" y="618"/>
                          </a:lnTo>
                          <a:lnTo>
                            <a:pt x="514" y="618"/>
                          </a:lnTo>
                          <a:lnTo>
                            <a:pt x="514" y="633"/>
                          </a:lnTo>
                          <a:lnTo>
                            <a:pt x="517" y="633"/>
                          </a:lnTo>
                          <a:lnTo>
                            <a:pt x="517" y="647"/>
                          </a:lnTo>
                          <a:lnTo>
                            <a:pt x="519" y="647"/>
                          </a:lnTo>
                          <a:lnTo>
                            <a:pt x="519" y="661"/>
                          </a:lnTo>
                          <a:lnTo>
                            <a:pt x="522" y="661"/>
                          </a:lnTo>
                          <a:lnTo>
                            <a:pt x="522" y="679"/>
                          </a:lnTo>
                          <a:lnTo>
                            <a:pt x="525" y="679"/>
                          </a:lnTo>
                          <a:lnTo>
                            <a:pt x="525" y="693"/>
                          </a:lnTo>
                          <a:lnTo>
                            <a:pt x="528" y="693"/>
                          </a:lnTo>
                          <a:lnTo>
                            <a:pt x="528" y="708"/>
                          </a:lnTo>
                          <a:lnTo>
                            <a:pt x="531" y="708"/>
                          </a:lnTo>
                          <a:lnTo>
                            <a:pt x="531" y="725"/>
                          </a:lnTo>
                          <a:lnTo>
                            <a:pt x="534" y="725"/>
                          </a:lnTo>
                          <a:lnTo>
                            <a:pt x="534" y="742"/>
                          </a:lnTo>
                          <a:lnTo>
                            <a:pt x="537" y="742"/>
                          </a:lnTo>
                          <a:lnTo>
                            <a:pt x="537" y="763"/>
                          </a:lnTo>
                          <a:lnTo>
                            <a:pt x="540" y="763"/>
                          </a:lnTo>
                          <a:lnTo>
                            <a:pt x="540" y="783"/>
                          </a:lnTo>
                          <a:lnTo>
                            <a:pt x="543" y="783"/>
                          </a:lnTo>
                          <a:lnTo>
                            <a:pt x="543" y="803"/>
                          </a:lnTo>
                          <a:lnTo>
                            <a:pt x="545" y="803"/>
                          </a:lnTo>
                          <a:lnTo>
                            <a:pt x="545" y="820"/>
                          </a:lnTo>
                          <a:lnTo>
                            <a:pt x="548" y="820"/>
                          </a:lnTo>
                          <a:lnTo>
                            <a:pt x="548" y="841"/>
                          </a:lnTo>
                          <a:lnTo>
                            <a:pt x="551" y="841"/>
                          </a:lnTo>
                          <a:lnTo>
                            <a:pt x="551" y="861"/>
                          </a:lnTo>
                          <a:lnTo>
                            <a:pt x="554" y="861"/>
                          </a:lnTo>
                          <a:lnTo>
                            <a:pt x="554" y="881"/>
                          </a:lnTo>
                          <a:lnTo>
                            <a:pt x="557" y="881"/>
                          </a:lnTo>
                          <a:lnTo>
                            <a:pt x="557" y="901"/>
                          </a:lnTo>
                          <a:lnTo>
                            <a:pt x="560" y="901"/>
                          </a:lnTo>
                          <a:lnTo>
                            <a:pt x="560" y="922"/>
                          </a:lnTo>
                          <a:lnTo>
                            <a:pt x="563" y="922"/>
                          </a:lnTo>
                          <a:lnTo>
                            <a:pt x="563" y="942"/>
                          </a:lnTo>
                          <a:lnTo>
                            <a:pt x="566" y="942"/>
                          </a:lnTo>
                          <a:lnTo>
                            <a:pt x="566" y="965"/>
                          </a:lnTo>
                          <a:lnTo>
                            <a:pt x="568" y="965"/>
                          </a:lnTo>
                          <a:lnTo>
                            <a:pt x="568" y="985"/>
                          </a:lnTo>
                          <a:lnTo>
                            <a:pt x="571" y="985"/>
                          </a:lnTo>
                          <a:lnTo>
                            <a:pt x="571" y="1005"/>
                          </a:lnTo>
                          <a:lnTo>
                            <a:pt x="574" y="1005"/>
                          </a:lnTo>
                          <a:lnTo>
                            <a:pt x="574" y="1026"/>
                          </a:lnTo>
                          <a:lnTo>
                            <a:pt x="577" y="1026"/>
                          </a:lnTo>
                          <a:lnTo>
                            <a:pt x="577" y="1049"/>
                          </a:lnTo>
                          <a:lnTo>
                            <a:pt x="580" y="1049"/>
                          </a:lnTo>
                          <a:lnTo>
                            <a:pt x="580" y="1063"/>
                          </a:lnTo>
                          <a:lnTo>
                            <a:pt x="583" y="1063"/>
                          </a:lnTo>
                          <a:lnTo>
                            <a:pt x="583" y="1078"/>
                          </a:lnTo>
                          <a:lnTo>
                            <a:pt x="586" y="1078"/>
                          </a:lnTo>
                          <a:lnTo>
                            <a:pt x="586" y="1095"/>
                          </a:lnTo>
                          <a:lnTo>
                            <a:pt x="589" y="1095"/>
                          </a:lnTo>
                          <a:lnTo>
                            <a:pt x="589" y="1109"/>
                          </a:lnTo>
                          <a:lnTo>
                            <a:pt x="592" y="1109"/>
                          </a:lnTo>
                          <a:lnTo>
                            <a:pt x="592" y="1124"/>
                          </a:lnTo>
                          <a:lnTo>
                            <a:pt x="594" y="1124"/>
                          </a:lnTo>
                          <a:lnTo>
                            <a:pt x="594" y="1138"/>
                          </a:lnTo>
                          <a:lnTo>
                            <a:pt x="597" y="1138"/>
                          </a:lnTo>
                          <a:lnTo>
                            <a:pt x="597" y="1153"/>
                          </a:lnTo>
                          <a:lnTo>
                            <a:pt x="600" y="1153"/>
                          </a:lnTo>
                          <a:lnTo>
                            <a:pt x="600" y="1167"/>
                          </a:lnTo>
                          <a:lnTo>
                            <a:pt x="603" y="1167"/>
                          </a:lnTo>
                          <a:lnTo>
                            <a:pt x="603" y="1176"/>
                          </a:lnTo>
                          <a:lnTo>
                            <a:pt x="606" y="1176"/>
                          </a:lnTo>
                          <a:lnTo>
                            <a:pt x="609" y="1176"/>
                          </a:lnTo>
                          <a:lnTo>
                            <a:pt x="612" y="1176"/>
                          </a:lnTo>
                          <a:lnTo>
                            <a:pt x="612" y="1173"/>
                          </a:lnTo>
                          <a:lnTo>
                            <a:pt x="615" y="1173"/>
                          </a:lnTo>
                          <a:lnTo>
                            <a:pt x="623" y="1173"/>
                          </a:lnTo>
                          <a:lnTo>
                            <a:pt x="626" y="1173"/>
                          </a:lnTo>
                          <a:lnTo>
                            <a:pt x="626" y="1167"/>
                          </a:lnTo>
                          <a:lnTo>
                            <a:pt x="629" y="1167"/>
                          </a:lnTo>
                          <a:lnTo>
                            <a:pt x="629" y="1147"/>
                          </a:lnTo>
                          <a:lnTo>
                            <a:pt x="632" y="1147"/>
                          </a:lnTo>
                          <a:lnTo>
                            <a:pt x="632" y="1124"/>
                          </a:lnTo>
                          <a:lnTo>
                            <a:pt x="635" y="1124"/>
                          </a:lnTo>
                          <a:lnTo>
                            <a:pt x="635" y="1104"/>
                          </a:lnTo>
                          <a:lnTo>
                            <a:pt x="638" y="1104"/>
                          </a:lnTo>
                          <a:lnTo>
                            <a:pt x="638" y="1083"/>
                          </a:lnTo>
                          <a:lnTo>
                            <a:pt x="641" y="1083"/>
                          </a:lnTo>
                          <a:lnTo>
                            <a:pt x="641" y="1063"/>
                          </a:lnTo>
                          <a:lnTo>
                            <a:pt x="643" y="1063"/>
                          </a:lnTo>
                          <a:lnTo>
                            <a:pt x="643" y="1040"/>
                          </a:lnTo>
                          <a:lnTo>
                            <a:pt x="646" y="1040"/>
                          </a:lnTo>
                          <a:lnTo>
                            <a:pt x="646" y="1020"/>
                          </a:lnTo>
                          <a:lnTo>
                            <a:pt x="649" y="1020"/>
                          </a:lnTo>
                          <a:lnTo>
                            <a:pt x="649" y="1000"/>
                          </a:lnTo>
                          <a:lnTo>
                            <a:pt x="652" y="1000"/>
                          </a:lnTo>
                          <a:lnTo>
                            <a:pt x="652" y="962"/>
                          </a:lnTo>
                          <a:lnTo>
                            <a:pt x="655" y="962"/>
                          </a:lnTo>
                          <a:lnTo>
                            <a:pt x="655" y="924"/>
                          </a:lnTo>
                          <a:lnTo>
                            <a:pt x="658" y="924"/>
                          </a:lnTo>
                          <a:lnTo>
                            <a:pt x="658" y="890"/>
                          </a:lnTo>
                          <a:lnTo>
                            <a:pt x="661" y="890"/>
                          </a:lnTo>
                          <a:lnTo>
                            <a:pt x="661" y="852"/>
                          </a:lnTo>
                          <a:lnTo>
                            <a:pt x="664" y="852"/>
                          </a:lnTo>
                          <a:lnTo>
                            <a:pt x="664" y="815"/>
                          </a:lnTo>
                          <a:lnTo>
                            <a:pt x="667" y="815"/>
                          </a:lnTo>
                          <a:lnTo>
                            <a:pt x="667" y="777"/>
                          </a:lnTo>
                          <a:lnTo>
                            <a:pt x="669" y="777"/>
                          </a:lnTo>
                          <a:lnTo>
                            <a:pt x="669" y="739"/>
                          </a:lnTo>
                          <a:lnTo>
                            <a:pt x="672" y="739"/>
                          </a:lnTo>
                          <a:lnTo>
                            <a:pt x="672" y="702"/>
                          </a:lnTo>
                          <a:lnTo>
                            <a:pt x="675" y="702"/>
                          </a:lnTo>
                          <a:lnTo>
                            <a:pt x="675" y="661"/>
                          </a:lnTo>
                          <a:lnTo>
                            <a:pt x="678" y="661"/>
                          </a:lnTo>
                          <a:lnTo>
                            <a:pt x="678" y="621"/>
                          </a:lnTo>
                          <a:lnTo>
                            <a:pt x="681" y="621"/>
                          </a:lnTo>
                          <a:lnTo>
                            <a:pt x="681" y="581"/>
                          </a:lnTo>
                          <a:lnTo>
                            <a:pt x="684" y="581"/>
                          </a:lnTo>
                          <a:lnTo>
                            <a:pt x="684" y="540"/>
                          </a:lnTo>
                          <a:lnTo>
                            <a:pt x="687" y="540"/>
                          </a:lnTo>
                          <a:lnTo>
                            <a:pt x="687" y="497"/>
                          </a:lnTo>
                          <a:lnTo>
                            <a:pt x="690" y="497"/>
                          </a:lnTo>
                          <a:lnTo>
                            <a:pt x="690" y="456"/>
                          </a:lnTo>
                          <a:lnTo>
                            <a:pt x="692" y="456"/>
                          </a:lnTo>
                          <a:lnTo>
                            <a:pt x="692" y="416"/>
                          </a:lnTo>
                          <a:lnTo>
                            <a:pt x="695" y="416"/>
                          </a:lnTo>
                          <a:lnTo>
                            <a:pt x="695" y="375"/>
                          </a:lnTo>
                          <a:lnTo>
                            <a:pt x="698" y="375"/>
                          </a:lnTo>
                          <a:lnTo>
                            <a:pt x="698" y="338"/>
                          </a:lnTo>
                          <a:lnTo>
                            <a:pt x="701" y="338"/>
                          </a:lnTo>
                          <a:lnTo>
                            <a:pt x="701" y="306"/>
                          </a:lnTo>
                          <a:lnTo>
                            <a:pt x="704" y="306"/>
                          </a:lnTo>
                          <a:lnTo>
                            <a:pt x="704" y="274"/>
                          </a:lnTo>
                          <a:lnTo>
                            <a:pt x="707" y="274"/>
                          </a:lnTo>
                          <a:lnTo>
                            <a:pt x="707" y="245"/>
                          </a:lnTo>
                          <a:lnTo>
                            <a:pt x="710" y="245"/>
                          </a:lnTo>
                          <a:lnTo>
                            <a:pt x="710" y="213"/>
                          </a:lnTo>
                          <a:lnTo>
                            <a:pt x="713" y="213"/>
                          </a:lnTo>
                          <a:lnTo>
                            <a:pt x="713" y="182"/>
                          </a:lnTo>
                          <a:lnTo>
                            <a:pt x="716" y="182"/>
                          </a:lnTo>
                          <a:lnTo>
                            <a:pt x="716" y="153"/>
                          </a:lnTo>
                          <a:lnTo>
                            <a:pt x="718" y="153"/>
                          </a:lnTo>
                          <a:lnTo>
                            <a:pt x="718" y="121"/>
                          </a:lnTo>
                          <a:lnTo>
                            <a:pt x="721" y="121"/>
                          </a:lnTo>
                          <a:lnTo>
                            <a:pt x="721" y="92"/>
                          </a:lnTo>
                          <a:lnTo>
                            <a:pt x="724" y="92"/>
                          </a:lnTo>
                          <a:lnTo>
                            <a:pt x="724" y="81"/>
                          </a:lnTo>
                          <a:lnTo>
                            <a:pt x="727" y="81"/>
                          </a:lnTo>
                          <a:lnTo>
                            <a:pt x="727" y="69"/>
                          </a:lnTo>
                          <a:lnTo>
                            <a:pt x="730" y="69"/>
                          </a:lnTo>
                          <a:lnTo>
                            <a:pt x="730" y="57"/>
                          </a:lnTo>
                          <a:lnTo>
                            <a:pt x="733" y="57"/>
                          </a:lnTo>
                          <a:lnTo>
                            <a:pt x="733" y="46"/>
                          </a:lnTo>
                          <a:lnTo>
                            <a:pt x="736" y="46"/>
                          </a:lnTo>
                          <a:lnTo>
                            <a:pt x="736" y="34"/>
                          </a:lnTo>
                          <a:lnTo>
                            <a:pt x="739" y="34"/>
                          </a:lnTo>
                          <a:lnTo>
                            <a:pt x="739" y="23"/>
                          </a:lnTo>
                          <a:lnTo>
                            <a:pt x="742" y="23"/>
                          </a:lnTo>
                          <a:lnTo>
                            <a:pt x="742" y="11"/>
                          </a:lnTo>
                          <a:lnTo>
                            <a:pt x="744" y="11"/>
                          </a:lnTo>
                          <a:lnTo>
                            <a:pt x="744" y="0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1" name="Freeform 17">
                      <a:extLst>
                        <a:ext uri="{FF2B5EF4-FFF2-40B4-BE49-F238E27FC236}">
                          <a16:creationId xmlns:a16="http://schemas.microsoft.com/office/drawing/2014/main" id="{512F4E1A-C4E4-FD86-0810-93D56150648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63" y="838"/>
                      <a:ext cx="470" cy="768"/>
                    </a:xfrm>
                    <a:custGeom>
                      <a:avLst/>
                      <a:gdLst>
                        <a:gd name="T0" fmla="*/ 6 w 470"/>
                        <a:gd name="T1" fmla="*/ 14 h 768"/>
                        <a:gd name="T2" fmla="*/ 12 w 470"/>
                        <a:gd name="T3" fmla="*/ 37 h 768"/>
                        <a:gd name="T4" fmla="*/ 20 w 470"/>
                        <a:gd name="T5" fmla="*/ 55 h 768"/>
                        <a:gd name="T6" fmla="*/ 26 w 470"/>
                        <a:gd name="T7" fmla="*/ 98 h 768"/>
                        <a:gd name="T8" fmla="*/ 35 w 470"/>
                        <a:gd name="T9" fmla="*/ 135 h 768"/>
                        <a:gd name="T10" fmla="*/ 41 w 470"/>
                        <a:gd name="T11" fmla="*/ 196 h 768"/>
                        <a:gd name="T12" fmla="*/ 49 w 470"/>
                        <a:gd name="T13" fmla="*/ 237 h 768"/>
                        <a:gd name="T14" fmla="*/ 55 w 470"/>
                        <a:gd name="T15" fmla="*/ 300 h 768"/>
                        <a:gd name="T16" fmla="*/ 64 w 470"/>
                        <a:gd name="T17" fmla="*/ 344 h 768"/>
                        <a:gd name="T18" fmla="*/ 69 w 470"/>
                        <a:gd name="T19" fmla="*/ 407 h 768"/>
                        <a:gd name="T20" fmla="*/ 78 w 470"/>
                        <a:gd name="T21" fmla="*/ 439 h 768"/>
                        <a:gd name="T22" fmla="*/ 84 w 470"/>
                        <a:gd name="T23" fmla="*/ 485 h 768"/>
                        <a:gd name="T24" fmla="*/ 93 w 470"/>
                        <a:gd name="T25" fmla="*/ 517 h 768"/>
                        <a:gd name="T26" fmla="*/ 98 w 470"/>
                        <a:gd name="T27" fmla="*/ 546 h 768"/>
                        <a:gd name="T28" fmla="*/ 107 w 470"/>
                        <a:gd name="T29" fmla="*/ 560 h 768"/>
                        <a:gd name="T30" fmla="*/ 113 w 470"/>
                        <a:gd name="T31" fmla="*/ 578 h 768"/>
                        <a:gd name="T32" fmla="*/ 121 w 470"/>
                        <a:gd name="T33" fmla="*/ 589 h 768"/>
                        <a:gd name="T34" fmla="*/ 127 w 470"/>
                        <a:gd name="T35" fmla="*/ 583 h 768"/>
                        <a:gd name="T36" fmla="*/ 136 w 470"/>
                        <a:gd name="T37" fmla="*/ 581 h 768"/>
                        <a:gd name="T38" fmla="*/ 144 w 470"/>
                        <a:gd name="T39" fmla="*/ 572 h 768"/>
                        <a:gd name="T40" fmla="*/ 153 w 470"/>
                        <a:gd name="T41" fmla="*/ 560 h 768"/>
                        <a:gd name="T42" fmla="*/ 159 w 470"/>
                        <a:gd name="T43" fmla="*/ 546 h 768"/>
                        <a:gd name="T44" fmla="*/ 168 w 470"/>
                        <a:gd name="T45" fmla="*/ 534 h 768"/>
                        <a:gd name="T46" fmla="*/ 173 w 470"/>
                        <a:gd name="T47" fmla="*/ 517 h 768"/>
                        <a:gd name="T48" fmla="*/ 182 w 470"/>
                        <a:gd name="T49" fmla="*/ 505 h 768"/>
                        <a:gd name="T50" fmla="*/ 188 w 470"/>
                        <a:gd name="T51" fmla="*/ 488 h 768"/>
                        <a:gd name="T52" fmla="*/ 196 w 470"/>
                        <a:gd name="T53" fmla="*/ 479 h 768"/>
                        <a:gd name="T54" fmla="*/ 202 w 470"/>
                        <a:gd name="T55" fmla="*/ 468 h 768"/>
                        <a:gd name="T56" fmla="*/ 211 w 470"/>
                        <a:gd name="T57" fmla="*/ 462 h 768"/>
                        <a:gd name="T58" fmla="*/ 225 w 470"/>
                        <a:gd name="T59" fmla="*/ 456 h 768"/>
                        <a:gd name="T60" fmla="*/ 240 w 470"/>
                        <a:gd name="T61" fmla="*/ 453 h 768"/>
                        <a:gd name="T62" fmla="*/ 245 w 470"/>
                        <a:gd name="T63" fmla="*/ 465 h 768"/>
                        <a:gd name="T64" fmla="*/ 254 w 470"/>
                        <a:gd name="T65" fmla="*/ 471 h 768"/>
                        <a:gd name="T66" fmla="*/ 260 w 470"/>
                        <a:gd name="T67" fmla="*/ 479 h 768"/>
                        <a:gd name="T68" fmla="*/ 268 w 470"/>
                        <a:gd name="T69" fmla="*/ 491 h 768"/>
                        <a:gd name="T70" fmla="*/ 274 w 470"/>
                        <a:gd name="T71" fmla="*/ 508 h 768"/>
                        <a:gd name="T72" fmla="*/ 283 w 470"/>
                        <a:gd name="T73" fmla="*/ 520 h 768"/>
                        <a:gd name="T74" fmla="*/ 289 w 470"/>
                        <a:gd name="T75" fmla="*/ 540 h 768"/>
                        <a:gd name="T76" fmla="*/ 297 w 470"/>
                        <a:gd name="T77" fmla="*/ 557 h 768"/>
                        <a:gd name="T78" fmla="*/ 303 w 470"/>
                        <a:gd name="T79" fmla="*/ 581 h 768"/>
                        <a:gd name="T80" fmla="*/ 312 w 470"/>
                        <a:gd name="T81" fmla="*/ 598 h 768"/>
                        <a:gd name="T82" fmla="*/ 318 w 470"/>
                        <a:gd name="T83" fmla="*/ 627 h 768"/>
                        <a:gd name="T84" fmla="*/ 326 w 470"/>
                        <a:gd name="T85" fmla="*/ 647 h 768"/>
                        <a:gd name="T86" fmla="*/ 332 w 470"/>
                        <a:gd name="T87" fmla="*/ 679 h 768"/>
                        <a:gd name="T88" fmla="*/ 341 w 470"/>
                        <a:gd name="T89" fmla="*/ 693 h 768"/>
                        <a:gd name="T90" fmla="*/ 346 w 470"/>
                        <a:gd name="T91" fmla="*/ 719 h 768"/>
                        <a:gd name="T92" fmla="*/ 355 w 470"/>
                        <a:gd name="T93" fmla="*/ 737 h 768"/>
                        <a:gd name="T94" fmla="*/ 361 w 470"/>
                        <a:gd name="T95" fmla="*/ 754 h 768"/>
                        <a:gd name="T96" fmla="*/ 369 w 470"/>
                        <a:gd name="T97" fmla="*/ 760 h 768"/>
                        <a:gd name="T98" fmla="*/ 375 w 470"/>
                        <a:gd name="T99" fmla="*/ 766 h 768"/>
                        <a:gd name="T100" fmla="*/ 384 w 470"/>
                        <a:gd name="T101" fmla="*/ 768 h 768"/>
                        <a:gd name="T102" fmla="*/ 390 w 470"/>
                        <a:gd name="T103" fmla="*/ 751 h 768"/>
                        <a:gd name="T104" fmla="*/ 398 w 470"/>
                        <a:gd name="T105" fmla="*/ 737 h 768"/>
                        <a:gd name="T106" fmla="*/ 404 w 470"/>
                        <a:gd name="T107" fmla="*/ 719 h 768"/>
                        <a:gd name="T108" fmla="*/ 413 w 470"/>
                        <a:gd name="T109" fmla="*/ 693 h 768"/>
                        <a:gd name="T110" fmla="*/ 418 w 470"/>
                        <a:gd name="T111" fmla="*/ 653 h 768"/>
                        <a:gd name="T112" fmla="*/ 427 w 470"/>
                        <a:gd name="T113" fmla="*/ 627 h 768"/>
                        <a:gd name="T114" fmla="*/ 433 w 470"/>
                        <a:gd name="T115" fmla="*/ 586 h 768"/>
                        <a:gd name="T116" fmla="*/ 442 w 470"/>
                        <a:gd name="T117" fmla="*/ 557 h 768"/>
                        <a:gd name="T118" fmla="*/ 447 w 470"/>
                        <a:gd name="T119" fmla="*/ 514 h 768"/>
                        <a:gd name="T120" fmla="*/ 456 w 470"/>
                        <a:gd name="T121" fmla="*/ 488 h 768"/>
                        <a:gd name="T122" fmla="*/ 462 w 470"/>
                        <a:gd name="T123" fmla="*/ 462 h 768"/>
                        <a:gd name="T124" fmla="*/ 470 w 470"/>
                        <a:gd name="T125" fmla="*/ 453 h 7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  <a:cxn ang="0">
                          <a:pos x="T124" y="T125"/>
                        </a:cxn>
                      </a:cxnLst>
                      <a:rect l="0" t="0" r="r" b="b"/>
                      <a:pathLst>
                        <a:path w="470" h="768">
                          <a:moveTo>
                            <a:pt x="0" y="0"/>
                          </a:moveTo>
                          <a:lnTo>
                            <a:pt x="0" y="5"/>
                          </a:lnTo>
                          <a:lnTo>
                            <a:pt x="3" y="5"/>
                          </a:lnTo>
                          <a:lnTo>
                            <a:pt x="3" y="14"/>
                          </a:lnTo>
                          <a:lnTo>
                            <a:pt x="6" y="14"/>
                          </a:lnTo>
                          <a:lnTo>
                            <a:pt x="6" y="23"/>
                          </a:lnTo>
                          <a:lnTo>
                            <a:pt x="9" y="23"/>
                          </a:lnTo>
                          <a:lnTo>
                            <a:pt x="9" y="29"/>
                          </a:lnTo>
                          <a:lnTo>
                            <a:pt x="12" y="29"/>
                          </a:lnTo>
                          <a:lnTo>
                            <a:pt x="12" y="37"/>
                          </a:lnTo>
                          <a:lnTo>
                            <a:pt x="15" y="37"/>
                          </a:lnTo>
                          <a:lnTo>
                            <a:pt x="15" y="46"/>
                          </a:lnTo>
                          <a:lnTo>
                            <a:pt x="18" y="46"/>
                          </a:lnTo>
                          <a:lnTo>
                            <a:pt x="18" y="55"/>
                          </a:lnTo>
                          <a:lnTo>
                            <a:pt x="20" y="55"/>
                          </a:lnTo>
                          <a:lnTo>
                            <a:pt x="20" y="63"/>
                          </a:lnTo>
                          <a:lnTo>
                            <a:pt x="23" y="63"/>
                          </a:lnTo>
                          <a:lnTo>
                            <a:pt x="23" y="78"/>
                          </a:lnTo>
                          <a:lnTo>
                            <a:pt x="26" y="78"/>
                          </a:lnTo>
                          <a:lnTo>
                            <a:pt x="26" y="98"/>
                          </a:lnTo>
                          <a:lnTo>
                            <a:pt x="29" y="98"/>
                          </a:lnTo>
                          <a:lnTo>
                            <a:pt x="29" y="115"/>
                          </a:lnTo>
                          <a:lnTo>
                            <a:pt x="32" y="115"/>
                          </a:lnTo>
                          <a:lnTo>
                            <a:pt x="32" y="135"/>
                          </a:lnTo>
                          <a:lnTo>
                            <a:pt x="35" y="135"/>
                          </a:lnTo>
                          <a:lnTo>
                            <a:pt x="35" y="156"/>
                          </a:lnTo>
                          <a:lnTo>
                            <a:pt x="38" y="156"/>
                          </a:lnTo>
                          <a:lnTo>
                            <a:pt x="38" y="176"/>
                          </a:lnTo>
                          <a:lnTo>
                            <a:pt x="41" y="176"/>
                          </a:lnTo>
                          <a:lnTo>
                            <a:pt x="41" y="196"/>
                          </a:lnTo>
                          <a:lnTo>
                            <a:pt x="44" y="196"/>
                          </a:lnTo>
                          <a:lnTo>
                            <a:pt x="44" y="216"/>
                          </a:lnTo>
                          <a:lnTo>
                            <a:pt x="46" y="216"/>
                          </a:lnTo>
                          <a:lnTo>
                            <a:pt x="46" y="237"/>
                          </a:lnTo>
                          <a:lnTo>
                            <a:pt x="49" y="237"/>
                          </a:lnTo>
                          <a:lnTo>
                            <a:pt x="49" y="257"/>
                          </a:lnTo>
                          <a:lnTo>
                            <a:pt x="52" y="257"/>
                          </a:lnTo>
                          <a:lnTo>
                            <a:pt x="52" y="280"/>
                          </a:lnTo>
                          <a:lnTo>
                            <a:pt x="55" y="280"/>
                          </a:lnTo>
                          <a:lnTo>
                            <a:pt x="55" y="300"/>
                          </a:lnTo>
                          <a:lnTo>
                            <a:pt x="58" y="300"/>
                          </a:lnTo>
                          <a:lnTo>
                            <a:pt x="58" y="323"/>
                          </a:lnTo>
                          <a:lnTo>
                            <a:pt x="61" y="323"/>
                          </a:lnTo>
                          <a:lnTo>
                            <a:pt x="61" y="344"/>
                          </a:lnTo>
                          <a:lnTo>
                            <a:pt x="64" y="344"/>
                          </a:lnTo>
                          <a:lnTo>
                            <a:pt x="64" y="367"/>
                          </a:lnTo>
                          <a:lnTo>
                            <a:pt x="67" y="367"/>
                          </a:lnTo>
                          <a:lnTo>
                            <a:pt x="67" y="387"/>
                          </a:lnTo>
                          <a:lnTo>
                            <a:pt x="69" y="387"/>
                          </a:lnTo>
                          <a:lnTo>
                            <a:pt x="69" y="407"/>
                          </a:lnTo>
                          <a:lnTo>
                            <a:pt x="72" y="407"/>
                          </a:lnTo>
                          <a:lnTo>
                            <a:pt x="72" y="424"/>
                          </a:lnTo>
                          <a:lnTo>
                            <a:pt x="75" y="424"/>
                          </a:lnTo>
                          <a:lnTo>
                            <a:pt x="75" y="439"/>
                          </a:lnTo>
                          <a:lnTo>
                            <a:pt x="78" y="439"/>
                          </a:lnTo>
                          <a:lnTo>
                            <a:pt x="78" y="453"/>
                          </a:lnTo>
                          <a:lnTo>
                            <a:pt x="81" y="453"/>
                          </a:lnTo>
                          <a:lnTo>
                            <a:pt x="81" y="471"/>
                          </a:lnTo>
                          <a:lnTo>
                            <a:pt x="84" y="471"/>
                          </a:lnTo>
                          <a:lnTo>
                            <a:pt x="84" y="485"/>
                          </a:lnTo>
                          <a:lnTo>
                            <a:pt x="87" y="485"/>
                          </a:lnTo>
                          <a:lnTo>
                            <a:pt x="87" y="500"/>
                          </a:lnTo>
                          <a:lnTo>
                            <a:pt x="90" y="500"/>
                          </a:lnTo>
                          <a:lnTo>
                            <a:pt x="90" y="517"/>
                          </a:lnTo>
                          <a:lnTo>
                            <a:pt x="93" y="517"/>
                          </a:lnTo>
                          <a:lnTo>
                            <a:pt x="93" y="531"/>
                          </a:lnTo>
                          <a:lnTo>
                            <a:pt x="95" y="531"/>
                          </a:lnTo>
                          <a:lnTo>
                            <a:pt x="95" y="540"/>
                          </a:lnTo>
                          <a:lnTo>
                            <a:pt x="98" y="540"/>
                          </a:lnTo>
                          <a:lnTo>
                            <a:pt x="98" y="546"/>
                          </a:lnTo>
                          <a:lnTo>
                            <a:pt x="101" y="546"/>
                          </a:lnTo>
                          <a:lnTo>
                            <a:pt x="101" y="552"/>
                          </a:lnTo>
                          <a:lnTo>
                            <a:pt x="104" y="552"/>
                          </a:lnTo>
                          <a:lnTo>
                            <a:pt x="104" y="560"/>
                          </a:lnTo>
                          <a:lnTo>
                            <a:pt x="107" y="560"/>
                          </a:lnTo>
                          <a:lnTo>
                            <a:pt x="107" y="566"/>
                          </a:lnTo>
                          <a:lnTo>
                            <a:pt x="110" y="566"/>
                          </a:lnTo>
                          <a:lnTo>
                            <a:pt x="110" y="572"/>
                          </a:lnTo>
                          <a:lnTo>
                            <a:pt x="113" y="572"/>
                          </a:lnTo>
                          <a:lnTo>
                            <a:pt x="113" y="578"/>
                          </a:lnTo>
                          <a:lnTo>
                            <a:pt x="116" y="578"/>
                          </a:lnTo>
                          <a:lnTo>
                            <a:pt x="116" y="586"/>
                          </a:lnTo>
                          <a:lnTo>
                            <a:pt x="119" y="586"/>
                          </a:lnTo>
                          <a:lnTo>
                            <a:pt x="119" y="589"/>
                          </a:lnTo>
                          <a:lnTo>
                            <a:pt x="121" y="589"/>
                          </a:lnTo>
                          <a:lnTo>
                            <a:pt x="121" y="586"/>
                          </a:lnTo>
                          <a:lnTo>
                            <a:pt x="124" y="586"/>
                          </a:lnTo>
                          <a:lnTo>
                            <a:pt x="124" y="586"/>
                          </a:lnTo>
                          <a:lnTo>
                            <a:pt x="127" y="586"/>
                          </a:lnTo>
                          <a:lnTo>
                            <a:pt x="127" y="583"/>
                          </a:lnTo>
                          <a:lnTo>
                            <a:pt x="130" y="583"/>
                          </a:lnTo>
                          <a:lnTo>
                            <a:pt x="130" y="583"/>
                          </a:lnTo>
                          <a:lnTo>
                            <a:pt x="133" y="583"/>
                          </a:lnTo>
                          <a:lnTo>
                            <a:pt x="133" y="581"/>
                          </a:lnTo>
                          <a:lnTo>
                            <a:pt x="136" y="581"/>
                          </a:lnTo>
                          <a:lnTo>
                            <a:pt x="139" y="581"/>
                          </a:lnTo>
                          <a:lnTo>
                            <a:pt x="142" y="581"/>
                          </a:lnTo>
                          <a:lnTo>
                            <a:pt x="142" y="578"/>
                          </a:lnTo>
                          <a:lnTo>
                            <a:pt x="144" y="578"/>
                          </a:lnTo>
                          <a:lnTo>
                            <a:pt x="144" y="572"/>
                          </a:lnTo>
                          <a:lnTo>
                            <a:pt x="147" y="572"/>
                          </a:lnTo>
                          <a:lnTo>
                            <a:pt x="147" y="566"/>
                          </a:lnTo>
                          <a:lnTo>
                            <a:pt x="150" y="566"/>
                          </a:lnTo>
                          <a:lnTo>
                            <a:pt x="150" y="560"/>
                          </a:lnTo>
                          <a:lnTo>
                            <a:pt x="153" y="560"/>
                          </a:lnTo>
                          <a:lnTo>
                            <a:pt x="153" y="555"/>
                          </a:lnTo>
                          <a:lnTo>
                            <a:pt x="156" y="555"/>
                          </a:lnTo>
                          <a:lnTo>
                            <a:pt x="156" y="549"/>
                          </a:lnTo>
                          <a:lnTo>
                            <a:pt x="159" y="549"/>
                          </a:lnTo>
                          <a:lnTo>
                            <a:pt x="159" y="546"/>
                          </a:lnTo>
                          <a:lnTo>
                            <a:pt x="162" y="546"/>
                          </a:lnTo>
                          <a:lnTo>
                            <a:pt x="162" y="540"/>
                          </a:lnTo>
                          <a:lnTo>
                            <a:pt x="165" y="540"/>
                          </a:lnTo>
                          <a:lnTo>
                            <a:pt x="165" y="534"/>
                          </a:lnTo>
                          <a:lnTo>
                            <a:pt x="168" y="534"/>
                          </a:lnTo>
                          <a:lnTo>
                            <a:pt x="168" y="529"/>
                          </a:lnTo>
                          <a:lnTo>
                            <a:pt x="170" y="529"/>
                          </a:lnTo>
                          <a:lnTo>
                            <a:pt x="170" y="523"/>
                          </a:lnTo>
                          <a:lnTo>
                            <a:pt x="173" y="523"/>
                          </a:lnTo>
                          <a:lnTo>
                            <a:pt x="173" y="517"/>
                          </a:lnTo>
                          <a:lnTo>
                            <a:pt x="176" y="517"/>
                          </a:lnTo>
                          <a:lnTo>
                            <a:pt x="176" y="511"/>
                          </a:lnTo>
                          <a:lnTo>
                            <a:pt x="179" y="511"/>
                          </a:lnTo>
                          <a:lnTo>
                            <a:pt x="179" y="505"/>
                          </a:lnTo>
                          <a:lnTo>
                            <a:pt x="182" y="505"/>
                          </a:lnTo>
                          <a:lnTo>
                            <a:pt x="182" y="500"/>
                          </a:lnTo>
                          <a:lnTo>
                            <a:pt x="185" y="500"/>
                          </a:lnTo>
                          <a:lnTo>
                            <a:pt x="185" y="494"/>
                          </a:lnTo>
                          <a:lnTo>
                            <a:pt x="188" y="494"/>
                          </a:lnTo>
                          <a:lnTo>
                            <a:pt x="188" y="488"/>
                          </a:lnTo>
                          <a:lnTo>
                            <a:pt x="191" y="488"/>
                          </a:lnTo>
                          <a:lnTo>
                            <a:pt x="191" y="482"/>
                          </a:lnTo>
                          <a:lnTo>
                            <a:pt x="193" y="482"/>
                          </a:lnTo>
                          <a:lnTo>
                            <a:pt x="193" y="479"/>
                          </a:lnTo>
                          <a:lnTo>
                            <a:pt x="196" y="479"/>
                          </a:lnTo>
                          <a:lnTo>
                            <a:pt x="196" y="476"/>
                          </a:lnTo>
                          <a:lnTo>
                            <a:pt x="199" y="476"/>
                          </a:lnTo>
                          <a:lnTo>
                            <a:pt x="199" y="474"/>
                          </a:lnTo>
                          <a:lnTo>
                            <a:pt x="202" y="474"/>
                          </a:lnTo>
                          <a:lnTo>
                            <a:pt x="202" y="468"/>
                          </a:lnTo>
                          <a:lnTo>
                            <a:pt x="205" y="468"/>
                          </a:lnTo>
                          <a:lnTo>
                            <a:pt x="205" y="465"/>
                          </a:lnTo>
                          <a:lnTo>
                            <a:pt x="208" y="465"/>
                          </a:lnTo>
                          <a:lnTo>
                            <a:pt x="208" y="462"/>
                          </a:lnTo>
                          <a:lnTo>
                            <a:pt x="211" y="462"/>
                          </a:lnTo>
                          <a:lnTo>
                            <a:pt x="211" y="459"/>
                          </a:lnTo>
                          <a:lnTo>
                            <a:pt x="214" y="459"/>
                          </a:lnTo>
                          <a:lnTo>
                            <a:pt x="214" y="456"/>
                          </a:lnTo>
                          <a:lnTo>
                            <a:pt x="217" y="456"/>
                          </a:lnTo>
                          <a:lnTo>
                            <a:pt x="225" y="456"/>
                          </a:lnTo>
                          <a:lnTo>
                            <a:pt x="228" y="456"/>
                          </a:lnTo>
                          <a:lnTo>
                            <a:pt x="228" y="453"/>
                          </a:lnTo>
                          <a:lnTo>
                            <a:pt x="231" y="453"/>
                          </a:lnTo>
                          <a:lnTo>
                            <a:pt x="237" y="453"/>
                          </a:lnTo>
                          <a:lnTo>
                            <a:pt x="240" y="453"/>
                          </a:lnTo>
                          <a:lnTo>
                            <a:pt x="240" y="456"/>
                          </a:lnTo>
                          <a:lnTo>
                            <a:pt x="243" y="456"/>
                          </a:lnTo>
                          <a:lnTo>
                            <a:pt x="243" y="459"/>
                          </a:lnTo>
                          <a:lnTo>
                            <a:pt x="245" y="459"/>
                          </a:lnTo>
                          <a:lnTo>
                            <a:pt x="245" y="465"/>
                          </a:lnTo>
                          <a:lnTo>
                            <a:pt x="248" y="465"/>
                          </a:lnTo>
                          <a:lnTo>
                            <a:pt x="248" y="468"/>
                          </a:lnTo>
                          <a:lnTo>
                            <a:pt x="251" y="468"/>
                          </a:lnTo>
                          <a:lnTo>
                            <a:pt x="251" y="471"/>
                          </a:lnTo>
                          <a:lnTo>
                            <a:pt x="254" y="471"/>
                          </a:lnTo>
                          <a:lnTo>
                            <a:pt x="254" y="474"/>
                          </a:lnTo>
                          <a:lnTo>
                            <a:pt x="257" y="474"/>
                          </a:lnTo>
                          <a:lnTo>
                            <a:pt x="257" y="476"/>
                          </a:lnTo>
                          <a:lnTo>
                            <a:pt x="260" y="476"/>
                          </a:lnTo>
                          <a:lnTo>
                            <a:pt x="260" y="479"/>
                          </a:lnTo>
                          <a:lnTo>
                            <a:pt x="263" y="479"/>
                          </a:lnTo>
                          <a:lnTo>
                            <a:pt x="263" y="485"/>
                          </a:lnTo>
                          <a:lnTo>
                            <a:pt x="266" y="485"/>
                          </a:lnTo>
                          <a:lnTo>
                            <a:pt x="266" y="491"/>
                          </a:lnTo>
                          <a:lnTo>
                            <a:pt x="268" y="491"/>
                          </a:lnTo>
                          <a:lnTo>
                            <a:pt x="268" y="497"/>
                          </a:lnTo>
                          <a:lnTo>
                            <a:pt x="271" y="497"/>
                          </a:lnTo>
                          <a:lnTo>
                            <a:pt x="271" y="503"/>
                          </a:lnTo>
                          <a:lnTo>
                            <a:pt x="274" y="503"/>
                          </a:lnTo>
                          <a:lnTo>
                            <a:pt x="274" y="508"/>
                          </a:lnTo>
                          <a:lnTo>
                            <a:pt x="277" y="508"/>
                          </a:lnTo>
                          <a:lnTo>
                            <a:pt x="277" y="514"/>
                          </a:lnTo>
                          <a:lnTo>
                            <a:pt x="280" y="514"/>
                          </a:lnTo>
                          <a:lnTo>
                            <a:pt x="280" y="520"/>
                          </a:lnTo>
                          <a:lnTo>
                            <a:pt x="283" y="520"/>
                          </a:lnTo>
                          <a:lnTo>
                            <a:pt x="283" y="526"/>
                          </a:lnTo>
                          <a:lnTo>
                            <a:pt x="286" y="526"/>
                          </a:lnTo>
                          <a:lnTo>
                            <a:pt x="286" y="531"/>
                          </a:lnTo>
                          <a:lnTo>
                            <a:pt x="289" y="531"/>
                          </a:lnTo>
                          <a:lnTo>
                            <a:pt x="289" y="540"/>
                          </a:lnTo>
                          <a:lnTo>
                            <a:pt x="292" y="540"/>
                          </a:lnTo>
                          <a:lnTo>
                            <a:pt x="292" y="549"/>
                          </a:lnTo>
                          <a:lnTo>
                            <a:pt x="294" y="549"/>
                          </a:lnTo>
                          <a:lnTo>
                            <a:pt x="294" y="557"/>
                          </a:lnTo>
                          <a:lnTo>
                            <a:pt x="297" y="557"/>
                          </a:lnTo>
                          <a:lnTo>
                            <a:pt x="297" y="566"/>
                          </a:lnTo>
                          <a:lnTo>
                            <a:pt x="300" y="566"/>
                          </a:lnTo>
                          <a:lnTo>
                            <a:pt x="300" y="575"/>
                          </a:lnTo>
                          <a:lnTo>
                            <a:pt x="303" y="575"/>
                          </a:lnTo>
                          <a:lnTo>
                            <a:pt x="303" y="581"/>
                          </a:lnTo>
                          <a:lnTo>
                            <a:pt x="306" y="581"/>
                          </a:lnTo>
                          <a:lnTo>
                            <a:pt x="306" y="589"/>
                          </a:lnTo>
                          <a:lnTo>
                            <a:pt x="309" y="589"/>
                          </a:lnTo>
                          <a:lnTo>
                            <a:pt x="309" y="598"/>
                          </a:lnTo>
                          <a:lnTo>
                            <a:pt x="312" y="598"/>
                          </a:lnTo>
                          <a:lnTo>
                            <a:pt x="312" y="609"/>
                          </a:lnTo>
                          <a:lnTo>
                            <a:pt x="315" y="609"/>
                          </a:lnTo>
                          <a:lnTo>
                            <a:pt x="315" y="618"/>
                          </a:lnTo>
                          <a:lnTo>
                            <a:pt x="318" y="618"/>
                          </a:lnTo>
                          <a:lnTo>
                            <a:pt x="318" y="627"/>
                          </a:lnTo>
                          <a:lnTo>
                            <a:pt x="320" y="627"/>
                          </a:lnTo>
                          <a:lnTo>
                            <a:pt x="320" y="638"/>
                          </a:lnTo>
                          <a:lnTo>
                            <a:pt x="323" y="638"/>
                          </a:lnTo>
                          <a:lnTo>
                            <a:pt x="323" y="647"/>
                          </a:lnTo>
                          <a:lnTo>
                            <a:pt x="326" y="647"/>
                          </a:lnTo>
                          <a:lnTo>
                            <a:pt x="326" y="659"/>
                          </a:lnTo>
                          <a:lnTo>
                            <a:pt x="329" y="659"/>
                          </a:lnTo>
                          <a:lnTo>
                            <a:pt x="329" y="667"/>
                          </a:lnTo>
                          <a:lnTo>
                            <a:pt x="332" y="667"/>
                          </a:lnTo>
                          <a:lnTo>
                            <a:pt x="332" y="679"/>
                          </a:lnTo>
                          <a:lnTo>
                            <a:pt x="335" y="679"/>
                          </a:lnTo>
                          <a:lnTo>
                            <a:pt x="335" y="687"/>
                          </a:lnTo>
                          <a:lnTo>
                            <a:pt x="338" y="687"/>
                          </a:lnTo>
                          <a:lnTo>
                            <a:pt x="338" y="693"/>
                          </a:lnTo>
                          <a:lnTo>
                            <a:pt x="341" y="693"/>
                          </a:lnTo>
                          <a:lnTo>
                            <a:pt x="341" y="702"/>
                          </a:lnTo>
                          <a:lnTo>
                            <a:pt x="343" y="702"/>
                          </a:lnTo>
                          <a:lnTo>
                            <a:pt x="343" y="711"/>
                          </a:lnTo>
                          <a:lnTo>
                            <a:pt x="346" y="711"/>
                          </a:lnTo>
                          <a:lnTo>
                            <a:pt x="346" y="719"/>
                          </a:lnTo>
                          <a:lnTo>
                            <a:pt x="349" y="719"/>
                          </a:lnTo>
                          <a:lnTo>
                            <a:pt x="349" y="728"/>
                          </a:lnTo>
                          <a:lnTo>
                            <a:pt x="352" y="728"/>
                          </a:lnTo>
                          <a:lnTo>
                            <a:pt x="352" y="737"/>
                          </a:lnTo>
                          <a:lnTo>
                            <a:pt x="355" y="737"/>
                          </a:lnTo>
                          <a:lnTo>
                            <a:pt x="355" y="745"/>
                          </a:lnTo>
                          <a:lnTo>
                            <a:pt x="358" y="745"/>
                          </a:lnTo>
                          <a:lnTo>
                            <a:pt x="358" y="751"/>
                          </a:lnTo>
                          <a:lnTo>
                            <a:pt x="361" y="751"/>
                          </a:lnTo>
                          <a:lnTo>
                            <a:pt x="361" y="754"/>
                          </a:lnTo>
                          <a:lnTo>
                            <a:pt x="364" y="754"/>
                          </a:lnTo>
                          <a:lnTo>
                            <a:pt x="364" y="757"/>
                          </a:lnTo>
                          <a:lnTo>
                            <a:pt x="367" y="757"/>
                          </a:lnTo>
                          <a:lnTo>
                            <a:pt x="367" y="760"/>
                          </a:lnTo>
                          <a:lnTo>
                            <a:pt x="369" y="760"/>
                          </a:lnTo>
                          <a:lnTo>
                            <a:pt x="369" y="760"/>
                          </a:lnTo>
                          <a:lnTo>
                            <a:pt x="372" y="760"/>
                          </a:lnTo>
                          <a:lnTo>
                            <a:pt x="372" y="763"/>
                          </a:lnTo>
                          <a:lnTo>
                            <a:pt x="375" y="763"/>
                          </a:lnTo>
                          <a:lnTo>
                            <a:pt x="375" y="766"/>
                          </a:lnTo>
                          <a:lnTo>
                            <a:pt x="378" y="766"/>
                          </a:lnTo>
                          <a:lnTo>
                            <a:pt x="378" y="768"/>
                          </a:lnTo>
                          <a:lnTo>
                            <a:pt x="381" y="768"/>
                          </a:lnTo>
                          <a:lnTo>
                            <a:pt x="381" y="768"/>
                          </a:lnTo>
                          <a:lnTo>
                            <a:pt x="384" y="768"/>
                          </a:lnTo>
                          <a:lnTo>
                            <a:pt x="384" y="763"/>
                          </a:lnTo>
                          <a:lnTo>
                            <a:pt x="387" y="763"/>
                          </a:lnTo>
                          <a:lnTo>
                            <a:pt x="387" y="757"/>
                          </a:lnTo>
                          <a:lnTo>
                            <a:pt x="390" y="757"/>
                          </a:lnTo>
                          <a:lnTo>
                            <a:pt x="390" y="751"/>
                          </a:lnTo>
                          <a:lnTo>
                            <a:pt x="392" y="751"/>
                          </a:lnTo>
                          <a:lnTo>
                            <a:pt x="392" y="742"/>
                          </a:lnTo>
                          <a:lnTo>
                            <a:pt x="395" y="742"/>
                          </a:lnTo>
                          <a:lnTo>
                            <a:pt x="395" y="737"/>
                          </a:lnTo>
                          <a:lnTo>
                            <a:pt x="398" y="737"/>
                          </a:lnTo>
                          <a:lnTo>
                            <a:pt x="398" y="731"/>
                          </a:lnTo>
                          <a:lnTo>
                            <a:pt x="401" y="731"/>
                          </a:lnTo>
                          <a:lnTo>
                            <a:pt x="401" y="725"/>
                          </a:lnTo>
                          <a:lnTo>
                            <a:pt x="404" y="725"/>
                          </a:lnTo>
                          <a:lnTo>
                            <a:pt x="404" y="719"/>
                          </a:lnTo>
                          <a:lnTo>
                            <a:pt x="407" y="719"/>
                          </a:lnTo>
                          <a:lnTo>
                            <a:pt x="407" y="705"/>
                          </a:lnTo>
                          <a:lnTo>
                            <a:pt x="410" y="705"/>
                          </a:lnTo>
                          <a:lnTo>
                            <a:pt x="410" y="693"/>
                          </a:lnTo>
                          <a:lnTo>
                            <a:pt x="413" y="693"/>
                          </a:lnTo>
                          <a:lnTo>
                            <a:pt x="413" y="679"/>
                          </a:lnTo>
                          <a:lnTo>
                            <a:pt x="416" y="679"/>
                          </a:lnTo>
                          <a:lnTo>
                            <a:pt x="416" y="667"/>
                          </a:lnTo>
                          <a:lnTo>
                            <a:pt x="418" y="667"/>
                          </a:lnTo>
                          <a:lnTo>
                            <a:pt x="418" y="653"/>
                          </a:lnTo>
                          <a:lnTo>
                            <a:pt x="421" y="653"/>
                          </a:lnTo>
                          <a:lnTo>
                            <a:pt x="421" y="641"/>
                          </a:lnTo>
                          <a:lnTo>
                            <a:pt x="424" y="641"/>
                          </a:lnTo>
                          <a:lnTo>
                            <a:pt x="424" y="627"/>
                          </a:lnTo>
                          <a:lnTo>
                            <a:pt x="427" y="627"/>
                          </a:lnTo>
                          <a:lnTo>
                            <a:pt x="427" y="615"/>
                          </a:lnTo>
                          <a:lnTo>
                            <a:pt x="430" y="615"/>
                          </a:lnTo>
                          <a:lnTo>
                            <a:pt x="430" y="601"/>
                          </a:lnTo>
                          <a:lnTo>
                            <a:pt x="433" y="601"/>
                          </a:lnTo>
                          <a:lnTo>
                            <a:pt x="433" y="586"/>
                          </a:lnTo>
                          <a:lnTo>
                            <a:pt x="436" y="586"/>
                          </a:lnTo>
                          <a:lnTo>
                            <a:pt x="436" y="572"/>
                          </a:lnTo>
                          <a:lnTo>
                            <a:pt x="439" y="572"/>
                          </a:lnTo>
                          <a:lnTo>
                            <a:pt x="439" y="557"/>
                          </a:lnTo>
                          <a:lnTo>
                            <a:pt x="442" y="557"/>
                          </a:lnTo>
                          <a:lnTo>
                            <a:pt x="442" y="543"/>
                          </a:lnTo>
                          <a:lnTo>
                            <a:pt x="444" y="543"/>
                          </a:lnTo>
                          <a:lnTo>
                            <a:pt x="444" y="529"/>
                          </a:lnTo>
                          <a:lnTo>
                            <a:pt x="447" y="529"/>
                          </a:lnTo>
                          <a:lnTo>
                            <a:pt x="447" y="514"/>
                          </a:lnTo>
                          <a:lnTo>
                            <a:pt x="450" y="514"/>
                          </a:lnTo>
                          <a:lnTo>
                            <a:pt x="450" y="500"/>
                          </a:lnTo>
                          <a:lnTo>
                            <a:pt x="453" y="500"/>
                          </a:lnTo>
                          <a:lnTo>
                            <a:pt x="453" y="488"/>
                          </a:lnTo>
                          <a:lnTo>
                            <a:pt x="456" y="488"/>
                          </a:lnTo>
                          <a:lnTo>
                            <a:pt x="456" y="479"/>
                          </a:lnTo>
                          <a:lnTo>
                            <a:pt x="459" y="479"/>
                          </a:lnTo>
                          <a:lnTo>
                            <a:pt x="459" y="471"/>
                          </a:lnTo>
                          <a:lnTo>
                            <a:pt x="462" y="471"/>
                          </a:lnTo>
                          <a:lnTo>
                            <a:pt x="462" y="462"/>
                          </a:lnTo>
                          <a:lnTo>
                            <a:pt x="465" y="462"/>
                          </a:lnTo>
                          <a:lnTo>
                            <a:pt x="465" y="453"/>
                          </a:lnTo>
                          <a:lnTo>
                            <a:pt x="467" y="453"/>
                          </a:lnTo>
                          <a:lnTo>
                            <a:pt x="467" y="453"/>
                          </a:lnTo>
                          <a:lnTo>
                            <a:pt x="470" y="453"/>
                          </a:lnTo>
                          <a:lnTo>
                            <a:pt x="470" y="445"/>
                          </a:lnTo>
                        </a:path>
                      </a:pathLst>
                    </a:custGeom>
                    <a:noFill/>
                    <a:ln w="4763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2" name="Freeform 18">
                      <a:extLst>
                        <a:ext uri="{FF2B5EF4-FFF2-40B4-BE49-F238E27FC236}">
                          <a16:creationId xmlns:a16="http://schemas.microsoft.com/office/drawing/2014/main" id="{5DFA8003-7DA3-5215-7456-BEB5E425545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0" y="783"/>
                      <a:ext cx="744" cy="1650"/>
                    </a:xfrm>
                    <a:custGeom>
                      <a:avLst/>
                      <a:gdLst>
                        <a:gd name="T0" fmla="*/ 9 w 744"/>
                        <a:gd name="T1" fmla="*/ 448 h 1650"/>
                        <a:gd name="T2" fmla="*/ 20 w 744"/>
                        <a:gd name="T3" fmla="*/ 430 h 1650"/>
                        <a:gd name="T4" fmla="*/ 32 w 744"/>
                        <a:gd name="T5" fmla="*/ 416 h 1650"/>
                        <a:gd name="T6" fmla="*/ 43 w 744"/>
                        <a:gd name="T7" fmla="*/ 399 h 1650"/>
                        <a:gd name="T8" fmla="*/ 55 w 744"/>
                        <a:gd name="T9" fmla="*/ 381 h 1650"/>
                        <a:gd name="T10" fmla="*/ 66 w 744"/>
                        <a:gd name="T11" fmla="*/ 361 h 1650"/>
                        <a:gd name="T12" fmla="*/ 78 w 744"/>
                        <a:gd name="T13" fmla="*/ 341 h 1650"/>
                        <a:gd name="T14" fmla="*/ 89 w 744"/>
                        <a:gd name="T15" fmla="*/ 321 h 1650"/>
                        <a:gd name="T16" fmla="*/ 101 w 744"/>
                        <a:gd name="T17" fmla="*/ 297 h 1650"/>
                        <a:gd name="T18" fmla="*/ 112 w 744"/>
                        <a:gd name="T19" fmla="*/ 274 h 1650"/>
                        <a:gd name="T20" fmla="*/ 124 w 744"/>
                        <a:gd name="T21" fmla="*/ 254 h 1650"/>
                        <a:gd name="T22" fmla="*/ 136 w 744"/>
                        <a:gd name="T23" fmla="*/ 231 h 1650"/>
                        <a:gd name="T24" fmla="*/ 147 w 744"/>
                        <a:gd name="T25" fmla="*/ 211 h 1650"/>
                        <a:gd name="T26" fmla="*/ 159 w 744"/>
                        <a:gd name="T27" fmla="*/ 190 h 1650"/>
                        <a:gd name="T28" fmla="*/ 170 w 744"/>
                        <a:gd name="T29" fmla="*/ 170 h 1650"/>
                        <a:gd name="T30" fmla="*/ 182 w 744"/>
                        <a:gd name="T31" fmla="*/ 150 h 1650"/>
                        <a:gd name="T32" fmla="*/ 193 w 744"/>
                        <a:gd name="T33" fmla="*/ 133 h 1650"/>
                        <a:gd name="T34" fmla="*/ 205 w 744"/>
                        <a:gd name="T35" fmla="*/ 115 h 1650"/>
                        <a:gd name="T36" fmla="*/ 216 w 744"/>
                        <a:gd name="T37" fmla="*/ 98 h 1650"/>
                        <a:gd name="T38" fmla="*/ 228 w 744"/>
                        <a:gd name="T39" fmla="*/ 81 h 1650"/>
                        <a:gd name="T40" fmla="*/ 239 w 744"/>
                        <a:gd name="T41" fmla="*/ 63 h 1650"/>
                        <a:gd name="T42" fmla="*/ 251 w 744"/>
                        <a:gd name="T43" fmla="*/ 46 h 1650"/>
                        <a:gd name="T44" fmla="*/ 262 w 744"/>
                        <a:gd name="T45" fmla="*/ 31 h 1650"/>
                        <a:gd name="T46" fmla="*/ 274 w 744"/>
                        <a:gd name="T47" fmla="*/ 17 h 1650"/>
                        <a:gd name="T48" fmla="*/ 286 w 744"/>
                        <a:gd name="T49" fmla="*/ 8 h 1650"/>
                        <a:gd name="T50" fmla="*/ 297 w 744"/>
                        <a:gd name="T51" fmla="*/ 0 h 1650"/>
                        <a:gd name="T52" fmla="*/ 329 w 744"/>
                        <a:gd name="T53" fmla="*/ 5 h 1650"/>
                        <a:gd name="T54" fmla="*/ 340 w 744"/>
                        <a:gd name="T55" fmla="*/ 14 h 1650"/>
                        <a:gd name="T56" fmla="*/ 352 w 744"/>
                        <a:gd name="T57" fmla="*/ 31 h 1650"/>
                        <a:gd name="T58" fmla="*/ 363 w 744"/>
                        <a:gd name="T59" fmla="*/ 49 h 1650"/>
                        <a:gd name="T60" fmla="*/ 375 w 744"/>
                        <a:gd name="T61" fmla="*/ 72 h 1650"/>
                        <a:gd name="T62" fmla="*/ 386 w 744"/>
                        <a:gd name="T63" fmla="*/ 98 h 1650"/>
                        <a:gd name="T64" fmla="*/ 398 w 744"/>
                        <a:gd name="T65" fmla="*/ 130 h 1650"/>
                        <a:gd name="T66" fmla="*/ 410 w 744"/>
                        <a:gd name="T67" fmla="*/ 162 h 1650"/>
                        <a:gd name="T68" fmla="*/ 421 w 744"/>
                        <a:gd name="T69" fmla="*/ 205 h 1650"/>
                        <a:gd name="T70" fmla="*/ 433 w 744"/>
                        <a:gd name="T71" fmla="*/ 251 h 1650"/>
                        <a:gd name="T72" fmla="*/ 444 w 744"/>
                        <a:gd name="T73" fmla="*/ 303 h 1650"/>
                        <a:gd name="T74" fmla="*/ 456 w 744"/>
                        <a:gd name="T75" fmla="*/ 361 h 1650"/>
                        <a:gd name="T76" fmla="*/ 467 w 744"/>
                        <a:gd name="T77" fmla="*/ 425 h 1650"/>
                        <a:gd name="T78" fmla="*/ 479 w 744"/>
                        <a:gd name="T79" fmla="*/ 497 h 1650"/>
                        <a:gd name="T80" fmla="*/ 490 w 744"/>
                        <a:gd name="T81" fmla="*/ 572 h 1650"/>
                        <a:gd name="T82" fmla="*/ 502 w 744"/>
                        <a:gd name="T83" fmla="*/ 653 h 1650"/>
                        <a:gd name="T84" fmla="*/ 513 w 744"/>
                        <a:gd name="T85" fmla="*/ 737 h 1650"/>
                        <a:gd name="T86" fmla="*/ 525 w 744"/>
                        <a:gd name="T87" fmla="*/ 826 h 1650"/>
                        <a:gd name="T88" fmla="*/ 536 w 744"/>
                        <a:gd name="T89" fmla="*/ 919 h 1650"/>
                        <a:gd name="T90" fmla="*/ 548 w 744"/>
                        <a:gd name="T91" fmla="*/ 1014 h 1650"/>
                        <a:gd name="T92" fmla="*/ 559 w 744"/>
                        <a:gd name="T93" fmla="*/ 1107 h 1650"/>
                        <a:gd name="T94" fmla="*/ 571 w 744"/>
                        <a:gd name="T95" fmla="*/ 1199 h 1650"/>
                        <a:gd name="T96" fmla="*/ 583 w 744"/>
                        <a:gd name="T97" fmla="*/ 1292 h 1650"/>
                        <a:gd name="T98" fmla="*/ 594 w 744"/>
                        <a:gd name="T99" fmla="*/ 1375 h 1650"/>
                        <a:gd name="T100" fmla="*/ 606 w 744"/>
                        <a:gd name="T101" fmla="*/ 1453 h 1650"/>
                        <a:gd name="T102" fmla="*/ 617 w 744"/>
                        <a:gd name="T103" fmla="*/ 1517 h 1650"/>
                        <a:gd name="T104" fmla="*/ 629 w 744"/>
                        <a:gd name="T105" fmla="*/ 1578 h 1650"/>
                        <a:gd name="T106" fmla="*/ 640 w 744"/>
                        <a:gd name="T107" fmla="*/ 1612 h 1650"/>
                        <a:gd name="T108" fmla="*/ 652 w 744"/>
                        <a:gd name="T109" fmla="*/ 1644 h 1650"/>
                        <a:gd name="T110" fmla="*/ 675 w 744"/>
                        <a:gd name="T111" fmla="*/ 1650 h 1650"/>
                        <a:gd name="T112" fmla="*/ 686 w 744"/>
                        <a:gd name="T113" fmla="*/ 1618 h 1650"/>
                        <a:gd name="T114" fmla="*/ 698 w 744"/>
                        <a:gd name="T115" fmla="*/ 1586 h 1650"/>
                        <a:gd name="T116" fmla="*/ 709 w 744"/>
                        <a:gd name="T117" fmla="*/ 1520 h 1650"/>
                        <a:gd name="T118" fmla="*/ 721 w 744"/>
                        <a:gd name="T119" fmla="*/ 1456 h 1650"/>
                        <a:gd name="T120" fmla="*/ 733 w 744"/>
                        <a:gd name="T121" fmla="*/ 1364 h 1650"/>
                        <a:gd name="T122" fmla="*/ 744 w 744"/>
                        <a:gd name="T123" fmla="*/ 1271 h 165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44" h="1650">
                          <a:moveTo>
                            <a:pt x="0" y="459"/>
                          </a:moveTo>
                          <a:lnTo>
                            <a:pt x="0" y="456"/>
                          </a:lnTo>
                          <a:lnTo>
                            <a:pt x="3" y="456"/>
                          </a:lnTo>
                          <a:lnTo>
                            <a:pt x="3" y="453"/>
                          </a:lnTo>
                          <a:lnTo>
                            <a:pt x="6" y="453"/>
                          </a:lnTo>
                          <a:lnTo>
                            <a:pt x="6" y="451"/>
                          </a:lnTo>
                          <a:lnTo>
                            <a:pt x="9" y="451"/>
                          </a:lnTo>
                          <a:lnTo>
                            <a:pt x="9" y="448"/>
                          </a:lnTo>
                          <a:lnTo>
                            <a:pt x="12" y="448"/>
                          </a:lnTo>
                          <a:lnTo>
                            <a:pt x="12" y="442"/>
                          </a:lnTo>
                          <a:lnTo>
                            <a:pt x="14" y="442"/>
                          </a:lnTo>
                          <a:lnTo>
                            <a:pt x="14" y="439"/>
                          </a:lnTo>
                          <a:lnTo>
                            <a:pt x="17" y="439"/>
                          </a:lnTo>
                          <a:lnTo>
                            <a:pt x="17" y="436"/>
                          </a:lnTo>
                          <a:lnTo>
                            <a:pt x="20" y="436"/>
                          </a:lnTo>
                          <a:lnTo>
                            <a:pt x="20" y="430"/>
                          </a:lnTo>
                          <a:lnTo>
                            <a:pt x="23" y="430"/>
                          </a:lnTo>
                          <a:lnTo>
                            <a:pt x="23" y="427"/>
                          </a:lnTo>
                          <a:lnTo>
                            <a:pt x="26" y="427"/>
                          </a:lnTo>
                          <a:lnTo>
                            <a:pt x="26" y="425"/>
                          </a:lnTo>
                          <a:lnTo>
                            <a:pt x="29" y="425"/>
                          </a:lnTo>
                          <a:lnTo>
                            <a:pt x="29" y="419"/>
                          </a:lnTo>
                          <a:lnTo>
                            <a:pt x="32" y="419"/>
                          </a:lnTo>
                          <a:lnTo>
                            <a:pt x="32" y="416"/>
                          </a:lnTo>
                          <a:lnTo>
                            <a:pt x="35" y="416"/>
                          </a:lnTo>
                          <a:lnTo>
                            <a:pt x="35" y="410"/>
                          </a:lnTo>
                          <a:lnTo>
                            <a:pt x="38" y="410"/>
                          </a:lnTo>
                          <a:lnTo>
                            <a:pt x="38" y="407"/>
                          </a:lnTo>
                          <a:lnTo>
                            <a:pt x="40" y="407"/>
                          </a:lnTo>
                          <a:lnTo>
                            <a:pt x="40" y="401"/>
                          </a:lnTo>
                          <a:lnTo>
                            <a:pt x="43" y="401"/>
                          </a:lnTo>
                          <a:lnTo>
                            <a:pt x="43" y="399"/>
                          </a:lnTo>
                          <a:lnTo>
                            <a:pt x="46" y="399"/>
                          </a:lnTo>
                          <a:lnTo>
                            <a:pt x="46" y="393"/>
                          </a:lnTo>
                          <a:lnTo>
                            <a:pt x="49" y="393"/>
                          </a:lnTo>
                          <a:lnTo>
                            <a:pt x="49" y="390"/>
                          </a:lnTo>
                          <a:lnTo>
                            <a:pt x="52" y="390"/>
                          </a:lnTo>
                          <a:lnTo>
                            <a:pt x="52" y="384"/>
                          </a:lnTo>
                          <a:lnTo>
                            <a:pt x="55" y="384"/>
                          </a:lnTo>
                          <a:lnTo>
                            <a:pt x="55" y="381"/>
                          </a:lnTo>
                          <a:lnTo>
                            <a:pt x="58" y="381"/>
                          </a:lnTo>
                          <a:lnTo>
                            <a:pt x="58" y="375"/>
                          </a:lnTo>
                          <a:lnTo>
                            <a:pt x="61" y="375"/>
                          </a:lnTo>
                          <a:lnTo>
                            <a:pt x="61" y="370"/>
                          </a:lnTo>
                          <a:lnTo>
                            <a:pt x="63" y="370"/>
                          </a:lnTo>
                          <a:lnTo>
                            <a:pt x="63" y="364"/>
                          </a:lnTo>
                          <a:lnTo>
                            <a:pt x="66" y="364"/>
                          </a:lnTo>
                          <a:lnTo>
                            <a:pt x="66" y="361"/>
                          </a:lnTo>
                          <a:lnTo>
                            <a:pt x="69" y="361"/>
                          </a:lnTo>
                          <a:lnTo>
                            <a:pt x="69" y="355"/>
                          </a:lnTo>
                          <a:lnTo>
                            <a:pt x="72" y="355"/>
                          </a:lnTo>
                          <a:lnTo>
                            <a:pt x="72" y="349"/>
                          </a:lnTo>
                          <a:lnTo>
                            <a:pt x="75" y="349"/>
                          </a:lnTo>
                          <a:lnTo>
                            <a:pt x="75" y="347"/>
                          </a:lnTo>
                          <a:lnTo>
                            <a:pt x="78" y="347"/>
                          </a:lnTo>
                          <a:lnTo>
                            <a:pt x="78" y="341"/>
                          </a:lnTo>
                          <a:lnTo>
                            <a:pt x="81" y="341"/>
                          </a:lnTo>
                          <a:lnTo>
                            <a:pt x="81" y="335"/>
                          </a:lnTo>
                          <a:lnTo>
                            <a:pt x="84" y="335"/>
                          </a:lnTo>
                          <a:lnTo>
                            <a:pt x="84" y="329"/>
                          </a:lnTo>
                          <a:lnTo>
                            <a:pt x="87" y="329"/>
                          </a:lnTo>
                          <a:lnTo>
                            <a:pt x="87" y="326"/>
                          </a:lnTo>
                          <a:lnTo>
                            <a:pt x="89" y="326"/>
                          </a:lnTo>
                          <a:lnTo>
                            <a:pt x="89" y="321"/>
                          </a:lnTo>
                          <a:lnTo>
                            <a:pt x="92" y="321"/>
                          </a:lnTo>
                          <a:lnTo>
                            <a:pt x="92" y="315"/>
                          </a:lnTo>
                          <a:lnTo>
                            <a:pt x="95" y="315"/>
                          </a:lnTo>
                          <a:lnTo>
                            <a:pt x="95" y="309"/>
                          </a:lnTo>
                          <a:lnTo>
                            <a:pt x="98" y="309"/>
                          </a:lnTo>
                          <a:lnTo>
                            <a:pt x="98" y="303"/>
                          </a:lnTo>
                          <a:lnTo>
                            <a:pt x="101" y="303"/>
                          </a:lnTo>
                          <a:lnTo>
                            <a:pt x="101" y="297"/>
                          </a:lnTo>
                          <a:lnTo>
                            <a:pt x="104" y="297"/>
                          </a:lnTo>
                          <a:lnTo>
                            <a:pt x="104" y="292"/>
                          </a:lnTo>
                          <a:lnTo>
                            <a:pt x="107" y="292"/>
                          </a:lnTo>
                          <a:lnTo>
                            <a:pt x="107" y="286"/>
                          </a:lnTo>
                          <a:lnTo>
                            <a:pt x="110" y="286"/>
                          </a:lnTo>
                          <a:lnTo>
                            <a:pt x="110" y="280"/>
                          </a:lnTo>
                          <a:lnTo>
                            <a:pt x="112" y="280"/>
                          </a:lnTo>
                          <a:lnTo>
                            <a:pt x="112" y="274"/>
                          </a:lnTo>
                          <a:lnTo>
                            <a:pt x="115" y="274"/>
                          </a:lnTo>
                          <a:lnTo>
                            <a:pt x="115" y="271"/>
                          </a:lnTo>
                          <a:lnTo>
                            <a:pt x="118" y="271"/>
                          </a:lnTo>
                          <a:lnTo>
                            <a:pt x="118" y="266"/>
                          </a:lnTo>
                          <a:lnTo>
                            <a:pt x="121" y="266"/>
                          </a:lnTo>
                          <a:lnTo>
                            <a:pt x="121" y="260"/>
                          </a:lnTo>
                          <a:lnTo>
                            <a:pt x="124" y="260"/>
                          </a:lnTo>
                          <a:lnTo>
                            <a:pt x="124" y="254"/>
                          </a:lnTo>
                          <a:lnTo>
                            <a:pt x="127" y="254"/>
                          </a:lnTo>
                          <a:lnTo>
                            <a:pt x="127" y="248"/>
                          </a:lnTo>
                          <a:lnTo>
                            <a:pt x="130" y="248"/>
                          </a:lnTo>
                          <a:lnTo>
                            <a:pt x="130" y="242"/>
                          </a:lnTo>
                          <a:lnTo>
                            <a:pt x="133" y="242"/>
                          </a:lnTo>
                          <a:lnTo>
                            <a:pt x="133" y="237"/>
                          </a:lnTo>
                          <a:lnTo>
                            <a:pt x="136" y="237"/>
                          </a:lnTo>
                          <a:lnTo>
                            <a:pt x="136" y="231"/>
                          </a:lnTo>
                          <a:lnTo>
                            <a:pt x="138" y="231"/>
                          </a:lnTo>
                          <a:lnTo>
                            <a:pt x="138" y="225"/>
                          </a:lnTo>
                          <a:lnTo>
                            <a:pt x="141" y="225"/>
                          </a:lnTo>
                          <a:lnTo>
                            <a:pt x="141" y="219"/>
                          </a:lnTo>
                          <a:lnTo>
                            <a:pt x="144" y="219"/>
                          </a:lnTo>
                          <a:lnTo>
                            <a:pt x="144" y="214"/>
                          </a:lnTo>
                          <a:lnTo>
                            <a:pt x="147" y="214"/>
                          </a:lnTo>
                          <a:lnTo>
                            <a:pt x="147" y="211"/>
                          </a:lnTo>
                          <a:lnTo>
                            <a:pt x="150" y="211"/>
                          </a:lnTo>
                          <a:lnTo>
                            <a:pt x="150" y="205"/>
                          </a:lnTo>
                          <a:lnTo>
                            <a:pt x="153" y="205"/>
                          </a:lnTo>
                          <a:lnTo>
                            <a:pt x="153" y="199"/>
                          </a:lnTo>
                          <a:lnTo>
                            <a:pt x="156" y="199"/>
                          </a:lnTo>
                          <a:lnTo>
                            <a:pt x="156" y="193"/>
                          </a:lnTo>
                          <a:lnTo>
                            <a:pt x="159" y="193"/>
                          </a:lnTo>
                          <a:lnTo>
                            <a:pt x="159" y="190"/>
                          </a:lnTo>
                          <a:lnTo>
                            <a:pt x="162" y="190"/>
                          </a:lnTo>
                          <a:lnTo>
                            <a:pt x="162" y="185"/>
                          </a:lnTo>
                          <a:lnTo>
                            <a:pt x="164" y="185"/>
                          </a:lnTo>
                          <a:lnTo>
                            <a:pt x="164" y="179"/>
                          </a:lnTo>
                          <a:lnTo>
                            <a:pt x="167" y="179"/>
                          </a:lnTo>
                          <a:lnTo>
                            <a:pt x="167" y="173"/>
                          </a:lnTo>
                          <a:lnTo>
                            <a:pt x="170" y="173"/>
                          </a:lnTo>
                          <a:lnTo>
                            <a:pt x="170" y="170"/>
                          </a:lnTo>
                          <a:lnTo>
                            <a:pt x="173" y="170"/>
                          </a:lnTo>
                          <a:lnTo>
                            <a:pt x="173" y="164"/>
                          </a:lnTo>
                          <a:lnTo>
                            <a:pt x="176" y="164"/>
                          </a:lnTo>
                          <a:lnTo>
                            <a:pt x="176" y="162"/>
                          </a:lnTo>
                          <a:lnTo>
                            <a:pt x="179" y="162"/>
                          </a:lnTo>
                          <a:lnTo>
                            <a:pt x="179" y="156"/>
                          </a:lnTo>
                          <a:lnTo>
                            <a:pt x="182" y="156"/>
                          </a:lnTo>
                          <a:lnTo>
                            <a:pt x="182" y="150"/>
                          </a:lnTo>
                          <a:lnTo>
                            <a:pt x="185" y="150"/>
                          </a:lnTo>
                          <a:lnTo>
                            <a:pt x="185" y="147"/>
                          </a:lnTo>
                          <a:lnTo>
                            <a:pt x="187" y="147"/>
                          </a:lnTo>
                          <a:lnTo>
                            <a:pt x="187" y="141"/>
                          </a:lnTo>
                          <a:lnTo>
                            <a:pt x="190" y="141"/>
                          </a:lnTo>
                          <a:lnTo>
                            <a:pt x="190" y="138"/>
                          </a:lnTo>
                          <a:lnTo>
                            <a:pt x="193" y="138"/>
                          </a:lnTo>
                          <a:lnTo>
                            <a:pt x="193" y="133"/>
                          </a:lnTo>
                          <a:lnTo>
                            <a:pt x="196" y="133"/>
                          </a:lnTo>
                          <a:lnTo>
                            <a:pt x="196" y="130"/>
                          </a:lnTo>
                          <a:lnTo>
                            <a:pt x="199" y="130"/>
                          </a:lnTo>
                          <a:lnTo>
                            <a:pt x="199" y="124"/>
                          </a:lnTo>
                          <a:lnTo>
                            <a:pt x="202" y="124"/>
                          </a:lnTo>
                          <a:lnTo>
                            <a:pt x="202" y="121"/>
                          </a:lnTo>
                          <a:lnTo>
                            <a:pt x="205" y="121"/>
                          </a:lnTo>
                          <a:lnTo>
                            <a:pt x="205" y="115"/>
                          </a:lnTo>
                          <a:lnTo>
                            <a:pt x="208" y="115"/>
                          </a:lnTo>
                          <a:lnTo>
                            <a:pt x="208" y="112"/>
                          </a:lnTo>
                          <a:lnTo>
                            <a:pt x="211" y="112"/>
                          </a:lnTo>
                          <a:lnTo>
                            <a:pt x="211" y="107"/>
                          </a:lnTo>
                          <a:lnTo>
                            <a:pt x="213" y="107"/>
                          </a:lnTo>
                          <a:lnTo>
                            <a:pt x="213" y="104"/>
                          </a:lnTo>
                          <a:lnTo>
                            <a:pt x="216" y="104"/>
                          </a:lnTo>
                          <a:lnTo>
                            <a:pt x="216" y="98"/>
                          </a:lnTo>
                          <a:lnTo>
                            <a:pt x="219" y="98"/>
                          </a:lnTo>
                          <a:lnTo>
                            <a:pt x="219" y="95"/>
                          </a:lnTo>
                          <a:lnTo>
                            <a:pt x="222" y="95"/>
                          </a:lnTo>
                          <a:lnTo>
                            <a:pt x="222" y="89"/>
                          </a:lnTo>
                          <a:lnTo>
                            <a:pt x="225" y="89"/>
                          </a:lnTo>
                          <a:lnTo>
                            <a:pt x="225" y="86"/>
                          </a:lnTo>
                          <a:lnTo>
                            <a:pt x="228" y="86"/>
                          </a:lnTo>
                          <a:lnTo>
                            <a:pt x="228" y="81"/>
                          </a:lnTo>
                          <a:lnTo>
                            <a:pt x="231" y="81"/>
                          </a:lnTo>
                          <a:lnTo>
                            <a:pt x="231" y="78"/>
                          </a:lnTo>
                          <a:lnTo>
                            <a:pt x="234" y="78"/>
                          </a:lnTo>
                          <a:lnTo>
                            <a:pt x="234" y="72"/>
                          </a:lnTo>
                          <a:lnTo>
                            <a:pt x="236" y="72"/>
                          </a:lnTo>
                          <a:lnTo>
                            <a:pt x="236" y="69"/>
                          </a:lnTo>
                          <a:lnTo>
                            <a:pt x="239" y="69"/>
                          </a:lnTo>
                          <a:lnTo>
                            <a:pt x="239" y="63"/>
                          </a:lnTo>
                          <a:lnTo>
                            <a:pt x="242" y="63"/>
                          </a:lnTo>
                          <a:lnTo>
                            <a:pt x="242" y="58"/>
                          </a:lnTo>
                          <a:lnTo>
                            <a:pt x="245" y="58"/>
                          </a:lnTo>
                          <a:lnTo>
                            <a:pt x="245" y="55"/>
                          </a:lnTo>
                          <a:lnTo>
                            <a:pt x="248" y="55"/>
                          </a:lnTo>
                          <a:lnTo>
                            <a:pt x="248" y="52"/>
                          </a:lnTo>
                          <a:lnTo>
                            <a:pt x="251" y="52"/>
                          </a:lnTo>
                          <a:lnTo>
                            <a:pt x="251" y="46"/>
                          </a:lnTo>
                          <a:lnTo>
                            <a:pt x="254" y="46"/>
                          </a:lnTo>
                          <a:lnTo>
                            <a:pt x="254" y="43"/>
                          </a:lnTo>
                          <a:lnTo>
                            <a:pt x="257" y="43"/>
                          </a:lnTo>
                          <a:lnTo>
                            <a:pt x="257" y="40"/>
                          </a:lnTo>
                          <a:lnTo>
                            <a:pt x="260" y="40"/>
                          </a:lnTo>
                          <a:lnTo>
                            <a:pt x="260" y="34"/>
                          </a:lnTo>
                          <a:lnTo>
                            <a:pt x="262" y="34"/>
                          </a:lnTo>
                          <a:lnTo>
                            <a:pt x="262" y="31"/>
                          </a:lnTo>
                          <a:lnTo>
                            <a:pt x="265" y="31"/>
                          </a:lnTo>
                          <a:lnTo>
                            <a:pt x="265" y="26"/>
                          </a:lnTo>
                          <a:lnTo>
                            <a:pt x="268" y="26"/>
                          </a:lnTo>
                          <a:lnTo>
                            <a:pt x="268" y="23"/>
                          </a:lnTo>
                          <a:lnTo>
                            <a:pt x="271" y="23"/>
                          </a:lnTo>
                          <a:lnTo>
                            <a:pt x="271" y="20"/>
                          </a:lnTo>
                          <a:lnTo>
                            <a:pt x="274" y="20"/>
                          </a:lnTo>
                          <a:lnTo>
                            <a:pt x="274" y="17"/>
                          </a:lnTo>
                          <a:lnTo>
                            <a:pt x="277" y="17"/>
                          </a:lnTo>
                          <a:lnTo>
                            <a:pt x="277" y="14"/>
                          </a:lnTo>
                          <a:lnTo>
                            <a:pt x="280" y="14"/>
                          </a:lnTo>
                          <a:lnTo>
                            <a:pt x="280" y="14"/>
                          </a:lnTo>
                          <a:lnTo>
                            <a:pt x="283" y="14"/>
                          </a:lnTo>
                          <a:lnTo>
                            <a:pt x="283" y="11"/>
                          </a:lnTo>
                          <a:lnTo>
                            <a:pt x="286" y="11"/>
                          </a:lnTo>
                          <a:lnTo>
                            <a:pt x="286" y="8"/>
                          </a:lnTo>
                          <a:lnTo>
                            <a:pt x="288" y="8"/>
                          </a:lnTo>
                          <a:lnTo>
                            <a:pt x="288" y="5"/>
                          </a:lnTo>
                          <a:lnTo>
                            <a:pt x="291" y="5"/>
                          </a:lnTo>
                          <a:lnTo>
                            <a:pt x="291" y="3"/>
                          </a:lnTo>
                          <a:lnTo>
                            <a:pt x="294" y="3"/>
                          </a:lnTo>
                          <a:lnTo>
                            <a:pt x="294" y="3"/>
                          </a:lnTo>
                          <a:lnTo>
                            <a:pt x="297" y="3"/>
                          </a:lnTo>
                          <a:lnTo>
                            <a:pt x="297" y="0"/>
                          </a:lnTo>
                          <a:lnTo>
                            <a:pt x="300" y="0"/>
                          </a:lnTo>
                          <a:lnTo>
                            <a:pt x="320" y="0"/>
                          </a:lnTo>
                          <a:lnTo>
                            <a:pt x="323" y="0"/>
                          </a:lnTo>
                          <a:lnTo>
                            <a:pt x="323" y="3"/>
                          </a:lnTo>
                          <a:lnTo>
                            <a:pt x="326" y="3"/>
                          </a:lnTo>
                          <a:lnTo>
                            <a:pt x="326" y="5"/>
                          </a:lnTo>
                          <a:lnTo>
                            <a:pt x="329" y="5"/>
                          </a:lnTo>
                          <a:lnTo>
                            <a:pt x="329" y="5"/>
                          </a:lnTo>
                          <a:lnTo>
                            <a:pt x="332" y="5"/>
                          </a:lnTo>
                          <a:lnTo>
                            <a:pt x="332" y="8"/>
                          </a:lnTo>
                          <a:lnTo>
                            <a:pt x="335" y="8"/>
                          </a:lnTo>
                          <a:lnTo>
                            <a:pt x="335" y="11"/>
                          </a:lnTo>
                          <a:lnTo>
                            <a:pt x="337" y="11"/>
                          </a:lnTo>
                          <a:lnTo>
                            <a:pt x="337" y="14"/>
                          </a:lnTo>
                          <a:lnTo>
                            <a:pt x="340" y="14"/>
                          </a:lnTo>
                          <a:lnTo>
                            <a:pt x="340" y="14"/>
                          </a:lnTo>
                          <a:lnTo>
                            <a:pt x="343" y="14"/>
                          </a:lnTo>
                          <a:lnTo>
                            <a:pt x="343" y="20"/>
                          </a:lnTo>
                          <a:lnTo>
                            <a:pt x="346" y="20"/>
                          </a:lnTo>
                          <a:lnTo>
                            <a:pt x="346" y="23"/>
                          </a:lnTo>
                          <a:lnTo>
                            <a:pt x="349" y="23"/>
                          </a:lnTo>
                          <a:lnTo>
                            <a:pt x="349" y="29"/>
                          </a:lnTo>
                          <a:lnTo>
                            <a:pt x="352" y="29"/>
                          </a:lnTo>
                          <a:lnTo>
                            <a:pt x="352" y="31"/>
                          </a:lnTo>
                          <a:lnTo>
                            <a:pt x="355" y="31"/>
                          </a:lnTo>
                          <a:lnTo>
                            <a:pt x="355" y="34"/>
                          </a:lnTo>
                          <a:lnTo>
                            <a:pt x="358" y="34"/>
                          </a:lnTo>
                          <a:lnTo>
                            <a:pt x="358" y="40"/>
                          </a:lnTo>
                          <a:lnTo>
                            <a:pt x="360" y="40"/>
                          </a:lnTo>
                          <a:lnTo>
                            <a:pt x="360" y="43"/>
                          </a:lnTo>
                          <a:lnTo>
                            <a:pt x="363" y="43"/>
                          </a:lnTo>
                          <a:lnTo>
                            <a:pt x="363" y="49"/>
                          </a:lnTo>
                          <a:lnTo>
                            <a:pt x="366" y="49"/>
                          </a:lnTo>
                          <a:lnTo>
                            <a:pt x="366" y="55"/>
                          </a:lnTo>
                          <a:lnTo>
                            <a:pt x="369" y="55"/>
                          </a:lnTo>
                          <a:lnTo>
                            <a:pt x="369" y="60"/>
                          </a:lnTo>
                          <a:lnTo>
                            <a:pt x="372" y="60"/>
                          </a:lnTo>
                          <a:lnTo>
                            <a:pt x="372" y="66"/>
                          </a:lnTo>
                          <a:lnTo>
                            <a:pt x="375" y="66"/>
                          </a:lnTo>
                          <a:lnTo>
                            <a:pt x="375" y="72"/>
                          </a:lnTo>
                          <a:lnTo>
                            <a:pt x="378" y="72"/>
                          </a:lnTo>
                          <a:lnTo>
                            <a:pt x="378" y="78"/>
                          </a:lnTo>
                          <a:lnTo>
                            <a:pt x="381" y="78"/>
                          </a:lnTo>
                          <a:lnTo>
                            <a:pt x="381" y="84"/>
                          </a:lnTo>
                          <a:lnTo>
                            <a:pt x="384" y="84"/>
                          </a:lnTo>
                          <a:lnTo>
                            <a:pt x="384" y="89"/>
                          </a:lnTo>
                          <a:lnTo>
                            <a:pt x="386" y="89"/>
                          </a:lnTo>
                          <a:lnTo>
                            <a:pt x="386" y="98"/>
                          </a:lnTo>
                          <a:lnTo>
                            <a:pt x="389" y="98"/>
                          </a:lnTo>
                          <a:lnTo>
                            <a:pt x="389" y="104"/>
                          </a:lnTo>
                          <a:lnTo>
                            <a:pt x="392" y="104"/>
                          </a:lnTo>
                          <a:lnTo>
                            <a:pt x="392" y="112"/>
                          </a:lnTo>
                          <a:lnTo>
                            <a:pt x="395" y="112"/>
                          </a:lnTo>
                          <a:lnTo>
                            <a:pt x="395" y="121"/>
                          </a:lnTo>
                          <a:lnTo>
                            <a:pt x="398" y="121"/>
                          </a:lnTo>
                          <a:lnTo>
                            <a:pt x="398" y="130"/>
                          </a:lnTo>
                          <a:lnTo>
                            <a:pt x="401" y="130"/>
                          </a:lnTo>
                          <a:lnTo>
                            <a:pt x="401" y="138"/>
                          </a:lnTo>
                          <a:lnTo>
                            <a:pt x="404" y="138"/>
                          </a:lnTo>
                          <a:lnTo>
                            <a:pt x="404" y="147"/>
                          </a:lnTo>
                          <a:lnTo>
                            <a:pt x="407" y="147"/>
                          </a:lnTo>
                          <a:lnTo>
                            <a:pt x="407" y="156"/>
                          </a:lnTo>
                          <a:lnTo>
                            <a:pt x="410" y="156"/>
                          </a:lnTo>
                          <a:lnTo>
                            <a:pt x="410" y="162"/>
                          </a:lnTo>
                          <a:lnTo>
                            <a:pt x="412" y="162"/>
                          </a:lnTo>
                          <a:lnTo>
                            <a:pt x="412" y="173"/>
                          </a:lnTo>
                          <a:lnTo>
                            <a:pt x="415" y="173"/>
                          </a:lnTo>
                          <a:lnTo>
                            <a:pt x="415" y="182"/>
                          </a:lnTo>
                          <a:lnTo>
                            <a:pt x="418" y="182"/>
                          </a:lnTo>
                          <a:lnTo>
                            <a:pt x="418" y="193"/>
                          </a:lnTo>
                          <a:lnTo>
                            <a:pt x="421" y="193"/>
                          </a:lnTo>
                          <a:lnTo>
                            <a:pt x="421" y="205"/>
                          </a:lnTo>
                          <a:lnTo>
                            <a:pt x="424" y="205"/>
                          </a:lnTo>
                          <a:lnTo>
                            <a:pt x="424" y="216"/>
                          </a:lnTo>
                          <a:lnTo>
                            <a:pt x="427" y="216"/>
                          </a:lnTo>
                          <a:lnTo>
                            <a:pt x="427" y="228"/>
                          </a:lnTo>
                          <a:lnTo>
                            <a:pt x="430" y="228"/>
                          </a:lnTo>
                          <a:lnTo>
                            <a:pt x="430" y="240"/>
                          </a:lnTo>
                          <a:lnTo>
                            <a:pt x="433" y="240"/>
                          </a:lnTo>
                          <a:lnTo>
                            <a:pt x="433" y="251"/>
                          </a:lnTo>
                          <a:lnTo>
                            <a:pt x="435" y="251"/>
                          </a:lnTo>
                          <a:lnTo>
                            <a:pt x="435" y="260"/>
                          </a:lnTo>
                          <a:lnTo>
                            <a:pt x="438" y="260"/>
                          </a:lnTo>
                          <a:lnTo>
                            <a:pt x="438" y="274"/>
                          </a:lnTo>
                          <a:lnTo>
                            <a:pt x="441" y="274"/>
                          </a:lnTo>
                          <a:lnTo>
                            <a:pt x="441" y="289"/>
                          </a:lnTo>
                          <a:lnTo>
                            <a:pt x="444" y="289"/>
                          </a:lnTo>
                          <a:lnTo>
                            <a:pt x="444" y="303"/>
                          </a:lnTo>
                          <a:lnTo>
                            <a:pt x="447" y="303"/>
                          </a:lnTo>
                          <a:lnTo>
                            <a:pt x="447" y="318"/>
                          </a:lnTo>
                          <a:lnTo>
                            <a:pt x="450" y="318"/>
                          </a:lnTo>
                          <a:lnTo>
                            <a:pt x="450" y="332"/>
                          </a:lnTo>
                          <a:lnTo>
                            <a:pt x="453" y="332"/>
                          </a:lnTo>
                          <a:lnTo>
                            <a:pt x="453" y="347"/>
                          </a:lnTo>
                          <a:lnTo>
                            <a:pt x="456" y="347"/>
                          </a:lnTo>
                          <a:lnTo>
                            <a:pt x="456" y="361"/>
                          </a:lnTo>
                          <a:lnTo>
                            <a:pt x="459" y="361"/>
                          </a:lnTo>
                          <a:lnTo>
                            <a:pt x="459" y="375"/>
                          </a:lnTo>
                          <a:lnTo>
                            <a:pt x="461" y="375"/>
                          </a:lnTo>
                          <a:lnTo>
                            <a:pt x="461" y="390"/>
                          </a:lnTo>
                          <a:lnTo>
                            <a:pt x="464" y="390"/>
                          </a:lnTo>
                          <a:lnTo>
                            <a:pt x="464" y="407"/>
                          </a:lnTo>
                          <a:lnTo>
                            <a:pt x="467" y="407"/>
                          </a:lnTo>
                          <a:lnTo>
                            <a:pt x="467" y="425"/>
                          </a:lnTo>
                          <a:lnTo>
                            <a:pt x="470" y="425"/>
                          </a:lnTo>
                          <a:lnTo>
                            <a:pt x="470" y="445"/>
                          </a:lnTo>
                          <a:lnTo>
                            <a:pt x="473" y="445"/>
                          </a:lnTo>
                          <a:lnTo>
                            <a:pt x="473" y="462"/>
                          </a:lnTo>
                          <a:lnTo>
                            <a:pt x="476" y="462"/>
                          </a:lnTo>
                          <a:lnTo>
                            <a:pt x="476" y="479"/>
                          </a:lnTo>
                          <a:lnTo>
                            <a:pt x="479" y="479"/>
                          </a:lnTo>
                          <a:lnTo>
                            <a:pt x="479" y="497"/>
                          </a:lnTo>
                          <a:lnTo>
                            <a:pt x="482" y="497"/>
                          </a:lnTo>
                          <a:lnTo>
                            <a:pt x="482" y="514"/>
                          </a:lnTo>
                          <a:lnTo>
                            <a:pt x="485" y="514"/>
                          </a:lnTo>
                          <a:lnTo>
                            <a:pt x="485" y="531"/>
                          </a:lnTo>
                          <a:lnTo>
                            <a:pt x="487" y="531"/>
                          </a:lnTo>
                          <a:lnTo>
                            <a:pt x="487" y="552"/>
                          </a:lnTo>
                          <a:lnTo>
                            <a:pt x="490" y="552"/>
                          </a:lnTo>
                          <a:lnTo>
                            <a:pt x="490" y="572"/>
                          </a:lnTo>
                          <a:lnTo>
                            <a:pt x="493" y="572"/>
                          </a:lnTo>
                          <a:lnTo>
                            <a:pt x="493" y="592"/>
                          </a:lnTo>
                          <a:lnTo>
                            <a:pt x="496" y="592"/>
                          </a:lnTo>
                          <a:lnTo>
                            <a:pt x="496" y="612"/>
                          </a:lnTo>
                          <a:lnTo>
                            <a:pt x="499" y="612"/>
                          </a:lnTo>
                          <a:lnTo>
                            <a:pt x="499" y="633"/>
                          </a:lnTo>
                          <a:lnTo>
                            <a:pt x="502" y="633"/>
                          </a:lnTo>
                          <a:lnTo>
                            <a:pt x="502" y="653"/>
                          </a:lnTo>
                          <a:lnTo>
                            <a:pt x="505" y="653"/>
                          </a:lnTo>
                          <a:lnTo>
                            <a:pt x="505" y="673"/>
                          </a:lnTo>
                          <a:lnTo>
                            <a:pt x="508" y="673"/>
                          </a:lnTo>
                          <a:lnTo>
                            <a:pt x="508" y="693"/>
                          </a:lnTo>
                          <a:lnTo>
                            <a:pt x="510" y="693"/>
                          </a:lnTo>
                          <a:lnTo>
                            <a:pt x="510" y="716"/>
                          </a:lnTo>
                          <a:lnTo>
                            <a:pt x="513" y="716"/>
                          </a:lnTo>
                          <a:lnTo>
                            <a:pt x="513" y="737"/>
                          </a:lnTo>
                          <a:lnTo>
                            <a:pt x="516" y="737"/>
                          </a:lnTo>
                          <a:lnTo>
                            <a:pt x="516" y="760"/>
                          </a:lnTo>
                          <a:lnTo>
                            <a:pt x="519" y="760"/>
                          </a:lnTo>
                          <a:lnTo>
                            <a:pt x="519" y="783"/>
                          </a:lnTo>
                          <a:lnTo>
                            <a:pt x="522" y="783"/>
                          </a:lnTo>
                          <a:lnTo>
                            <a:pt x="522" y="803"/>
                          </a:lnTo>
                          <a:lnTo>
                            <a:pt x="525" y="803"/>
                          </a:lnTo>
                          <a:lnTo>
                            <a:pt x="525" y="826"/>
                          </a:lnTo>
                          <a:lnTo>
                            <a:pt x="528" y="826"/>
                          </a:lnTo>
                          <a:lnTo>
                            <a:pt x="528" y="849"/>
                          </a:lnTo>
                          <a:lnTo>
                            <a:pt x="531" y="849"/>
                          </a:lnTo>
                          <a:lnTo>
                            <a:pt x="531" y="873"/>
                          </a:lnTo>
                          <a:lnTo>
                            <a:pt x="534" y="873"/>
                          </a:lnTo>
                          <a:lnTo>
                            <a:pt x="534" y="896"/>
                          </a:lnTo>
                          <a:lnTo>
                            <a:pt x="536" y="896"/>
                          </a:lnTo>
                          <a:lnTo>
                            <a:pt x="536" y="919"/>
                          </a:lnTo>
                          <a:lnTo>
                            <a:pt x="539" y="919"/>
                          </a:lnTo>
                          <a:lnTo>
                            <a:pt x="539" y="942"/>
                          </a:lnTo>
                          <a:lnTo>
                            <a:pt x="542" y="942"/>
                          </a:lnTo>
                          <a:lnTo>
                            <a:pt x="542" y="965"/>
                          </a:lnTo>
                          <a:lnTo>
                            <a:pt x="545" y="965"/>
                          </a:lnTo>
                          <a:lnTo>
                            <a:pt x="545" y="988"/>
                          </a:lnTo>
                          <a:lnTo>
                            <a:pt x="548" y="988"/>
                          </a:lnTo>
                          <a:lnTo>
                            <a:pt x="548" y="1014"/>
                          </a:lnTo>
                          <a:lnTo>
                            <a:pt x="551" y="1014"/>
                          </a:lnTo>
                          <a:lnTo>
                            <a:pt x="551" y="1037"/>
                          </a:lnTo>
                          <a:lnTo>
                            <a:pt x="554" y="1037"/>
                          </a:lnTo>
                          <a:lnTo>
                            <a:pt x="554" y="1060"/>
                          </a:lnTo>
                          <a:lnTo>
                            <a:pt x="557" y="1060"/>
                          </a:lnTo>
                          <a:lnTo>
                            <a:pt x="557" y="1084"/>
                          </a:lnTo>
                          <a:lnTo>
                            <a:pt x="559" y="1084"/>
                          </a:lnTo>
                          <a:lnTo>
                            <a:pt x="559" y="1107"/>
                          </a:lnTo>
                          <a:lnTo>
                            <a:pt x="562" y="1107"/>
                          </a:lnTo>
                          <a:lnTo>
                            <a:pt x="562" y="1130"/>
                          </a:lnTo>
                          <a:lnTo>
                            <a:pt x="565" y="1130"/>
                          </a:lnTo>
                          <a:lnTo>
                            <a:pt x="565" y="1153"/>
                          </a:lnTo>
                          <a:lnTo>
                            <a:pt x="568" y="1153"/>
                          </a:lnTo>
                          <a:lnTo>
                            <a:pt x="568" y="1176"/>
                          </a:lnTo>
                          <a:lnTo>
                            <a:pt x="571" y="1176"/>
                          </a:lnTo>
                          <a:lnTo>
                            <a:pt x="571" y="1199"/>
                          </a:lnTo>
                          <a:lnTo>
                            <a:pt x="574" y="1199"/>
                          </a:lnTo>
                          <a:lnTo>
                            <a:pt x="574" y="1222"/>
                          </a:lnTo>
                          <a:lnTo>
                            <a:pt x="577" y="1222"/>
                          </a:lnTo>
                          <a:lnTo>
                            <a:pt x="577" y="1245"/>
                          </a:lnTo>
                          <a:lnTo>
                            <a:pt x="580" y="1245"/>
                          </a:lnTo>
                          <a:lnTo>
                            <a:pt x="580" y="1268"/>
                          </a:lnTo>
                          <a:lnTo>
                            <a:pt x="583" y="1268"/>
                          </a:lnTo>
                          <a:lnTo>
                            <a:pt x="583" y="1292"/>
                          </a:lnTo>
                          <a:lnTo>
                            <a:pt x="585" y="1292"/>
                          </a:lnTo>
                          <a:lnTo>
                            <a:pt x="585" y="1312"/>
                          </a:lnTo>
                          <a:lnTo>
                            <a:pt x="588" y="1312"/>
                          </a:lnTo>
                          <a:lnTo>
                            <a:pt x="588" y="1332"/>
                          </a:lnTo>
                          <a:lnTo>
                            <a:pt x="591" y="1332"/>
                          </a:lnTo>
                          <a:lnTo>
                            <a:pt x="591" y="1352"/>
                          </a:lnTo>
                          <a:lnTo>
                            <a:pt x="594" y="1352"/>
                          </a:lnTo>
                          <a:lnTo>
                            <a:pt x="594" y="1375"/>
                          </a:lnTo>
                          <a:lnTo>
                            <a:pt x="597" y="1375"/>
                          </a:lnTo>
                          <a:lnTo>
                            <a:pt x="597" y="1396"/>
                          </a:lnTo>
                          <a:lnTo>
                            <a:pt x="600" y="1396"/>
                          </a:lnTo>
                          <a:lnTo>
                            <a:pt x="600" y="1416"/>
                          </a:lnTo>
                          <a:lnTo>
                            <a:pt x="603" y="1416"/>
                          </a:lnTo>
                          <a:lnTo>
                            <a:pt x="603" y="1436"/>
                          </a:lnTo>
                          <a:lnTo>
                            <a:pt x="606" y="1436"/>
                          </a:lnTo>
                          <a:lnTo>
                            <a:pt x="606" y="1453"/>
                          </a:lnTo>
                          <a:lnTo>
                            <a:pt x="609" y="1453"/>
                          </a:lnTo>
                          <a:lnTo>
                            <a:pt x="609" y="1468"/>
                          </a:lnTo>
                          <a:lnTo>
                            <a:pt x="611" y="1468"/>
                          </a:lnTo>
                          <a:lnTo>
                            <a:pt x="611" y="1485"/>
                          </a:lnTo>
                          <a:lnTo>
                            <a:pt x="614" y="1485"/>
                          </a:lnTo>
                          <a:lnTo>
                            <a:pt x="614" y="1503"/>
                          </a:lnTo>
                          <a:lnTo>
                            <a:pt x="617" y="1503"/>
                          </a:lnTo>
                          <a:lnTo>
                            <a:pt x="617" y="1517"/>
                          </a:lnTo>
                          <a:lnTo>
                            <a:pt x="620" y="1517"/>
                          </a:lnTo>
                          <a:lnTo>
                            <a:pt x="620" y="1534"/>
                          </a:lnTo>
                          <a:lnTo>
                            <a:pt x="623" y="1534"/>
                          </a:lnTo>
                          <a:lnTo>
                            <a:pt x="623" y="1549"/>
                          </a:lnTo>
                          <a:lnTo>
                            <a:pt x="626" y="1549"/>
                          </a:lnTo>
                          <a:lnTo>
                            <a:pt x="626" y="1566"/>
                          </a:lnTo>
                          <a:lnTo>
                            <a:pt x="629" y="1566"/>
                          </a:lnTo>
                          <a:lnTo>
                            <a:pt x="629" y="1578"/>
                          </a:lnTo>
                          <a:lnTo>
                            <a:pt x="632" y="1578"/>
                          </a:lnTo>
                          <a:lnTo>
                            <a:pt x="632" y="1586"/>
                          </a:lnTo>
                          <a:lnTo>
                            <a:pt x="634" y="1586"/>
                          </a:lnTo>
                          <a:lnTo>
                            <a:pt x="634" y="1595"/>
                          </a:lnTo>
                          <a:lnTo>
                            <a:pt x="637" y="1595"/>
                          </a:lnTo>
                          <a:lnTo>
                            <a:pt x="637" y="1604"/>
                          </a:lnTo>
                          <a:lnTo>
                            <a:pt x="640" y="1604"/>
                          </a:lnTo>
                          <a:lnTo>
                            <a:pt x="640" y="1612"/>
                          </a:lnTo>
                          <a:lnTo>
                            <a:pt x="643" y="1612"/>
                          </a:lnTo>
                          <a:lnTo>
                            <a:pt x="643" y="1621"/>
                          </a:lnTo>
                          <a:lnTo>
                            <a:pt x="646" y="1621"/>
                          </a:lnTo>
                          <a:lnTo>
                            <a:pt x="646" y="1633"/>
                          </a:lnTo>
                          <a:lnTo>
                            <a:pt x="649" y="1633"/>
                          </a:lnTo>
                          <a:lnTo>
                            <a:pt x="649" y="1641"/>
                          </a:lnTo>
                          <a:lnTo>
                            <a:pt x="652" y="1641"/>
                          </a:lnTo>
                          <a:lnTo>
                            <a:pt x="652" y="1644"/>
                          </a:lnTo>
                          <a:lnTo>
                            <a:pt x="655" y="1644"/>
                          </a:lnTo>
                          <a:lnTo>
                            <a:pt x="655" y="1647"/>
                          </a:lnTo>
                          <a:lnTo>
                            <a:pt x="658" y="1647"/>
                          </a:lnTo>
                          <a:lnTo>
                            <a:pt x="660" y="1647"/>
                          </a:lnTo>
                          <a:lnTo>
                            <a:pt x="663" y="1647"/>
                          </a:lnTo>
                          <a:lnTo>
                            <a:pt x="663" y="1650"/>
                          </a:lnTo>
                          <a:lnTo>
                            <a:pt x="666" y="1650"/>
                          </a:lnTo>
                          <a:lnTo>
                            <a:pt x="675" y="1650"/>
                          </a:lnTo>
                          <a:lnTo>
                            <a:pt x="678" y="1650"/>
                          </a:lnTo>
                          <a:lnTo>
                            <a:pt x="678" y="1641"/>
                          </a:lnTo>
                          <a:lnTo>
                            <a:pt x="681" y="1641"/>
                          </a:lnTo>
                          <a:lnTo>
                            <a:pt x="681" y="1633"/>
                          </a:lnTo>
                          <a:lnTo>
                            <a:pt x="683" y="1633"/>
                          </a:lnTo>
                          <a:lnTo>
                            <a:pt x="683" y="1627"/>
                          </a:lnTo>
                          <a:lnTo>
                            <a:pt x="686" y="1627"/>
                          </a:lnTo>
                          <a:lnTo>
                            <a:pt x="686" y="1618"/>
                          </a:lnTo>
                          <a:lnTo>
                            <a:pt x="689" y="1618"/>
                          </a:lnTo>
                          <a:lnTo>
                            <a:pt x="689" y="1610"/>
                          </a:lnTo>
                          <a:lnTo>
                            <a:pt x="692" y="1610"/>
                          </a:lnTo>
                          <a:lnTo>
                            <a:pt x="692" y="1601"/>
                          </a:lnTo>
                          <a:lnTo>
                            <a:pt x="695" y="1601"/>
                          </a:lnTo>
                          <a:lnTo>
                            <a:pt x="695" y="1592"/>
                          </a:lnTo>
                          <a:lnTo>
                            <a:pt x="698" y="1592"/>
                          </a:lnTo>
                          <a:lnTo>
                            <a:pt x="698" y="1586"/>
                          </a:lnTo>
                          <a:lnTo>
                            <a:pt x="701" y="1586"/>
                          </a:lnTo>
                          <a:lnTo>
                            <a:pt x="701" y="1569"/>
                          </a:lnTo>
                          <a:lnTo>
                            <a:pt x="704" y="1569"/>
                          </a:lnTo>
                          <a:lnTo>
                            <a:pt x="704" y="1555"/>
                          </a:lnTo>
                          <a:lnTo>
                            <a:pt x="707" y="1555"/>
                          </a:lnTo>
                          <a:lnTo>
                            <a:pt x="707" y="1537"/>
                          </a:lnTo>
                          <a:lnTo>
                            <a:pt x="709" y="1537"/>
                          </a:lnTo>
                          <a:lnTo>
                            <a:pt x="709" y="1520"/>
                          </a:lnTo>
                          <a:lnTo>
                            <a:pt x="712" y="1520"/>
                          </a:lnTo>
                          <a:lnTo>
                            <a:pt x="712" y="1505"/>
                          </a:lnTo>
                          <a:lnTo>
                            <a:pt x="715" y="1505"/>
                          </a:lnTo>
                          <a:lnTo>
                            <a:pt x="715" y="1488"/>
                          </a:lnTo>
                          <a:lnTo>
                            <a:pt x="718" y="1488"/>
                          </a:lnTo>
                          <a:lnTo>
                            <a:pt x="718" y="1471"/>
                          </a:lnTo>
                          <a:lnTo>
                            <a:pt x="721" y="1471"/>
                          </a:lnTo>
                          <a:lnTo>
                            <a:pt x="721" y="1456"/>
                          </a:lnTo>
                          <a:lnTo>
                            <a:pt x="724" y="1456"/>
                          </a:lnTo>
                          <a:lnTo>
                            <a:pt x="724" y="1433"/>
                          </a:lnTo>
                          <a:lnTo>
                            <a:pt x="727" y="1433"/>
                          </a:lnTo>
                          <a:lnTo>
                            <a:pt x="727" y="1410"/>
                          </a:lnTo>
                          <a:lnTo>
                            <a:pt x="730" y="1410"/>
                          </a:lnTo>
                          <a:lnTo>
                            <a:pt x="730" y="1387"/>
                          </a:lnTo>
                          <a:lnTo>
                            <a:pt x="733" y="1387"/>
                          </a:lnTo>
                          <a:lnTo>
                            <a:pt x="733" y="1364"/>
                          </a:lnTo>
                          <a:lnTo>
                            <a:pt x="735" y="1364"/>
                          </a:lnTo>
                          <a:lnTo>
                            <a:pt x="735" y="1341"/>
                          </a:lnTo>
                          <a:lnTo>
                            <a:pt x="738" y="1341"/>
                          </a:lnTo>
                          <a:lnTo>
                            <a:pt x="738" y="1318"/>
                          </a:lnTo>
                          <a:lnTo>
                            <a:pt x="741" y="1318"/>
                          </a:lnTo>
                          <a:lnTo>
                            <a:pt x="741" y="1294"/>
                          </a:lnTo>
                          <a:lnTo>
                            <a:pt x="744" y="1294"/>
                          </a:lnTo>
                          <a:lnTo>
                            <a:pt x="744" y="1271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3" name="Freeform 19">
                      <a:extLst>
                        <a:ext uri="{FF2B5EF4-FFF2-40B4-BE49-F238E27FC236}">
                          <a16:creationId xmlns:a16="http://schemas.microsoft.com/office/drawing/2014/main" id="{BE9FB887-37F0-E311-0F2F-777CAA7622B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07" y="898"/>
                      <a:ext cx="721" cy="1168"/>
                    </a:xfrm>
                    <a:custGeom>
                      <a:avLst/>
                      <a:gdLst>
                        <a:gd name="T0" fmla="*/ 9 w 721"/>
                        <a:gd name="T1" fmla="*/ 1047 h 1168"/>
                        <a:gd name="T2" fmla="*/ 20 w 721"/>
                        <a:gd name="T3" fmla="*/ 934 h 1168"/>
                        <a:gd name="T4" fmla="*/ 32 w 721"/>
                        <a:gd name="T5" fmla="*/ 812 h 1168"/>
                        <a:gd name="T6" fmla="*/ 43 w 721"/>
                        <a:gd name="T7" fmla="*/ 691 h 1168"/>
                        <a:gd name="T8" fmla="*/ 55 w 721"/>
                        <a:gd name="T9" fmla="*/ 573 h 1168"/>
                        <a:gd name="T10" fmla="*/ 66 w 721"/>
                        <a:gd name="T11" fmla="*/ 457 h 1168"/>
                        <a:gd name="T12" fmla="*/ 78 w 721"/>
                        <a:gd name="T13" fmla="*/ 353 h 1168"/>
                        <a:gd name="T14" fmla="*/ 89 w 721"/>
                        <a:gd name="T15" fmla="*/ 255 h 1168"/>
                        <a:gd name="T16" fmla="*/ 101 w 721"/>
                        <a:gd name="T17" fmla="*/ 174 h 1168"/>
                        <a:gd name="T18" fmla="*/ 112 w 721"/>
                        <a:gd name="T19" fmla="*/ 104 h 1168"/>
                        <a:gd name="T20" fmla="*/ 124 w 721"/>
                        <a:gd name="T21" fmla="*/ 52 h 1168"/>
                        <a:gd name="T22" fmla="*/ 135 w 721"/>
                        <a:gd name="T23" fmla="*/ 18 h 1168"/>
                        <a:gd name="T24" fmla="*/ 153 w 721"/>
                        <a:gd name="T25" fmla="*/ 3 h 1168"/>
                        <a:gd name="T26" fmla="*/ 167 w 721"/>
                        <a:gd name="T27" fmla="*/ 12 h 1168"/>
                        <a:gd name="T28" fmla="*/ 179 w 721"/>
                        <a:gd name="T29" fmla="*/ 52 h 1168"/>
                        <a:gd name="T30" fmla="*/ 190 w 721"/>
                        <a:gd name="T31" fmla="*/ 93 h 1168"/>
                        <a:gd name="T32" fmla="*/ 202 w 721"/>
                        <a:gd name="T33" fmla="*/ 165 h 1168"/>
                        <a:gd name="T34" fmla="*/ 213 w 721"/>
                        <a:gd name="T35" fmla="*/ 237 h 1168"/>
                        <a:gd name="T36" fmla="*/ 225 w 721"/>
                        <a:gd name="T37" fmla="*/ 330 h 1168"/>
                        <a:gd name="T38" fmla="*/ 236 w 721"/>
                        <a:gd name="T39" fmla="*/ 422 h 1168"/>
                        <a:gd name="T40" fmla="*/ 248 w 721"/>
                        <a:gd name="T41" fmla="*/ 526 h 1168"/>
                        <a:gd name="T42" fmla="*/ 259 w 721"/>
                        <a:gd name="T43" fmla="*/ 627 h 1168"/>
                        <a:gd name="T44" fmla="*/ 271 w 721"/>
                        <a:gd name="T45" fmla="*/ 729 h 1168"/>
                        <a:gd name="T46" fmla="*/ 283 w 721"/>
                        <a:gd name="T47" fmla="*/ 827 h 1168"/>
                        <a:gd name="T48" fmla="*/ 294 w 721"/>
                        <a:gd name="T49" fmla="*/ 911 h 1168"/>
                        <a:gd name="T50" fmla="*/ 306 w 721"/>
                        <a:gd name="T51" fmla="*/ 992 h 1168"/>
                        <a:gd name="T52" fmla="*/ 317 w 721"/>
                        <a:gd name="T53" fmla="*/ 1052 h 1168"/>
                        <a:gd name="T54" fmla="*/ 329 w 721"/>
                        <a:gd name="T55" fmla="*/ 1107 h 1168"/>
                        <a:gd name="T56" fmla="*/ 340 w 721"/>
                        <a:gd name="T57" fmla="*/ 1139 h 1168"/>
                        <a:gd name="T58" fmla="*/ 352 w 721"/>
                        <a:gd name="T59" fmla="*/ 1162 h 1168"/>
                        <a:gd name="T60" fmla="*/ 363 w 721"/>
                        <a:gd name="T61" fmla="*/ 1162 h 1168"/>
                        <a:gd name="T62" fmla="*/ 375 w 721"/>
                        <a:gd name="T63" fmla="*/ 1151 h 1168"/>
                        <a:gd name="T64" fmla="*/ 386 w 721"/>
                        <a:gd name="T65" fmla="*/ 1122 h 1168"/>
                        <a:gd name="T66" fmla="*/ 398 w 721"/>
                        <a:gd name="T67" fmla="*/ 1078 h 1168"/>
                        <a:gd name="T68" fmla="*/ 409 w 721"/>
                        <a:gd name="T69" fmla="*/ 1026 h 1168"/>
                        <a:gd name="T70" fmla="*/ 421 w 721"/>
                        <a:gd name="T71" fmla="*/ 960 h 1168"/>
                        <a:gd name="T72" fmla="*/ 433 w 721"/>
                        <a:gd name="T73" fmla="*/ 890 h 1168"/>
                        <a:gd name="T74" fmla="*/ 444 w 721"/>
                        <a:gd name="T75" fmla="*/ 812 h 1168"/>
                        <a:gd name="T76" fmla="*/ 456 w 721"/>
                        <a:gd name="T77" fmla="*/ 734 h 1168"/>
                        <a:gd name="T78" fmla="*/ 467 w 721"/>
                        <a:gd name="T79" fmla="*/ 656 h 1168"/>
                        <a:gd name="T80" fmla="*/ 479 w 721"/>
                        <a:gd name="T81" fmla="*/ 581 h 1168"/>
                        <a:gd name="T82" fmla="*/ 490 w 721"/>
                        <a:gd name="T83" fmla="*/ 509 h 1168"/>
                        <a:gd name="T84" fmla="*/ 502 w 721"/>
                        <a:gd name="T85" fmla="*/ 443 h 1168"/>
                        <a:gd name="T86" fmla="*/ 513 w 721"/>
                        <a:gd name="T87" fmla="*/ 388 h 1168"/>
                        <a:gd name="T88" fmla="*/ 525 w 721"/>
                        <a:gd name="T89" fmla="*/ 333 h 1168"/>
                        <a:gd name="T90" fmla="*/ 536 w 721"/>
                        <a:gd name="T91" fmla="*/ 289 h 1168"/>
                        <a:gd name="T92" fmla="*/ 548 w 721"/>
                        <a:gd name="T93" fmla="*/ 249 h 1168"/>
                        <a:gd name="T94" fmla="*/ 559 w 721"/>
                        <a:gd name="T95" fmla="*/ 220 h 1168"/>
                        <a:gd name="T96" fmla="*/ 571 w 721"/>
                        <a:gd name="T97" fmla="*/ 188 h 1168"/>
                        <a:gd name="T98" fmla="*/ 582 w 721"/>
                        <a:gd name="T99" fmla="*/ 168 h 1168"/>
                        <a:gd name="T100" fmla="*/ 594 w 721"/>
                        <a:gd name="T101" fmla="*/ 148 h 1168"/>
                        <a:gd name="T102" fmla="*/ 606 w 721"/>
                        <a:gd name="T103" fmla="*/ 133 h 1168"/>
                        <a:gd name="T104" fmla="*/ 617 w 721"/>
                        <a:gd name="T105" fmla="*/ 119 h 1168"/>
                        <a:gd name="T106" fmla="*/ 629 w 721"/>
                        <a:gd name="T107" fmla="*/ 110 h 1168"/>
                        <a:gd name="T108" fmla="*/ 640 w 721"/>
                        <a:gd name="T109" fmla="*/ 99 h 1168"/>
                        <a:gd name="T110" fmla="*/ 652 w 721"/>
                        <a:gd name="T111" fmla="*/ 93 h 1168"/>
                        <a:gd name="T112" fmla="*/ 663 w 721"/>
                        <a:gd name="T113" fmla="*/ 84 h 1168"/>
                        <a:gd name="T114" fmla="*/ 675 w 721"/>
                        <a:gd name="T115" fmla="*/ 75 h 1168"/>
                        <a:gd name="T116" fmla="*/ 686 w 721"/>
                        <a:gd name="T117" fmla="*/ 64 h 1168"/>
                        <a:gd name="T118" fmla="*/ 698 w 721"/>
                        <a:gd name="T119" fmla="*/ 52 h 1168"/>
                        <a:gd name="T120" fmla="*/ 709 w 721"/>
                        <a:gd name="T121" fmla="*/ 38 h 1168"/>
                        <a:gd name="T122" fmla="*/ 721 w 721"/>
                        <a:gd name="T123" fmla="*/ 23 h 11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721" h="1168">
                          <a:moveTo>
                            <a:pt x="0" y="1156"/>
                          </a:moveTo>
                          <a:lnTo>
                            <a:pt x="0" y="1130"/>
                          </a:lnTo>
                          <a:lnTo>
                            <a:pt x="3" y="1130"/>
                          </a:lnTo>
                          <a:lnTo>
                            <a:pt x="3" y="1101"/>
                          </a:lnTo>
                          <a:lnTo>
                            <a:pt x="6" y="1101"/>
                          </a:lnTo>
                          <a:lnTo>
                            <a:pt x="6" y="1075"/>
                          </a:lnTo>
                          <a:lnTo>
                            <a:pt x="9" y="1075"/>
                          </a:lnTo>
                          <a:lnTo>
                            <a:pt x="9" y="1047"/>
                          </a:lnTo>
                          <a:lnTo>
                            <a:pt x="11" y="1047"/>
                          </a:lnTo>
                          <a:lnTo>
                            <a:pt x="11" y="1018"/>
                          </a:lnTo>
                          <a:lnTo>
                            <a:pt x="14" y="1018"/>
                          </a:lnTo>
                          <a:lnTo>
                            <a:pt x="14" y="989"/>
                          </a:lnTo>
                          <a:lnTo>
                            <a:pt x="17" y="989"/>
                          </a:lnTo>
                          <a:lnTo>
                            <a:pt x="17" y="960"/>
                          </a:lnTo>
                          <a:lnTo>
                            <a:pt x="20" y="960"/>
                          </a:lnTo>
                          <a:lnTo>
                            <a:pt x="20" y="934"/>
                          </a:lnTo>
                          <a:lnTo>
                            <a:pt x="23" y="934"/>
                          </a:lnTo>
                          <a:lnTo>
                            <a:pt x="23" y="905"/>
                          </a:lnTo>
                          <a:lnTo>
                            <a:pt x="26" y="905"/>
                          </a:lnTo>
                          <a:lnTo>
                            <a:pt x="26" y="873"/>
                          </a:lnTo>
                          <a:lnTo>
                            <a:pt x="29" y="873"/>
                          </a:lnTo>
                          <a:lnTo>
                            <a:pt x="29" y="844"/>
                          </a:lnTo>
                          <a:lnTo>
                            <a:pt x="32" y="844"/>
                          </a:lnTo>
                          <a:lnTo>
                            <a:pt x="32" y="812"/>
                          </a:lnTo>
                          <a:lnTo>
                            <a:pt x="35" y="812"/>
                          </a:lnTo>
                          <a:lnTo>
                            <a:pt x="35" y="784"/>
                          </a:lnTo>
                          <a:lnTo>
                            <a:pt x="37" y="784"/>
                          </a:lnTo>
                          <a:lnTo>
                            <a:pt x="37" y="752"/>
                          </a:lnTo>
                          <a:lnTo>
                            <a:pt x="40" y="752"/>
                          </a:lnTo>
                          <a:lnTo>
                            <a:pt x="40" y="723"/>
                          </a:lnTo>
                          <a:lnTo>
                            <a:pt x="43" y="723"/>
                          </a:lnTo>
                          <a:lnTo>
                            <a:pt x="43" y="691"/>
                          </a:lnTo>
                          <a:lnTo>
                            <a:pt x="46" y="691"/>
                          </a:lnTo>
                          <a:lnTo>
                            <a:pt x="46" y="662"/>
                          </a:lnTo>
                          <a:lnTo>
                            <a:pt x="49" y="662"/>
                          </a:lnTo>
                          <a:lnTo>
                            <a:pt x="49" y="630"/>
                          </a:lnTo>
                          <a:lnTo>
                            <a:pt x="52" y="630"/>
                          </a:lnTo>
                          <a:lnTo>
                            <a:pt x="52" y="601"/>
                          </a:lnTo>
                          <a:lnTo>
                            <a:pt x="55" y="601"/>
                          </a:lnTo>
                          <a:lnTo>
                            <a:pt x="55" y="573"/>
                          </a:lnTo>
                          <a:lnTo>
                            <a:pt x="58" y="573"/>
                          </a:lnTo>
                          <a:lnTo>
                            <a:pt x="58" y="544"/>
                          </a:lnTo>
                          <a:lnTo>
                            <a:pt x="60" y="544"/>
                          </a:lnTo>
                          <a:lnTo>
                            <a:pt x="60" y="515"/>
                          </a:lnTo>
                          <a:lnTo>
                            <a:pt x="63" y="515"/>
                          </a:lnTo>
                          <a:lnTo>
                            <a:pt x="63" y="486"/>
                          </a:lnTo>
                          <a:lnTo>
                            <a:pt x="66" y="486"/>
                          </a:lnTo>
                          <a:lnTo>
                            <a:pt x="66" y="457"/>
                          </a:lnTo>
                          <a:lnTo>
                            <a:pt x="69" y="457"/>
                          </a:lnTo>
                          <a:lnTo>
                            <a:pt x="69" y="428"/>
                          </a:lnTo>
                          <a:lnTo>
                            <a:pt x="72" y="428"/>
                          </a:lnTo>
                          <a:lnTo>
                            <a:pt x="72" y="402"/>
                          </a:lnTo>
                          <a:lnTo>
                            <a:pt x="75" y="402"/>
                          </a:lnTo>
                          <a:lnTo>
                            <a:pt x="75" y="376"/>
                          </a:lnTo>
                          <a:lnTo>
                            <a:pt x="78" y="376"/>
                          </a:lnTo>
                          <a:lnTo>
                            <a:pt x="78" y="353"/>
                          </a:lnTo>
                          <a:lnTo>
                            <a:pt x="81" y="353"/>
                          </a:lnTo>
                          <a:lnTo>
                            <a:pt x="81" y="327"/>
                          </a:lnTo>
                          <a:lnTo>
                            <a:pt x="84" y="327"/>
                          </a:lnTo>
                          <a:lnTo>
                            <a:pt x="84" y="304"/>
                          </a:lnTo>
                          <a:lnTo>
                            <a:pt x="86" y="304"/>
                          </a:lnTo>
                          <a:lnTo>
                            <a:pt x="86" y="278"/>
                          </a:lnTo>
                          <a:lnTo>
                            <a:pt x="89" y="278"/>
                          </a:lnTo>
                          <a:lnTo>
                            <a:pt x="89" y="255"/>
                          </a:lnTo>
                          <a:lnTo>
                            <a:pt x="92" y="255"/>
                          </a:lnTo>
                          <a:lnTo>
                            <a:pt x="92" y="229"/>
                          </a:lnTo>
                          <a:lnTo>
                            <a:pt x="95" y="229"/>
                          </a:lnTo>
                          <a:lnTo>
                            <a:pt x="95" y="208"/>
                          </a:lnTo>
                          <a:lnTo>
                            <a:pt x="98" y="208"/>
                          </a:lnTo>
                          <a:lnTo>
                            <a:pt x="98" y="191"/>
                          </a:lnTo>
                          <a:lnTo>
                            <a:pt x="101" y="191"/>
                          </a:lnTo>
                          <a:lnTo>
                            <a:pt x="101" y="174"/>
                          </a:lnTo>
                          <a:lnTo>
                            <a:pt x="104" y="174"/>
                          </a:lnTo>
                          <a:lnTo>
                            <a:pt x="104" y="156"/>
                          </a:lnTo>
                          <a:lnTo>
                            <a:pt x="107" y="156"/>
                          </a:lnTo>
                          <a:lnTo>
                            <a:pt x="107" y="139"/>
                          </a:lnTo>
                          <a:lnTo>
                            <a:pt x="110" y="139"/>
                          </a:lnTo>
                          <a:lnTo>
                            <a:pt x="110" y="122"/>
                          </a:lnTo>
                          <a:lnTo>
                            <a:pt x="112" y="122"/>
                          </a:lnTo>
                          <a:lnTo>
                            <a:pt x="112" y="104"/>
                          </a:lnTo>
                          <a:lnTo>
                            <a:pt x="115" y="104"/>
                          </a:lnTo>
                          <a:lnTo>
                            <a:pt x="115" y="87"/>
                          </a:lnTo>
                          <a:lnTo>
                            <a:pt x="118" y="87"/>
                          </a:lnTo>
                          <a:lnTo>
                            <a:pt x="118" y="70"/>
                          </a:lnTo>
                          <a:lnTo>
                            <a:pt x="121" y="70"/>
                          </a:lnTo>
                          <a:lnTo>
                            <a:pt x="121" y="61"/>
                          </a:lnTo>
                          <a:lnTo>
                            <a:pt x="124" y="61"/>
                          </a:lnTo>
                          <a:lnTo>
                            <a:pt x="124" y="52"/>
                          </a:lnTo>
                          <a:lnTo>
                            <a:pt x="127" y="52"/>
                          </a:lnTo>
                          <a:lnTo>
                            <a:pt x="127" y="44"/>
                          </a:lnTo>
                          <a:lnTo>
                            <a:pt x="130" y="44"/>
                          </a:lnTo>
                          <a:lnTo>
                            <a:pt x="130" y="35"/>
                          </a:lnTo>
                          <a:lnTo>
                            <a:pt x="133" y="35"/>
                          </a:lnTo>
                          <a:lnTo>
                            <a:pt x="133" y="26"/>
                          </a:lnTo>
                          <a:lnTo>
                            <a:pt x="135" y="26"/>
                          </a:lnTo>
                          <a:lnTo>
                            <a:pt x="135" y="18"/>
                          </a:lnTo>
                          <a:lnTo>
                            <a:pt x="138" y="18"/>
                          </a:lnTo>
                          <a:lnTo>
                            <a:pt x="138" y="9"/>
                          </a:lnTo>
                          <a:lnTo>
                            <a:pt x="141" y="9"/>
                          </a:lnTo>
                          <a:lnTo>
                            <a:pt x="141" y="0"/>
                          </a:lnTo>
                          <a:lnTo>
                            <a:pt x="144" y="0"/>
                          </a:lnTo>
                          <a:lnTo>
                            <a:pt x="150" y="0"/>
                          </a:lnTo>
                          <a:lnTo>
                            <a:pt x="153" y="0"/>
                          </a:lnTo>
                          <a:lnTo>
                            <a:pt x="153" y="3"/>
                          </a:lnTo>
                          <a:lnTo>
                            <a:pt x="156" y="3"/>
                          </a:lnTo>
                          <a:lnTo>
                            <a:pt x="159" y="3"/>
                          </a:lnTo>
                          <a:lnTo>
                            <a:pt x="161" y="3"/>
                          </a:lnTo>
                          <a:lnTo>
                            <a:pt x="161" y="6"/>
                          </a:lnTo>
                          <a:lnTo>
                            <a:pt x="164" y="6"/>
                          </a:lnTo>
                          <a:lnTo>
                            <a:pt x="164" y="6"/>
                          </a:lnTo>
                          <a:lnTo>
                            <a:pt x="167" y="6"/>
                          </a:lnTo>
                          <a:lnTo>
                            <a:pt x="167" y="12"/>
                          </a:lnTo>
                          <a:lnTo>
                            <a:pt x="170" y="12"/>
                          </a:lnTo>
                          <a:lnTo>
                            <a:pt x="170" y="21"/>
                          </a:lnTo>
                          <a:lnTo>
                            <a:pt x="173" y="21"/>
                          </a:lnTo>
                          <a:lnTo>
                            <a:pt x="173" y="32"/>
                          </a:lnTo>
                          <a:lnTo>
                            <a:pt x="176" y="32"/>
                          </a:lnTo>
                          <a:lnTo>
                            <a:pt x="176" y="41"/>
                          </a:lnTo>
                          <a:lnTo>
                            <a:pt x="179" y="41"/>
                          </a:lnTo>
                          <a:lnTo>
                            <a:pt x="179" y="52"/>
                          </a:lnTo>
                          <a:lnTo>
                            <a:pt x="182" y="52"/>
                          </a:lnTo>
                          <a:lnTo>
                            <a:pt x="182" y="61"/>
                          </a:lnTo>
                          <a:lnTo>
                            <a:pt x="185" y="61"/>
                          </a:lnTo>
                          <a:lnTo>
                            <a:pt x="185" y="73"/>
                          </a:lnTo>
                          <a:lnTo>
                            <a:pt x="187" y="73"/>
                          </a:lnTo>
                          <a:lnTo>
                            <a:pt x="187" y="81"/>
                          </a:lnTo>
                          <a:lnTo>
                            <a:pt x="190" y="81"/>
                          </a:lnTo>
                          <a:lnTo>
                            <a:pt x="190" y="93"/>
                          </a:lnTo>
                          <a:lnTo>
                            <a:pt x="193" y="93"/>
                          </a:lnTo>
                          <a:lnTo>
                            <a:pt x="193" y="110"/>
                          </a:lnTo>
                          <a:lnTo>
                            <a:pt x="196" y="110"/>
                          </a:lnTo>
                          <a:lnTo>
                            <a:pt x="196" y="130"/>
                          </a:lnTo>
                          <a:lnTo>
                            <a:pt x="199" y="130"/>
                          </a:lnTo>
                          <a:lnTo>
                            <a:pt x="199" y="148"/>
                          </a:lnTo>
                          <a:lnTo>
                            <a:pt x="202" y="148"/>
                          </a:lnTo>
                          <a:lnTo>
                            <a:pt x="202" y="165"/>
                          </a:lnTo>
                          <a:lnTo>
                            <a:pt x="205" y="165"/>
                          </a:lnTo>
                          <a:lnTo>
                            <a:pt x="205" y="182"/>
                          </a:lnTo>
                          <a:lnTo>
                            <a:pt x="208" y="182"/>
                          </a:lnTo>
                          <a:lnTo>
                            <a:pt x="208" y="200"/>
                          </a:lnTo>
                          <a:lnTo>
                            <a:pt x="210" y="200"/>
                          </a:lnTo>
                          <a:lnTo>
                            <a:pt x="210" y="217"/>
                          </a:lnTo>
                          <a:lnTo>
                            <a:pt x="213" y="217"/>
                          </a:lnTo>
                          <a:lnTo>
                            <a:pt x="213" y="237"/>
                          </a:lnTo>
                          <a:lnTo>
                            <a:pt x="216" y="237"/>
                          </a:lnTo>
                          <a:lnTo>
                            <a:pt x="216" y="260"/>
                          </a:lnTo>
                          <a:lnTo>
                            <a:pt x="219" y="260"/>
                          </a:lnTo>
                          <a:lnTo>
                            <a:pt x="219" y="284"/>
                          </a:lnTo>
                          <a:lnTo>
                            <a:pt x="222" y="284"/>
                          </a:lnTo>
                          <a:lnTo>
                            <a:pt x="222" y="307"/>
                          </a:lnTo>
                          <a:lnTo>
                            <a:pt x="225" y="307"/>
                          </a:lnTo>
                          <a:lnTo>
                            <a:pt x="225" y="330"/>
                          </a:lnTo>
                          <a:lnTo>
                            <a:pt x="228" y="330"/>
                          </a:lnTo>
                          <a:lnTo>
                            <a:pt x="228" y="353"/>
                          </a:lnTo>
                          <a:lnTo>
                            <a:pt x="231" y="353"/>
                          </a:lnTo>
                          <a:lnTo>
                            <a:pt x="231" y="376"/>
                          </a:lnTo>
                          <a:lnTo>
                            <a:pt x="234" y="376"/>
                          </a:lnTo>
                          <a:lnTo>
                            <a:pt x="234" y="399"/>
                          </a:lnTo>
                          <a:lnTo>
                            <a:pt x="236" y="399"/>
                          </a:lnTo>
                          <a:lnTo>
                            <a:pt x="236" y="422"/>
                          </a:lnTo>
                          <a:lnTo>
                            <a:pt x="239" y="422"/>
                          </a:lnTo>
                          <a:lnTo>
                            <a:pt x="239" y="448"/>
                          </a:lnTo>
                          <a:lnTo>
                            <a:pt x="242" y="448"/>
                          </a:lnTo>
                          <a:lnTo>
                            <a:pt x="242" y="474"/>
                          </a:lnTo>
                          <a:lnTo>
                            <a:pt x="245" y="474"/>
                          </a:lnTo>
                          <a:lnTo>
                            <a:pt x="245" y="500"/>
                          </a:lnTo>
                          <a:lnTo>
                            <a:pt x="248" y="500"/>
                          </a:lnTo>
                          <a:lnTo>
                            <a:pt x="248" y="526"/>
                          </a:lnTo>
                          <a:lnTo>
                            <a:pt x="251" y="526"/>
                          </a:lnTo>
                          <a:lnTo>
                            <a:pt x="251" y="552"/>
                          </a:lnTo>
                          <a:lnTo>
                            <a:pt x="254" y="552"/>
                          </a:lnTo>
                          <a:lnTo>
                            <a:pt x="254" y="578"/>
                          </a:lnTo>
                          <a:lnTo>
                            <a:pt x="257" y="578"/>
                          </a:lnTo>
                          <a:lnTo>
                            <a:pt x="257" y="601"/>
                          </a:lnTo>
                          <a:lnTo>
                            <a:pt x="259" y="601"/>
                          </a:lnTo>
                          <a:lnTo>
                            <a:pt x="259" y="627"/>
                          </a:lnTo>
                          <a:lnTo>
                            <a:pt x="262" y="627"/>
                          </a:lnTo>
                          <a:lnTo>
                            <a:pt x="262" y="653"/>
                          </a:lnTo>
                          <a:lnTo>
                            <a:pt x="265" y="653"/>
                          </a:lnTo>
                          <a:lnTo>
                            <a:pt x="265" y="679"/>
                          </a:lnTo>
                          <a:lnTo>
                            <a:pt x="268" y="679"/>
                          </a:lnTo>
                          <a:lnTo>
                            <a:pt x="268" y="703"/>
                          </a:lnTo>
                          <a:lnTo>
                            <a:pt x="271" y="703"/>
                          </a:lnTo>
                          <a:lnTo>
                            <a:pt x="271" y="729"/>
                          </a:lnTo>
                          <a:lnTo>
                            <a:pt x="274" y="729"/>
                          </a:lnTo>
                          <a:lnTo>
                            <a:pt x="274" y="752"/>
                          </a:lnTo>
                          <a:lnTo>
                            <a:pt x="277" y="752"/>
                          </a:lnTo>
                          <a:lnTo>
                            <a:pt x="277" y="778"/>
                          </a:lnTo>
                          <a:lnTo>
                            <a:pt x="280" y="778"/>
                          </a:lnTo>
                          <a:lnTo>
                            <a:pt x="280" y="801"/>
                          </a:lnTo>
                          <a:lnTo>
                            <a:pt x="283" y="801"/>
                          </a:lnTo>
                          <a:lnTo>
                            <a:pt x="283" y="827"/>
                          </a:lnTo>
                          <a:lnTo>
                            <a:pt x="285" y="827"/>
                          </a:lnTo>
                          <a:lnTo>
                            <a:pt x="285" y="850"/>
                          </a:lnTo>
                          <a:lnTo>
                            <a:pt x="288" y="850"/>
                          </a:lnTo>
                          <a:lnTo>
                            <a:pt x="288" y="870"/>
                          </a:lnTo>
                          <a:lnTo>
                            <a:pt x="291" y="870"/>
                          </a:lnTo>
                          <a:lnTo>
                            <a:pt x="291" y="890"/>
                          </a:lnTo>
                          <a:lnTo>
                            <a:pt x="294" y="890"/>
                          </a:lnTo>
                          <a:lnTo>
                            <a:pt x="294" y="911"/>
                          </a:lnTo>
                          <a:lnTo>
                            <a:pt x="297" y="911"/>
                          </a:lnTo>
                          <a:lnTo>
                            <a:pt x="297" y="931"/>
                          </a:lnTo>
                          <a:lnTo>
                            <a:pt x="300" y="931"/>
                          </a:lnTo>
                          <a:lnTo>
                            <a:pt x="300" y="951"/>
                          </a:lnTo>
                          <a:lnTo>
                            <a:pt x="303" y="951"/>
                          </a:lnTo>
                          <a:lnTo>
                            <a:pt x="303" y="971"/>
                          </a:lnTo>
                          <a:lnTo>
                            <a:pt x="306" y="971"/>
                          </a:lnTo>
                          <a:lnTo>
                            <a:pt x="306" y="992"/>
                          </a:lnTo>
                          <a:lnTo>
                            <a:pt x="309" y="992"/>
                          </a:lnTo>
                          <a:lnTo>
                            <a:pt x="309" y="1012"/>
                          </a:lnTo>
                          <a:lnTo>
                            <a:pt x="311" y="1012"/>
                          </a:lnTo>
                          <a:lnTo>
                            <a:pt x="311" y="1026"/>
                          </a:lnTo>
                          <a:lnTo>
                            <a:pt x="314" y="1026"/>
                          </a:lnTo>
                          <a:lnTo>
                            <a:pt x="314" y="1041"/>
                          </a:lnTo>
                          <a:lnTo>
                            <a:pt x="317" y="1041"/>
                          </a:lnTo>
                          <a:lnTo>
                            <a:pt x="317" y="1052"/>
                          </a:lnTo>
                          <a:lnTo>
                            <a:pt x="320" y="1052"/>
                          </a:lnTo>
                          <a:lnTo>
                            <a:pt x="320" y="1067"/>
                          </a:lnTo>
                          <a:lnTo>
                            <a:pt x="323" y="1067"/>
                          </a:lnTo>
                          <a:lnTo>
                            <a:pt x="323" y="1081"/>
                          </a:lnTo>
                          <a:lnTo>
                            <a:pt x="326" y="1081"/>
                          </a:lnTo>
                          <a:lnTo>
                            <a:pt x="326" y="1093"/>
                          </a:lnTo>
                          <a:lnTo>
                            <a:pt x="329" y="1093"/>
                          </a:lnTo>
                          <a:lnTo>
                            <a:pt x="329" y="1107"/>
                          </a:lnTo>
                          <a:lnTo>
                            <a:pt x="332" y="1107"/>
                          </a:lnTo>
                          <a:lnTo>
                            <a:pt x="332" y="1122"/>
                          </a:lnTo>
                          <a:lnTo>
                            <a:pt x="334" y="1122"/>
                          </a:lnTo>
                          <a:lnTo>
                            <a:pt x="334" y="1130"/>
                          </a:lnTo>
                          <a:lnTo>
                            <a:pt x="337" y="1130"/>
                          </a:lnTo>
                          <a:lnTo>
                            <a:pt x="337" y="1133"/>
                          </a:lnTo>
                          <a:lnTo>
                            <a:pt x="340" y="1133"/>
                          </a:lnTo>
                          <a:lnTo>
                            <a:pt x="340" y="1139"/>
                          </a:lnTo>
                          <a:lnTo>
                            <a:pt x="343" y="1139"/>
                          </a:lnTo>
                          <a:lnTo>
                            <a:pt x="343" y="1145"/>
                          </a:lnTo>
                          <a:lnTo>
                            <a:pt x="346" y="1145"/>
                          </a:lnTo>
                          <a:lnTo>
                            <a:pt x="346" y="1151"/>
                          </a:lnTo>
                          <a:lnTo>
                            <a:pt x="349" y="1151"/>
                          </a:lnTo>
                          <a:lnTo>
                            <a:pt x="349" y="1156"/>
                          </a:lnTo>
                          <a:lnTo>
                            <a:pt x="352" y="1156"/>
                          </a:lnTo>
                          <a:lnTo>
                            <a:pt x="352" y="1162"/>
                          </a:lnTo>
                          <a:lnTo>
                            <a:pt x="355" y="1162"/>
                          </a:lnTo>
                          <a:lnTo>
                            <a:pt x="355" y="1165"/>
                          </a:lnTo>
                          <a:lnTo>
                            <a:pt x="358" y="1165"/>
                          </a:lnTo>
                          <a:lnTo>
                            <a:pt x="358" y="1168"/>
                          </a:lnTo>
                          <a:lnTo>
                            <a:pt x="360" y="1168"/>
                          </a:lnTo>
                          <a:lnTo>
                            <a:pt x="360" y="1165"/>
                          </a:lnTo>
                          <a:lnTo>
                            <a:pt x="363" y="1165"/>
                          </a:lnTo>
                          <a:lnTo>
                            <a:pt x="363" y="1162"/>
                          </a:lnTo>
                          <a:lnTo>
                            <a:pt x="366" y="1162"/>
                          </a:lnTo>
                          <a:lnTo>
                            <a:pt x="366" y="1159"/>
                          </a:lnTo>
                          <a:lnTo>
                            <a:pt x="369" y="1159"/>
                          </a:lnTo>
                          <a:lnTo>
                            <a:pt x="369" y="1156"/>
                          </a:lnTo>
                          <a:lnTo>
                            <a:pt x="372" y="1156"/>
                          </a:lnTo>
                          <a:lnTo>
                            <a:pt x="372" y="1153"/>
                          </a:lnTo>
                          <a:lnTo>
                            <a:pt x="375" y="1153"/>
                          </a:lnTo>
                          <a:lnTo>
                            <a:pt x="375" y="1151"/>
                          </a:lnTo>
                          <a:lnTo>
                            <a:pt x="378" y="1151"/>
                          </a:lnTo>
                          <a:lnTo>
                            <a:pt x="378" y="1148"/>
                          </a:lnTo>
                          <a:lnTo>
                            <a:pt x="381" y="1148"/>
                          </a:lnTo>
                          <a:lnTo>
                            <a:pt x="381" y="1142"/>
                          </a:lnTo>
                          <a:lnTo>
                            <a:pt x="383" y="1142"/>
                          </a:lnTo>
                          <a:lnTo>
                            <a:pt x="383" y="1133"/>
                          </a:lnTo>
                          <a:lnTo>
                            <a:pt x="386" y="1133"/>
                          </a:lnTo>
                          <a:lnTo>
                            <a:pt x="386" y="1122"/>
                          </a:lnTo>
                          <a:lnTo>
                            <a:pt x="389" y="1122"/>
                          </a:lnTo>
                          <a:lnTo>
                            <a:pt x="389" y="1110"/>
                          </a:lnTo>
                          <a:lnTo>
                            <a:pt x="392" y="1110"/>
                          </a:lnTo>
                          <a:lnTo>
                            <a:pt x="392" y="1101"/>
                          </a:lnTo>
                          <a:lnTo>
                            <a:pt x="395" y="1101"/>
                          </a:lnTo>
                          <a:lnTo>
                            <a:pt x="395" y="1090"/>
                          </a:lnTo>
                          <a:lnTo>
                            <a:pt x="398" y="1090"/>
                          </a:lnTo>
                          <a:lnTo>
                            <a:pt x="398" y="1078"/>
                          </a:lnTo>
                          <a:lnTo>
                            <a:pt x="401" y="1078"/>
                          </a:lnTo>
                          <a:lnTo>
                            <a:pt x="401" y="1070"/>
                          </a:lnTo>
                          <a:lnTo>
                            <a:pt x="404" y="1070"/>
                          </a:lnTo>
                          <a:lnTo>
                            <a:pt x="404" y="1058"/>
                          </a:lnTo>
                          <a:lnTo>
                            <a:pt x="407" y="1058"/>
                          </a:lnTo>
                          <a:lnTo>
                            <a:pt x="407" y="1044"/>
                          </a:lnTo>
                          <a:lnTo>
                            <a:pt x="409" y="1044"/>
                          </a:lnTo>
                          <a:lnTo>
                            <a:pt x="409" y="1026"/>
                          </a:lnTo>
                          <a:lnTo>
                            <a:pt x="412" y="1026"/>
                          </a:lnTo>
                          <a:lnTo>
                            <a:pt x="412" y="1009"/>
                          </a:lnTo>
                          <a:lnTo>
                            <a:pt x="415" y="1009"/>
                          </a:lnTo>
                          <a:lnTo>
                            <a:pt x="415" y="995"/>
                          </a:lnTo>
                          <a:lnTo>
                            <a:pt x="418" y="995"/>
                          </a:lnTo>
                          <a:lnTo>
                            <a:pt x="418" y="977"/>
                          </a:lnTo>
                          <a:lnTo>
                            <a:pt x="421" y="977"/>
                          </a:lnTo>
                          <a:lnTo>
                            <a:pt x="421" y="960"/>
                          </a:lnTo>
                          <a:lnTo>
                            <a:pt x="424" y="960"/>
                          </a:lnTo>
                          <a:lnTo>
                            <a:pt x="424" y="945"/>
                          </a:lnTo>
                          <a:lnTo>
                            <a:pt x="427" y="945"/>
                          </a:lnTo>
                          <a:lnTo>
                            <a:pt x="427" y="928"/>
                          </a:lnTo>
                          <a:lnTo>
                            <a:pt x="430" y="928"/>
                          </a:lnTo>
                          <a:lnTo>
                            <a:pt x="430" y="911"/>
                          </a:lnTo>
                          <a:lnTo>
                            <a:pt x="433" y="911"/>
                          </a:lnTo>
                          <a:lnTo>
                            <a:pt x="433" y="890"/>
                          </a:lnTo>
                          <a:lnTo>
                            <a:pt x="435" y="890"/>
                          </a:lnTo>
                          <a:lnTo>
                            <a:pt x="435" y="870"/>
                          </a:lnTo>
                          <a:lnTo>
                            <a:pt x="438" y="870"/>
                          </a:lnTo>
                          <a:lnTo>
                            <a:pt x="438" y="850"/>
                          </a:lnTo>
                          <a:lnTo>
                            <a:pt x="441" y="850"/>
                          </a:lnTo>
                          <a:lnTo>
                            <a:pt x="441" y="833"/>
                          </a:lnTo>
                          <a:lnTo>
                            <a:pt x="444" y="833"/>
                          </a:lnTo>
                          <a:lnTo>
                            <a:pt x="444" y="812"/>
                          </a:lnTo>
                          <a:lnTo>
                            <a:pt x="447" y="812"/>
                          </a:lnTo>
                          <a:lnTo>
                            <a:pt x="447" y="792"/>
                          </a:lnTo>
                          <a:lnTo>
                            <a:pt x="450" y="792"/>
                          </a:lnTo>
                          <a:lnTo>
                            <a:pt x="450" y="772"/>
                          </a:lnTo>
                          <a:lnTo>
                            <a:pt x="453" y="772"/>
                          </a:lnTo>
                          <a:lnTo>
                            <a:pt x="453" y="755"/>
                          </a:lnTo>
                          <a:lnTo>
                            <a:pt x="456" y="755"/>
                          </a:lnTo>
                          <a:lnTo>
                            <a:pt x="456" y="734"/>
                          </a:lnTo>
                          <a:lnTo>
                            <a:pt x="458" y="734"/>
                          </a:lnTo>
                          <a:lnTo>
                            <a:pt x="458" y="714"/>
                          </a:lnTo>
                          <a:lnTo>
                            <a:pt x="461" y="714"/>
                          </a:lnTo>
                          <a:lnTo>
                            <a:pt x="461" y="694"/>
                          </a:lnTo>
                          <a:lnTo>
                            <a:pt x="464" y="694"/>
                          </a:lnTo>
                          <a:lnTo>
                            <a:pt x="464" y="677"/>
                          </a:lnTo>
                          <a:lnTo>
                            <a:pt x="467" y="677"/>
                          </a:lnTo>
                          <a:lnTo>
                            <a:pt x="467" y="656"/>
                          </a:lnTo>
                          <a:lnTo>
                            <a:pt x="470" y="656"/>
                          </a:lnTo>
                          <a:lnTo>
                            <a:pt x="470" y="636"/>
                          </a:lnTo>
                          <a:lnTo>
                            <a:pt x="473" y="636"/>
                          </a:lnTo>
                          <a:lnTo>
                            <a:pt x="473" y="616"/>
                          </a:lnTo>
                          <a:lnTo>
                            <a:pt x="476" y="616"/>
                          </a:lnTo>
                          <a:lnTo>
                            <a:pt x="476" y="599"/>
                          </a:lnTo>
                          <a:lnTo>
                            <a:pt x="479" y="599"/>
                          </a:lnTo>
                          <a:lnTo>
                            <a:pt x="479" y="581"/>
                          </a:lnTo>
                          <a:lnTo>
                            <a:pt x="482" y="581"/>
                          </a:lnTo>
                          <a:lnTo>
                            <a:pt x="482" y="564"/>
                          </a:lnTo>
                          <a:lnTo>
                            <a:pt x="484" y="564"/>
                          </a:lnTo>
                          <a:lnTo>
                            <a:pt x="484" y="547"/>
                          </a:lnTo>
                          <a:lnTo>
                            <a:pt x="487" y="547"/>
                          </a:lnTo>
                          <a:lnTo>
                            <a:pt x="487" y="529"/>
                          </a:lnTo>
                          <a:lnTo>
                            <a:pt x="490" y="529"/>
                          </a:lnTo>
                          <a:lnTo>
                            <a:pt x="490" y="509"/>
                          </a:lnTo>
                          <a:lnTo>
                            <a:pt x="493" y="509"/>
                          </a:lnTo>
                          <a:lnTo>
                            <a:pt x="493" y="492"/>
                          </a:lnTo>
                          <a:lnTo>
                            <a:pt x="496" y="492"/>
                          </a:lnTo>
                          <a:lnTo>
                            <a:pt x="496" y="474"/>
                          </a:lnTo>
                          <a:lnTo>
                            <a:pt x="499" y="474"/>
                          </a:lnTo>
                          <a:lnTo>
                            <a:pt x="499" y="457"/>
                          </a:lnTo>
                          <a:lnTo>
                            <a:pt x="502" y="457"/>
                          </a:lnTo>
                          <a:lnTo>
                            <a:pt x="502" y="443"/>
                          </a:lnTo>
                          <a:lnTo>
                            <a:pt x="505" y="443"/>
                          </a:lnTo>
                          <a:lnTo>
                            <a:pt x="505" y="428"/>
                          </a:lnTo>
                          <a:lnTo>
                            <a:pt x="507" y="428"/>
                          </a:lnTo>
                          <a:lnTo>
                            <a:pt x="507" y="416"/>
                          </a:lnTo>
                          <a:lnTo>
                            <a:pt x="510" y="416"/>
                          </a:lnTo>
                          <a:lnTo>
                            <a:pt x="510" y="402"/>
                          </a:lnTo>
                          <a:lnTo>
                            <a:pt x="513" y="402"/>
                          </a:lnTo>
                          <a:lnTo>
                            <a:pt x="513" y="388"/>
                          </a:lnTo>
                          <a:lnTo>
                            <a:pt x="516" y="388"/>
                          </a:lnTo>
                          <a:lnTo>
                            <a:pt x="516" y="373"/>
                          </a:lnTo>
                          <a:lnTo>
                            <a:pt x="519" y="373"/>
                          </a:lnTo>
                          <a:lnTo>
                            <a:pt x="519" y="359"/>
                          </a:lnTo>
                          <a:lnTo>
                            <a:pt x="522" y="359"/>
                          </a:lnTo>
                          <a:lnTo>
                            <a:pt x="522" y="344"/>
                          </a:lnTo>
                          <a:lnTo>
                            <a:pt x="525" y="344"/>
                          </a:lnTo>
                          <a:lnTo>
                            <a:pt x="525" y="333"/>
                          </a:lnTo>
                          <a:lnTo>
                            <a:pt x="528" y="333"/>
                          </a:lnTo>
                          <a:lnTo>
                            <a:pt x="528" y="321"/>
                          </a:lnTo>
                          <a:lnTo>
                            <a:pt x="531" y="321"/>
                          </a:lnTo>
                          <a:lnTo>
                            <a:pt x="531" y="312"/>
                          </a:lnTo>
                          <a:lnTo>
                            <a:pt x="533" y="312"/>
                          </a:lnTo>
                          <a:lnTo>
                            <a:pt x="533" y="301"/>
                          </a:lnTo>
                          <a:lnTo>
                            <a:pt x="536" y="301"/>
                          </a:lnTo>
                          <a:lnTo>
                            <a:pt x="536" y="289"/>
                          </a:lnTo>
                          <a:lnTo>
                            <a:pt x="539" y="289"/>
                          </a:lnTo>
                          <a:lnTo>
                            <a:pt x="539" y="281"/>
                          </a:lnTo>
                          <a:lnTo>
                            <a:pt x="542" y="281"/>
                          </a:lnTo>
                          <a:lnTo>
                            <a:pt x="542" y="269"/>
                          </a:lnTo>
                          <a:lnTo>
                            <a:pt x="545" y="269"/>
                          </a:lnTo>
                          <a:lnTo>
                            <a:pt x="545" y="258"/>
                          </a:lnTo>
                          <a:lnTo>
                            <a:pt x="548" y="258"/>
                          </a:lnTo>
                          <a:lnTo>
                            <a:pt x="548" y="249"/>
                          </a:lnTo>
                          <a:lnTo>
                            <a:pt x="551" y="249"/>
                          </a:lnTo>
                          <a:lnTo>
                            <a:pt x="551" y="240"/>
                          </a:lnTo>
                          <a:lnTo>
                            <a:pt x="554" y="240"/>
                          </a:lnTo>
                          <a:lnTo>
                            <a:pt x="554" y="234"/>
                          </a:lnTo>
                          <a:lnTo>
                            <a:pt x="557" y="234"/>
                          </a:lnTo>
                          <a:lnTo>
                            <a:pt x="557" y="226"/>
                          </a:lnTo>
                          <a:lnTo>
                            <a:pt x="559" y="226"/>
                          </a:lnTo>
                          <a:lnTo>
                            <a:pt x="559" y="220"/>
                          </a:lnTo>
                          <a:lnTo>
                            <a:pt x="562" y="220"/>
                          </a:lnTo>
                          <a:lnTo>
                            <a:pt x="562" y="211"/>
                          </a:lnTo>
                          <a:lnTo>
                            <a:pt x="565" y="211"/>
                          </a:lnTo>
                          <a:lnTo>
                            <a:pt x="565" y="203"/>
                          </a:lnTo>
                          <a:lnTo>
                            <a:pt x="568" y="203"/>
                          </a:lnTo>
                          <a:lnTo>
                            <a:pt x="568" y="197"/>
                          </a:lnTo>
                          <a:lnTo>
                            <a:pt x="571" y="197"/>
                          </a:lnTo>
                          <a:lnTo>
                            <a:pt x="571" y="188"/>
                          </a:lnTo>
                          <a:lnTo>
                            <a:pt x="574" y="188"/>
                          </a:lnTo>
                          <a:lnTo>
                            <a:pt x="574" y="182"/>
                          </a:lnTo>
                          <a:lnTo>
                            <a:pt x="577" y="182"/>
                          </a:lnTo>
                          <a:lnTo>
                            <a:pt x="577" y="177"/>
                          </a:lnTo>
                          <a:lnTo>
                            <a:pt x="580" y="177"/>
                          </a:lnTo>
                          <a:lnTo>
                            <a:pt x="580" y="174"/>
                          </a:lnTo>
                          <a:lnTo>
                            <a:pt x="582" y="174"/>
                          </a:lnTo>
                          <a:lnTo>
                            <a:pt x="582" y="168"/>
                          </a:lnTo>
                          <a:lnTo>
                            <a:pt x="585" y="168"/>
                          </a:lnTo>
                          <a:lnTo>
                            <a:pt x="585" y="162"/>
                          </a:lnTo>
                          <a:lnTo>
                            <a:pt x="588" y="162"/>
                          </a:lnTo>
                          <a:lnTo>
                            <a:pt x="588" y="156"/>
                          </a:lnTo>
                          <a:lnTo>
                            <a:pt x="591" y="156"/>
                          </a:lnTo>
                          <a:lnTo>
                            <a:pt x="591" y="151"/>
                          </a:lnTo>
                          <a:lnTo>
                            <a:pt x="594" y="151"/>
                          </a:lnTo>
                          <a:lnTo>
                            <a:pt x="594" y="148"/>
                          </a:lnTo>
                          <a:lnTo>
                            <a:pt x="597" y="148"/>
                          </a:lnTo>
                          <a:lnTo>
                            <a:pt x="597" y="142"/>
                          </a:lnTo>
                          <a:lnTo>
                            <a:pt x="600" y="142"/>
                          </a:lnTo>
                          <a:lnTo>
                            <a:pt x="600" y="139"/>
                          </a:lnTo>
                          <a:lnTo>
                            <a:pt x="603" y="139"/>
                          </a:lnTo>
                          <a:lnTo>
                            <a:pt x="603" y="136"/>
                          </a:lnTo>
                          <a:lnTo>
                            <a:pt x="606" y="136"/>
                          </a:lnTo>
                          <a:lnTo>
                            <a:pt x="606" y="133"/>
                          </a:lnTo>
                          <a:lnTo>
                            <a:pt x="608" y="133"/>
                          </a:lnTo>
                          <a:lnTo>
                            <a:pt x="608" y="130"/>
                          </a:lnTo>
                          <a:lnTo>
                            <a:pt x="611" y="130"/>
                          </a:lnTo>
                          <a:lnTo>
                            <a:pt x="611" y="125"/>
                          </a:lnTo>
                          <a:lnTo>
                            <a:pt x="614" y="125"/>
                          </a:lnTo>
                          <a:lnTo>
                            <a:pt x="614" y="122"/>
                          </a:lnTo>
                          <a:lnTo>
                            <a:pt x="617" y="122"/>
                          </a:lnTo>
                          <a:lnTo>
                            <a:pt x="617" y="119"/>
                          </a:lnTo>
                          <a:lnTo>
                            <a:pt x="620" y="119"/>
                          </a:lnTo>
                          <a:lnTo>
                            <a:pt x="620" y="116"/>
                          </a:lnTo>
                          <a:lnTo>
                            <a:pt x="623" y="116"/>
                          </a:lnTo>
                          <a:lnTo>
                            <a:pt x="623" y="113"/>
                          </a:lnTo>
                          <a:lnTo>
                            <a:pt x="626" y="113"/>
                          </a:lnTo>
                          <a:lnTo>
                            <a:pt x="626" y="110"/>
                          </a:lnTo>
                          <a:lnTo>
                            <a:pt x="629" y="110"/>
                          </a:lnTo>
                          <a:lnTo>
                            <a:pt x="629" y="110"/>
                          </a:lnTo>
                          <a:lnTo>
                            <a:pt x="631" y="110"/>
                          </a:lnTo>
                          <a:lnTo>
                            <a:pt x="631" y="107"/>
                          </a:lnTo>
                          <a:lnTo>
                            <a:pt x="634" y="107"/>
                          </a:lnTo>
                          <a:lnTo>
                            <a:pt x="634" y="104"/>
                          </a:lnTo>
                          <a:lnTo>
                            <a:pt x="637" y="104"/>
                          </a:lnTo>
                          <a:lnTo>
                            <a:pt x="637" y="101"/>
                          </a:lnTo>
                          <a:lnTo>
                            <a:pt x="640" y="101"/>
                          </a:lnTo>
                          <a:lnTo>
                            <a:pt x="640" y="99"/>
                          </a:lnTo>
                          <a:lnTo>
                            <a:pt x="643" y="99"/>
                          </a:lnTo>
                          <a:lnTo>
                            <a:pt x="643" y="99"/>
                          </a:lnTo>
                          <a:lnTo>
                            <a:pt x="646" y="99"/>
                          </a:lnTo>
                          <a:lnTo>
                            <a:pt x="646" y="96"/>
                          </a:lnTo>
                          <a:lnTo>
                            <a:pt x="649" y="96"/>
                          </a:lnTo>
                          <a:lnTo>
                            <a:pt x="649" y="93"/>
                          </a:lnTo>
                          <a:lnTo>
                            <a:pt x="652" y="93"/>
                          </a:lnTo>
                          <a:lnTo>
                            <a:pt x="652" y="93"/>
                          </a:lnTo>
                          <a:lnTo>
                            <a:pt x="655" y="93"/>
                          </a:lnTo>
                          <a:lnTo>
                            <a:pt x="655" y="90"/>
                          </a:lnTo>
                          <a:lnTo>
                            <a:pt x="657" y="90"/>
                          </a:lnTo>
                          <a:lnTo>
                            <a:pt x="657" y="87"/>
                          </a:lnTo>
                          <a:lnTo>
                            <a:pt x="660" y="87"/>
                          </a:lnTo>
                          <a:lnTo>
                            <a:pt x="660" y="87"/>
                          </a:lnTo>
                          <a:lnTo>
                            <a:pt x="663" y="87"/>
                          </a:lnTo>
                          <a:lnTo>
                            <a:pt x="663" y="84"/>
                          </a:lnTo>
                          <a:lnTo>
                            <a:pt x="666" y="84"/>
                          </a:lnTo>
                          <a:lnTo>
                            <a:pt x="666" y="81"/>
                          </a:lnTo>
                          <a:lnTo>
                            <a:pt x="669" y="81"/>
                          </a:lnTo>
                          <a:lnTo>
                            <a:pt x="669" y="78"/>
                          </a:lnTo>
                          <a:lnTo>
                            <a:pt x="672" y="78"/>
                          </a:lnTo>
                          <a:lnTo>
                            <a:pt x="672" y="75"/>
                          </a:lnTo>
                          <a:lnTo>
                            <a:pt x="675" y="75"/>
                          </a:lnTo>
                          <a:lnTo>
                            <a:pt x="675" y="75"/>
                          </a:lnTo>
                          <a:lnTo>
                            <a:pt x="678" y="75"/>
                          </a:lnTo>
                          <a:lnTo>
                            <a:pt x="678" y="73"/>
                          </a:lnTo>
                          <a:lnTo>
                            <a:pt x="681" y="73"/>
                          </a:lnTo>
                          <a:lnTo>
                            <a:pt x="681" y="70"/>
                          </a:lnTo>
                          <a:lnTo>
                            <a:pt x="683" y="70"/>
                          </a:lnTo>
                          <a:lnTo>
                            <a:pt x="683" y="67"/>
                          </a:lnTo>
                          <a:lnTo>
                            <a:pt x="686" y="67"/>
                          </a:lnTo>
                          <a:lnTo>
                            <a:pt x="686" y="64"/>
                          </a:lnTo>
                          <a:lnTo>
                            <a:pt x="689" y="64"/>
                          </a:lnTo>
                          <a:lnTo>
                            <a:pt x="689" y="61"/>
                          </a:lnTo>
                          <a:lnTo>
                            <a:pt x="692" y="61"/>
                          </a:lnTo>
                          <a:lnTo>
                            <a:pt x="692" y="58"/>
                          </a:lnTo>
                          <a:lnTo>
                            <a:pt x="695" y="58"/>
                          </a:lnTo>
                          <a:lnTo>
                            <a:pt x="695" y="55"/>
                          </a:lnTo>
                          <a:lnTo>
                            <a:pt x="698" y="55"/>
                          </a:lnTo>
                          <a:lnTo>
                            <a:pt x="698" y="52"/>
                          </a:lnTo>
                          <a:lnTo>
                            <a:pt x="701" y="52"/>
                          </a:lnTo>
                          <a:lnTo>
                            <a:pt x="701" y="49"/>
                          </a:lnTo>
                          <a:lnTo>
                            <a:pt x="704" y="49"/>
                          </a:lnTo>
                          <a:lnTo>
                            <a:pt x="704" y="47"/>
                          </a:lnTo>
                          <a:lnTo>
                            <a:pt x="706" y="47"/>
                          </a:lnTo>
                          <a:lnTo>
                            <a:pt x="706" y="41"/>
                          </a:lnTo>
                          <a:lnTo>
                            <a:pt x="709" y="41"/>
                          </a:lnTo>
                          <a:lnTo>
                            <a:pt x="709" y="38"/>
                          </a:lnTo>
                          <a:lnTo>
                            <a:pt x="712" y="38"/>
                          </a:lnTo>
                          <a:lnTo>
                            <a:pt x="712" y="35"/>
                          </a:lnTo>
                          <a:lnTo>
                            <a:pt x="715" y="35"/>
                          </a:lnTo>
                          <a:lnTo>
                            <a:pt x="715" y="32"/>
                          </a:lnTo>
                          <a:lnTo>
                            <a:pt x="718" y="32"/>
                          </a:lnTo>
                          <a:lnTo>
                            <a:pt x="718" y="29"/>
                          </a:lnTo>
                          <a:lnTo>
                            <a:pt x="721" y="29"/>
                          </a:lnTo>
                          <a:lnTo>
                            <a:pt x="721" y="23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4" name="Freeform 20">
                      <a:extLst>
                        <a:ext uri="{FF2B5EF4-FFF2-40B4-BE49-F238E27FC236}">
                          <a16:creationId xmlns:a16="http://schemas.microsoft.com/office/drawing/2014/main" id="{636D6666-FE09-6D8C-212B-8DE982D58F0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31" y="869"/>
                      <a:ext cx="825" cy="1093"/>
                    </a:xfrm>
                    <a:custGeom>
                      <a:avLst/>
                      <a:gdLst>
                        <a:gd name="T0" fmla="*/ 8 w 825"/>
                        <a:gd name="T1" fmla="*/ 38 h 1093"/>
                        <a:gd name="T2" fmla="*/ 20 w 825"/>
                        <a:gd name="T3" fmla="*/ 26 h 1093"/>
                        <a:gd name="T4" fmla="*/ 32 w 825"/>
                        <a:gd name="T5" fmla="*/ 15 h 1093"/>
                        <a:gd name="T6" fmla="*/ 43 w 825"/>
                        <a:gd name="T7" fmla="*/ 6 h 1093"/>
                        <a:gd name="T8" fmla="*/ 66 w 825"/>
                        <a:gd name="T9" fmla="*/ 0 h 1093"/>
                        <a:gd name="T10" fmla="*/ 78 w 825"/>
                        <a:gd name="T11" fmla="*/ 9 h 1093"/>
                        <a:gd name="T12" fmla="*/ 89 w 825"/>
                        <a:gd name="T13" fmla="*/ 21 h 1093"/>
                        <a:gd name="T14" fmla="*/ 101 w 825"/>
                        <a:gd name="T15" fmla="*/ 44 h 1093"/>
                        <a:gd name="T16" fmla="*/ 112 w 825"/>
                        <a:gd name="T17" fmla="*/ 73 h 1093"/>
                        <a:gd name="T18" fmla="*/ 124 w 825"/>
                        <a:gd name="T19" fmla="*/ 113 h 1093"/>
                        <a:gd name="T20" fmla="*/ 135 w 825"/>
                        <a:gd name="T21" fmla="*/ 159 h 1093"/>
                        <a:gd name="T22" fmla="*/ 147 w 825"/>
                        <a:gd name="T23" fmla="*/ 220 h 1093"/>
                        <a:gd name="T24" fmla="*/ 158 w 825"/>
                        <a:gd name="T25" fmla="*/ 284 h 1093"/>
                        <a:gd name="T26" fmla="*/ 170 w 825"/>
                        <a:gd name="T27" fmla="*/ 362 h 1093"/>
                        <a:gd name="T28" fmla="*/ 181 w 825"/>
                        <a:gd name="T29" fmla="*/ 440 h 1093"/>
                        <a:gd name="T30" fmla="*/ 193 w 825"/>
                        <a:gd name="T31" fmla="*/ 526 h 1093"/>
                        <a:gd name="T32" fmla="*/ 205 w 825"/>
                        <a:gd name="T33" fmla="*/ 613 h 1093"/>
                        <a:gd name="T34" fmla="*/ 216 w 825"/>
                        <a:gd name="T35" fmla="*/ 697 h 1093"/>
                        <a:gd name="T36" fmla="*/ 228 w 825"/>
                        <a:gd name="T37" fmla="*/ 781 h 1093"/>
                        <a:gd name="T38" fmla="*/ 239 w 825"/>
                        <a:gd name="T39" fmla="*/ 853 h 1093"/>
                        <a:gd name="T40" fmla="*/ 251 w 825"/>
                        <a:gd name="T41" fmla="*/ 925 h 1093"/>
                        <a:gd name="T42" fmla="*/ 262 w 825"/>
                        <a:gd name="T43" fmla="*/ 977 h 1093"/>
                        <a:gd name="T44" fmla="*/ 274 w 825"/>
                        <a:gd name="T45" fmla="*/ 1026 h 1093"/>
                        <a:gd name="T46" fmla="*/ 285 w 825"/>
                        <a:gd name="T47" fmla="*/ 1058 h 1093"/>
                        <a:gd name="T48" fmla="*/ 297 w 825"/>
                        <a:gd name="T49" fmla="*/ 1084 h 1093"/>
                        <a:gd name="T50" fmla="*/ 329 w 825"/>
                        <a:gd name="T51" fmla="*/ 1087 h 1093"/>
                        <a:gd name="T52" fmla="*/ 340 w 825"/>
                        <a:gd name="T53" fmla="*/ 1067 h 1093"/>
                        <a:gd name="T54" fmla="*/ 352 w 825"/>
                        <a:gd name="T55" fmla="*/ 1044 h 1093"/>
                        <a:gd name="T56" fmla="*/ 363 w 825"/>
                        <a:gd name="T57" fmla="*/ 1006 h 1093"/>
                        <a:gd name="T58" fmla="*/ 375 w 825"/>
                        <a:gd name="T59" fmla="*/ 966 h 1093"/>
                        <a:gd name="T60" fmla="*/ 386 w 825"/>
                        <a:gd name="T61" fmla="*/ 917 h 1093"/>
                        <a:gd name="T62" fmla="*/ 398 w 825"/>
                        <a:gd name="T63" fmla="*/ 865 h 1093"/>
                        <a:gd name="T64" fmla="*/ 409 w 825"/>
                        <a:gd name="T65" fmla="*/ 804 h 1093"/>
                        <a:gd name="T66" fmla="*/ 421 w 825"/>
                        <a:gd name="T67" fmla="*/ 743 h 1093"/>
                        <a:gd name="T68" fmla="*/ 432 w 825"/>
                        <a:gd name="T69" fmla="*/ 682 h 1093"/>
                        <a:gd name="T70" fmla="*/ 444 w 825"/>
                        <a:gd name="T71" fmla="*/ 619 h 1093"/>
                        <a:gd name="T72" fmla="*/ 455 w 825"/>
                        <a:gd name="T73" fmla="*/ 561 h 1093"/>
                        <a:gd name="T74" fmla="*/ 467 w 825"/>
                        <a:gd name="T75" fmla="*/ 506 h 1093"/>
                        <a:gd name="T76" fmla="*/ 479 w 825"/>
                        <a:gd name="T77" fmla="*/ 457 h 1093"/>
                        <a:gd name="T78" fmla="*/ 490 w 825"/>
                        <a:gd name="T79" fmla="*/ 411 h 1093"/>
                        <a:gd name="T80" fmla="*/ 502 w 825"/>
                        <a:gd name="T81" fmla="*/ 376 h 1093"/>
                        <a:gd name="T82" fmla="*/ 513 w 825"/>
                        <a:gd name="T83" fmla="*/ 341 h 1093"/>
                        <a:gd name="T84" fmla="*/ 525 w 825"/>
                        <a:gd name="T85" fmla="*/ 318 h 1093"/>
                        <a:gd name="T86" fmla="*/ 536 w 825"/>
                        <a:gd name="T87" fmla="*/ 298 h 1093"/>
                        <a:gd name="T88" fmla="*/ 548 w 825"/>
                        <a:gd name="T89" fmla="*/ 287 h 1093"/>
                        <a:gd name="T90" fmla="*/ 559 w 825"/>
                        <a:gd name="T91" fmla="*/ 278 h 1093"/>
                        <a:gd name="T92" fmla="*/ 594 w 825"/>
                        <a:gd name="T93" fmla="*/ 275 h 1093"/>
                        <a:gd name="T94" fmla="*/ 605 w 825"/>
                        <a:gd name="T95" fmla="*/ 281 h 1093"/>
                        <a:gd name="T96" fmla="*/ 617 w 825"/>
                        <a:gd name="T97" fmla="*/ 287 h 1093"/>
                        <a:gd name="T98" fmla="*/ 628 w 825"/>
                        <a:gd name="T99" fmla="*/ 295 h 1093"/>
                        <a:gd name="T100" fmla="*/ 640 w 825"/>
                        <a:gd name="T101" fmla="*/ 304 h 1093"/>
                        <a:gd name="T102" fmla="*/ 652 w 825"/>
                        <a:gd name="T103" fmla="*/ 310 h 1093"/>
                        <a:gd name="T104" fmla="*/ 669 w 825"/>
                        <a:gd name="T105" fmla="*/ 315 h 1093"/>
                        <a:gd name="T106" fmla="*/ 695 w 825"/>
                        <a:gd name="T107" fmla="*/ 310 h 1093"/>
                        <a:gd name="T108" fmla="*/ 709 w 825"/>
                        <a:gd name="T109" fmla="*/ 304 h 1093"/>
                        <a:gd name="T110" fmla="*/ 721 w 825"/>
                        <a:gd name="T111" fmla="*/ 298 h 1093"/>
                        <a:gd name="T112" fmla="*/ 735 w 825"/>
                        <a:gd name="T113" fmla="*/ 292 h 1093"/>
                        <a:gd name="T114" fmla="*/ 778 w 825"/>
                        <a:gd name="T115" fmla="*/ 287 h 1093"/>
                        <a:gd name="T116" fmla="*/ 790 w 825"/>
                        <a:gd name="T117" fmla="*/ 292 h 1093"/>
                        <a:gd name="T118" fmla="*/ 801 w 825"/>
                        <a:gd name="T119" fmla="*/ 298 h 1093"/>
                        <a:gd name="T120" fmla="*/ 813 w 825"/>
                        <a:gd name="T121" fmla="*/ 307 h 1093"/>
                        <a:gd name="T122" fmla="*/ 825 w 825"/>
                        <a:gd name="T123" fmla="*/ 313 h 10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  <a:cxn ang="0">
                          <a:pos x="T122" y="T123"/>
                        </a:cxn>
                      </a:cxnLst>
                      <a:rect l="0" t="0" r="r" b="b"/>
                      <a:pathLst>
                        <a:path w="825" h="1093">
                          <a:moveTo>
                            <a:pt x="0" y="52"/>
                          </a:moveTo>
                          <a:lnTo>
                            <a:pt x="0" y="50"/>
                          </a:lnTo>
                          <a:lnTo>
                            <a:pt x="3" y="50"/>
                          </a:lnTo>
                          <a:lnTo>
                            <a:pt x="3" y="47"/>
                          </a:lnTo>
                          <a:lnTo>
                            <a:pt x="6" y="47"/>
                          </a:lnTo>
                          <a:lnTo>
                            <a:pt x="6" y="44"/>
                          </a:lnTo>
                          <a:lnTo>
                            <a:pt x="8" y="44"/>
                          </a:lnTo>
                          <a:lnTo>
                            <a:pt x="8" y="38"/>
                          </a:lnTo>
                          <a:lnTo>
                            <a:pt x="11" y="38"/>
                          </a:lnTo>
                          <a:lnTo>
                            <a:pt x="11" y="35"/>
                          </a:lnTo>
                          <a:lnTo>
                            <a:pt x="14" y="35"/>
                          </a:lnTo>
                          <a:lnTo>
                            <a:pt x="14" y="32"/>
                          </a:lnTo>
                          <a:lnTo>
                            <a:pt x="17" y="32"/>
                          </a:lnTo>
                          <a:lnTo>
                            <a:pt x="17" y="29"/>
                          </a:lnTo>
                          <a:lnTo>
                            <a:pt x="20" y="29"/>
                          </a:lnTo>
                          <a:lnTo>
                            <a:pt x="20" y="26"/>
                          </a:lnTo>
                          <a:lnTo>
                            <a:pt x="23" y="26"/>
                          </a:lnTo>
                          <a:lnTo>
                            <a:pt x="23" y="24"/>
                          </a:lnTo>
                          <a:lnTo>
                            <a:pt x="26" y="24"/>
                          </a:lnTo>
                          <a:lnTo>
                            <a:pt x="26" y="21"/>
                          </a:lnTo>
                          <a:lnTo>
                            <a:pt x="29" y="21"/>
                          </a:lnTo>
                          <a:lnTo>
                            <a:pt x="29" y="18"/>
                          </a:lnTo>
                          <a:lnTo>
                            <a:pt x="32" y="18"/>
                          </a:lnTo>
                          <a:lnTo>
                            <a:pt x="32" y="15"/>
                          </a:lnTo>
                          <a:lnTo>
                            <a:pt x="34" y="15"/>
                          </a:lnTo>
                          <a:lnTo>
                            <a:pt x="34" y="12"/>
                          </a:lnTo>
                          <a:lnTo>
                            <a:pt x="37" y="12"/>
                          </a:lnTo>
                          <a:lnTo>
                            <a:pt x="37" y="9"/>
                          </a:lnTo>
                          <a:lnTo>
                            <a:pt x="40" y="9"/>
                          </a:lnTo>
                          <a:lnTo>
                            <a:pt x="40" y="6"/>
                          </a:lnTo>
                          <a:lnTo>
                            <a:pt x="43" y="6"/>
                          </a:lnTo>
                          <a:lnTo>
                            <a:pt x="43" y="6"/>
                          </a:lnTo>
                          <a:lnTo>
                            <a:pt x="46" y="6"/>
                          </a:lnTo>
                          <a:lnTo>
                            <a:pt x="46" y="3"/>
                          </a:lnTo>
                          <a:lnTo>
                            <a:pt x="49" y="3"/>
                          </a:lnTo>
                          <a:lnTo>
                            <a:pt x="52" y="3"/>
                          </a:lnTo>
                          <a:lnTo>
                            <a:pt x="55" y="3"/>
                          </a:lnTo>
                          <a:lnTo>
                            <a:pt x="55" y="0"/>
                          </a:lnTo>
                          <a:lnTo>
                            <a:pt x="57" y="0"/>
                          </a:lnTo>
                          <a:lnTo>
                            <a:pt x="66" y="0"/>
                          </a:lnTo>
                          <a:lnTo>
                            <a:pt x="69" y="0"/>
                          </a:lnTo>
                          <a:lnTo>
                            <a:pt x="69" y="3"/>
                          </a:lnTo>
                          <a:lnTo>
                            <a:pt x="72" y="3"/>
                          </a:lnTo>
                          <a:lnTo>
                            <a:pt x="72" y="6"/>
                          </a:lnTo>
                          <a:lnTo>
                            <a:pt x="75" y="6"/>
                          </a:lnTo>
                          <a:lnTo>
                            <a:pt x="75" y="6"/>
                          </a:lnTo>
                          <a:lnTo>
                            <a:pt x="78" y="6"/>
                          </a:lnTo>
                          <a:lnTo>
                            <a:pt x="78" y="9"/>
                          </a:lnTo>
                          <a:lnTo>
                            <a:pt x="81" y="9"/>
                          </a:lnTo>
                          <a:lnTo>
                            <a:pt x="81" y="12"/>
                          </a:lnTo>
                          <a:lnTo>
                            <a:pt x="83" y="12"/>
                          </a:lnTo>
                          <a:lnTo>
                            <a:pt x="83" y="12"/>
                          </a:lnTo>
                          <a:lnTo>
                            <a:pt x="86" y="12"/>
                          </a:lnTo>
                          <a:lnTo>
                            <a:pt x="86" y="15"/>
                          </a:lnTo>
                          <a:lnTo>
                            <a:pt x="89" y="15"/>
                          </a:lnTo>
                          <a:lnTo>
                            <a:pt x="89" y="21"/>
                          </a:lnTo>
                          <a:lnTo>
                            <a:pt x="92" y="21"/>
                          </a:lnTo>
                          <a:lnTo>
                            <a:pt x="92" y="26"/>
                          </a:lnTo>
                          <a:lnTo>
                            <a:pt x="95" y="26"/>
                          </a:lnTo>
                          <a:lnTo>
                            <a:pt x="95" y="32"/>
                          </a:lnTo>
                          <a:lnTo>
                            <a:pt x="98" y="32"/>
                          </a:lnTo>
                          <a:lnTo>
                            <a:pt x="98" y="38"/>
                          </a:lnTo>
                          <a:lnTo>
                            <a:pt x="101" y="38"/>
                          </a:lnTo>
                          <a:lnTo>
                            <a:pt x="101" y="44"/>
                          </a:lnTo>
                          <a:lnTo>
                            <a:pt x="104" y="44"/>
                          </a:lnTo>
                          <a:lnTo>
                            <a:pt x="104" y="50"/>
                          </a:lnTo>
                          <a:lnTo>
                            <a:pt x="106" y="50"/>
                          </a:lnTo>
                          <a:lnTo>
                            <a:pt x="106" y="55"/>
                          </a:lnTo>
                          <a:lnTo>
                            <a:pt x="109" y="55"/>
                          </a:lnTo>
                          <a:lnTo>
                            <a:pt x="109" y="61"/>
                          </a:lnTo>
                          <a:lnTo>
                            <a:pt x="112" y="61"/>
                          </a:lnTo>
                          <a:lnTo>
                            <a:pt x="112" y="73"/>
                          </a:lnTo>
                          <a:lnTo>
                            <a:pt x="115" y="73"/>
                          </a:lnTo>
                          <a:lnTo>
                            <a:pt x="115" y="81"/>
                          </a:lnTo>
                          <a:lnTo>
                            <a:pt x="118" y="81"/>
                          </a:lnTo>
                          <a:lnTo>
                            <a:pt x="118" y="93"/>
                          </a:lnTo>
                          <a:lnTo>
                            <a:pt x="121" y="93"/>
                          </a:lnTo>
                          <a:lnTo>
                            <a:pt x="121" y="104"/>
                          </a:lnTo>
                          <a:lnTo>
                            <a:pt x="124" y="104"/>
                          </a:lnTo>
                          <a:lnTo>
                            <a:pt x="124" y="113"/>
                          </a:lnTo>
                          <a:lnTo>
                            <a:pt x="127" y="113"/>
                          </a:lnTo>
                          <a:lnTo>
                            <a:pt x="127" y="125"/>
                          </a:lnTo>
                          <a:lnTo>
                            <a:pt x="130" y="125"/>
                          </a:lnTo>
                          <a:lnTo>
                            <a:pt x="130" y="133"/>
                          </a:lnTo>
                          <a:lnTo>
                            <a:pt x="132" y="133"/>
                          </a:lnTo>
                          <a:lnTo>
                            <a:pt x="132" y="145"/>
                          </a:lnTo>
                          <a:lnTo>
                            <a:pt x="135" y="145"/>
                          </a:lnTo>
                          <a:lnTo>
                            <a:pt x="135" y="159"/>
                          </a:lnTo>
                          <a:lnTo>
                            <a:pt x="138" y="159"/>
                          </a:lnTo>
                          <a:lnTo>
                            <a:pt x="138" y="174"/>
                          </a:lnTo>
                          <a:lnTo>
                            <a:pt x="141" y="174"/>
                          </a:lnTo>
                          <a:lnTo>
                            <a:pt x="141" y="188"/>
                          </a:lnTo>
                          <a:lnTo>
                            <a:pt x="144" y="188"/>
                          </a:lnTo>
                          <a:lnTo>
                            <a:pt x="144" y="206"/>
                          </a:lnTo>
                          <a:lnTo>
                            <a:pt x="147" y="206"/>
                          </a:lnTo>
                          <a:lnTo>
                            <a:pt x="147" y="220"/>
                          </a:lnTo>
                          <a:lnTo>
                            <a:pt x="150" y="220"/>
                          </a:lnTo>
                          <a:lnTo>
                            <a:pt x="150" y="235"/>
                          </a:lnTo>
                          <a:lnTo>
                            <a:pt x="153" y="235"/>
                          </a:lnTo>
                          <a:lnTo>
                            <a:pt x="153" y="252"/>
                          </a:lnTo>
                          <a:lnTo>
                            <a:pt x="156" y="252"/>
                          </a:lnTo>
                          <a:lnTo>
                            <a:pt x="156" y="266"/>
                          </a:lnTo>
                          <a:lnTo>
                            <a:pt x="158" y="266"/>
                          </a:lnTo>
                          <a:lnTo>
                            <a:pt x="158" y="284"/>
                          </a:lnTo>
                          <a:lnTo>
                            <a:pt x="161" y="284"/>
                          </a:lnTo>
                          <a:lnTo>
                            <a:pt x="161" y="301"/>
                          </a:lnTo>
                          <a:lnTo>
                            <a:pt x="164" y="301"/>
                          </a:lnTo>
                          <a:lnTo>
                            <a:pt x="164" y="321"/>
                          </a:lnTo>
                          <a:lnTo>
                            <a:pt x="167" y="321"/>
                          </a:lnTo>
                          <a:lnTo>
                            <a:pt x="167" y="341"/>
                          </a:lnTo>
                          <a:lnTo>
                            <a:pt x="170" y="341"/>
                          </a:lnTo>
                          <a:lnTo>
                            <a:pt x="170" y="362"/>
                          </a:lnTo>
                          <a:lnTo>
                            <a:pt x="173" y="362"/>
                          </a:lnTo>
                          <a:lnTo>
                            <a:pt x="173" y="379"/>
                          </a:lnTo>
                          <a:lnTo>
                            <a:pt x="176" y="379"/>
                          </a:lnTo>
                          <a:lnTo>
                            <a:pt x="176" y="399"/>
                          </a:lnTo>
                          <a:lnTo>
                            <a:pt x="179" y="399"/>
                          </a:lnTo>
                          <a:lnTo>
                            <a:pt x="179" y="419"/>
                          </a:lnTo>
                          <a:lnTo>
                            <a:pt x="181" y="419"/>
                          </a:lnTo>
                          <a:lnTo>
                            <a:pt x="181" y="440"/>
                          </a:lnTo>
                          <a:lnTo>
                            <a:pt x="184" y="440"/>
                          </a:lnTo>
                          <a:lnTo>
                            <a:pt x="184" y="460"/>
                          </a:lnTo>
                          <a:lnTo>
                            <a:pt x="187" y="460"/>
                          </a:lnTo>
                          <a:lnTo>
                            <a:pt x="187" y="483"/>
                          </a:lnTo>
                          <a:lnTo>
                            <a:pt x="190" y="483"/>
                          </a:lnTo>
                          <a:lnTo>
                            <a:pt x="190" y="503"/>
                          </a:lnTo>
                          <a:lnTo>
                            <a:pt x="193" y="503"/>
                          </a:lnTo>
                          <a:lnTo>
                            <a:pt x="193" y="526"/>
                          </a:lnTo>
                          <a:lnTo>
                            <a:pt x="196" y="526"/>
                          </a:lnTo>
                          <a:lnTo>
                            <a:pt x="196" y="547"/>
                          </a:lnTo>
                          <a:lnTo>
                            <a:pt x="199" y="547"/>
                          </a:lnTo>
                          <a:lnTo>
                            <a:pt x="199" y="570"/>
                          </a:lnTo>
                          <a:lnTo>
                            <a:pt x="202" y="570"/>
                          </a:lnTo>
                          <a:lnTo>
                            <a:pt x="202" y="590"/>
                          </a:lnTo>
                          <a:lnTo>
                            <a:pt x="205" y="590"/>
                          </a:lnTo>
                          <a:lnTo>
                            <a:pt x="205" y="613"/>
                          </a:lnTo>
                          <a:lnTo>
                            <a:pt x="207" y="613"/>
                          </a:lnTo>
                          <a:lnTo>
                            <a:pt x="207" y="633"/>
                          </a:lnTo>
                          <a:lnTo>
                            <a:pt x="210" y="633"/>
                          </a:lnTo>
                          <a:lnTo>
                            <a:pt x="210" y="654"/>
                          </a:lnTo>
                          <a:lnTo>
                            <a:pt x="213" y="654"/>
                          </a:lnTo>
                          <a:lnTo>
                            <a:pt x="213" y="674"/>
                          </a:lnTo>
                          <a:lnTo>
                            <a:pt x="216" y="674"/>
                          </a:lnTo>
                          <a:lnTo>
                            <a:pt x="216" y="697"/>
                          </a:lnTo>
                          <a:lnTo>
                            <a:pt x="219" y="697"/>
                          </a:lnTo>
                          <a:lnTo>
                            <a:pt x="219" y="717"/>
                          </a:lnTo>
                          <a:lnTo>
                            <a:pt x="222" y="717"/>
                          </a:lnTo>
                          <a:lnTo>
                            <a:pt x="222" y="737"/>
                          </a:lnTo>
                          <a:lnTo>
                            <a:pt x="225" y="737"/>
                          </a:lnTo>
                          <a:lnTo>
                            <a:pt x="225" y="761"/>
                          </a:lnTo>
                          <a:lnTo>
                            <a:pt x="228" y="761"/>
                          </a:lnTo>
                          <a:lnTo>
                            <a:pt x="228" y="781"/>
                          </a:lnTo>
                          <a:lnTo>
                            <a:pt x="230" y="781"/>
                          </a:lnTo>
                          <a:lnTo>
                            <a:pt x="230" y="801"/>
                          </a:lnTo>
                          <a:lnTo>
                            <a:pt x="233" y="801"/>
                          </a:lnTo>
                          <a:lnTo>
                            <a:pt x="233" y="818"/>
                          </a:lnTo>
                          <a:lnTo>
                            <a:pt x="236" y="818"/>
                          </a:lnTo>
                          <a:lnTo>
                            <a:pt x="236" y="836"/>
                          </a:lnTo>
                          <a:lnTo>
                            <a:pt x="239" y="836"/>
                          </a:lnTo>
                          <a:lnTo>
                            <a:pt x="239" y="853"/>
                          </a:lnTo>
                          <a:lnTo>
                            <a:pt x="242" y="853"/>
                          </a:lnTo>
                          <a:lnTo>
                            <a:pt x="242" y="870"/>
                          </a:lnTo>
                          <a:lnTo>
                            <a:pt x="245" y="870"/>
                          </a:lnTo>
                          <a:lnTo>
                            <a:pt x="245" y="888"/>
                          </a:lnTo>
                          <a:lnTo>
                            <a:pt x="248" y="888"/>
                          </a:lnTo>
                          <a:lnTo>
                            <a:pt x="248" y="908"/>
                          </a:lnTo>
                          <a:lnTo>
                            <a:pt x="251" y="908"/>
                          </a:lnTo>
                          <a:lnTo>
                            <a:pt x="251" y="925"/>
                          </a:lnTo>
                          <a:lnTo>
                            <a:pt x="254" y="925"/>
                          </a:lnTo>
                          <a:lnTo>
                            <a:pt x="254" y="940"/>
                          </a:lnTo>
                          <a:lnTo>
                            <a:pt x="256" y="940"/>
                          </a:lnTo>
                          <a:lnTo>
                            <a:pt x="256" y="954"/>
                          </a:lnTo>
                          <a:lnTo>
                            <a:pt x="259" y="954"/>
                          </a:lnTo>
                          <a:lnTo>
                            <a:pt x="259" y="966"/>
                          </a:lnTo>
                          <a:lnTo>
                            <a:pt x="262" y="966"/>
                          </a:lnTo>
                          <a:lnTo>
                            <a:pt x="262" y="977"/>
                          </a:lnTo>
                          <a:lnTo>
                            <a:pt x="265" y="977"/>
                          </a:lnTo>
                          <a:lnTo>
                            <a:pt x="265" y="992"/>
                          </a:lnTo>
                          <a:lnTo>
                            <a:pt x="268" y="992"/>
                          </a:lnTo>
                          <a:lnTo>
                            <a:pt x="268" y="1003"/>
                          </a:lnTo>
                          <a:lnTo>
                            <a:pt x="271" y="1003"/>
                          </a:lnTo>
                          <a:lnTo>
                            <a:pt x="271" y="1015"/>
                          </a:lnTo>
                          <a:lnTo>
                            <a:pt x="274" y="1015"/>
                          </a:lnTo>
                          <a:lnTo>
                            <a:pt x="274" y="1026"/>
                          </a:lnTo>
                          <a:lnTo>
                            <a:pt x="277" y="1026"/>
                          </a:lnTo>
                          <a:lnTo>
                            <a:pt x="277" y="1041"/>
                          </a:lnTo>
                          <a:lnTo>
                            <a:pt x="280" y="1041"/>
                          </a:lnTo>
                          <a:lnTo>
                            <a:pt x="280" y="1047"/>
                          </a:lnTo>
                          <a:lnTo>
                            <a:pt x="282" y="1047"/>
                          </a:lnTo>
                          <a:lnTo>
                            <a:pt x="282" y="1052"/>
                          </a:lnTo>
                          <a:lnTo>
                            <a:pt x="285" y="1052"/>
                          </a:lnTo>
                          <a:lnTo>
                            <a:pt x="285" y="1058"/>
                          </a:lnTo>
                          <a:lnTo>
                            <a:pt x="288" y="1058"/>
                          </a:lnTo>
                          <a:lnTo>
                            <a:pt x="288" y="1064"/>
                          </a:lnTo>
                          <a:lnTo>
                            <a:pt x="291" y="1064"/>
                          </a:lnTo>
                          <a:lnTo>
                            <a:pt x="291" y="1070"/>
                          </a:lnTo>
                          <a:lnTo>
                            <a:pt x="294" y="1070"/>
                          </a:lnTo>
                          <a:lnTo>
                            <a:pt x="294" y="1078"/>
                          </a:lnTo>
                          <a:lnTo>
                            <a:pt x="297" y="1078"/>
                          </a:lnTo>
                          <a:lnTo>
                            <a:pt x="297" y="1084"/>
                          </a:lnTo>
                          <a:lnTo>
                            <a:pt x="300" y="1084"/>
                          </a:lnTo>
                          <a:lnTo>
                            <a:pt x="300" y="1090"/>
                          </a:lnTo>
                          <a:lnTo>
                            <a:pt x="303" y="1090"/>
                          </a:lnTo>
                          <a:lnTo>
                            <a:pt x="303" y="1093"/>
                          </a:lnTo>
                          <a:lnTo>
                            <a:pt x="305" y="1093"/>
                          </a:lnTo>
                          <a:lnTo>
                            <a:pt x="326" y="1093"/>
                          </a:lnTo>
                          <a:lnTo>
                            <a:pt x="329" y="1093"/>
                          </a:lnTo>
                          <a:lnTo>
                            <a:pt x="329" y="1087"/>
                          </a:lnTo>
                          <a:lnTo>
                            <a:pt x="331" y="1087"/>
                          </a:lnTo>
                          <a:lnTo>
                            <a:pt x="331" y="1081"/>
                          </a:lnTo>
                          <a:lnTo>
                            <a:pt x="334" y="1081"/>
                          </a:lnTo>
                          <a:lnTo>
                            <a:pt x="334" y="1078"/>
                          </a:lnTo>
                          <a:lnTo>
                            <a:pt x="337" y="1078"/>
                          </a:lnTo>
                          <a:lnTo>
                            <a:pt x="337" y="1073"/>
                          </a:lnTo>
                          <a:lnTo>
                            <a:pt x="340" y="1073"/>
                          </a:lnTo>
                          <a:lnTo>
                            <a:pt x="340" y="1067"/>
                          </a:lnTo>
                          <a:lnTo>
                            <a:pt x="343" y="1067"/>
                          </a:lnTo>
                          <a:lnTo>
                            <a:pt x="343" y="1064"/>
                          </a:lnTo>
                          <a:lnTo>
                            <a:pt x="346" y="1064"/>
                          </a:lnTo>
                          <a:lnTo>
                            <a:pt x="346" y="1058"/>
                          </a:lnTo>
                          <a:lnTo>
                            <a:pt x="349" y="1058"/>
                          </a:lnTo>
                          <a:lnTo>
                            <a:pt x="349" y="1052"/>
                          </a:lnTo>
                          <a:lnTo>
                            <a:pt x="352" y="1052"/>
                          </a:lnTo>
                          <a:lnTo>
                            <a:pt x="352" y="1044"/>
                          </a:lnTo>
                          <a:lnTo>
                            <a:pt x="354" y="1044"/>
                          </a:lnTo>
                          <a:lnTo>
                            <a:pt x="354" y="1035"/>
                          </a:lnTo>
                          <a:lnTo>
                            <a:pt x="357" y="1035"/>
                          </a:lnTo>
                          <a:lnTo>
                            <a:pt x="357" y="1024"/>
                          </a:lnTo>
                          <a:lnTo>
                            <a:pt x="360" y="1024"/>
                          </a:lnTo>
                          <a:lnTo>
                            <a:pt x="360" y="1015"/>
                          </a:lnTo>
                          <a:lnTo>
                            <a:pt x="363" y="1015"/>
                          </a:lnTo>
                          <a:lnTo>
                            <a:pt x="363" y="1006"/>
                          </a:lnTo>
                          <a:lnTo>
                            <a:pt x="366" y="1006"/>
                          </a:lnTo>
                          <a:lnTo>
                            <a:pt x="366" y="998"/>
                          </a:lnTo>
                          <a:lnTo>
                            <a:pt x="369" y="998"/>
                          </a:lnTo>
                          <a:lnTo>
                            <a:pt x="369" y="989"/>
                          </a:lnTo>
                          <a:lnTo>
                            <a:pt x="372" y="989"/>
                          </a:lnTo>
                          <a:lnTo>
                            <a:pt x="372" y="980"/>
                          </a:lnTo>
                          <a:lnTo>
                            <a:pt x="375" y="980"/>
                          </a:lnTo>
                          <a:lnTo>
                            <a:pt x="375" y="966"/>
                          </a:lnTo>
                          <a:lnTo>
                            <a:pt x="378" y="966"/>
                          </a:lnTo>
                          <a:lnTo>
                            <a:pt x="378" y="954"/>
                          </a:lnTo>
                          <a:lnTo>
                            <a:pt x="380" y="954"/>
                          </a:lnTo>
                          <a:lnTo>
                            <a:pt x="380" y="943"/>
                          </a:lnTo>
                          <a:lnTo>
                            <a:pt x="383" y="943"/>
                          </a:lnTo>
                          <a:lnTo>
                            <a:pt x="383" y="928"/>
                          </a:lnTo>
                          <a:lnTo>
                            <a:pt x="386" y="928"/>
                          </a:lnTo>
                          <a:lnTo>
                            <a:pt x="386" y="917"/>
                          </a:lnTo>
                          <a:lnTo>
                            <a:pt x="389" y="917"/>
                          </a:lnTo>
                          <a:lnTo>
                            <a:pt x="389" y="902"/>
                          </a:lnTo>
                          <a:lnTo>
                            <a:pt x="392" y="902"/>
                          </a:lnTo>
                          <a:lnTo>
                            <a:pt x="392" y="891"/>
                          </a:lnTo>
                          <a:lnTo>
                            <a:pt x="395" y="891"/>
                          </a:lnTo>
                          <a:lnTo>
                            <a:pt x="395" y="879"/>
                          </a:lnTo>
                          <a:lnTo>
                            <a:pt x="398" y="879"/>
                          </a:lnTo>
                          <a:lnTo>
                            <a:pt x="398" y="865"/>
                          </a:lnTo>
                          <a:lnTo>
                            <a:pt x="401" y="865"/>
                          </a:lnTo>
                          <a:lnTo>
                            <a:pt x="401" y="850"/>
                          </a:lnTo>
                          <a:lnTo>
                            <a:pt x="404" y="850"/>
                          </a:lnTo>
                          <a:lnTo>
                            <a:pt x="404" y="836"/>
                          </a:lnTo>
                          <a:lnTo>
                            <a:pt x="406" y="836"/>
                          </a:lnTo>
                          <a:lnTo>
                            <a:pt x="406" y="818"/>
                          </a:lnTo>
                          <a:lnTo>
                            <a:pt x="409" y="818"/>
                          </a:lnTo>
                          <a:lnTo>
                            <a:pt x="409" y="804"/>
                          </a:lnTo>
                          <a:lnTo>
                            <a:pt x="412" y="804"/>
                          </a:lnTo>
                          <a:lnTo>
                            <a:pt x="412" y="789"/>
                          </a:lnTo>
                          <a:lnTo>
                            <a:pt x="415" y="789"/>
                          </a:lnTo>
                          <a:lnTo>
                            <a:pt x="415" y="775"/>
                          </a:lnTo>
                          <a:lnTo>
                            <a:pt x="418" y="775"/>
                          </a:lnTo>
                          <a:lnTo>
                            <a:pt x="418" y="761"/>
                          </a:lnTo>
                          <a:lnTo>
                            <a:pt x="421" y="761"/>
                          </a:lnTo>
                          <a:lnTo>
                            <a:pt x="421" y="743"/>
                          </a:lnTo>
                          <a:lnTo>
                            <a:pt x="424" y="743"/>
                          </a:lnTo>
                          <a:lnTo>
                            <a:pt x="424" y="729"/>
                          </a:lnTo>
                          <a:lnTo>
                            <a:pt x="427" y="729"/>
                          </a:lnTo>
                          <a:lnTo>
                            <a:pt x="427" y="714"/>
                          </a:lnTo>
                          <a:lnTo>
                            <a:pt x="429" y="714"/>
                          </a:lnTo>
                          <a:lnTo>
                            <a:pt x="429" y="697"/>
                          </a:lnTo>
                          <a:lnTo>
                            <a:pt x="432" y="697"/>
                          </a:lnTo>
                          <a:lnTo>
                            <a:pt x="432" y="682"/>
                          </a:lnTo>
                          <a:lnTo>
                            <a:pt x="435" y="682"/>
                          </a:lnTo>
                          <a:lnTo>
                            <a:pt x="435" y="665"/>
                          </a:lnTo>
                          <a:lnTo>
                            <a:pt x="438" y="665"/>
                          </a:lnTo>
                          <a:lnTo>
                            <a:pt x="438" y="651"/>
                          </a:lnTo>
                          <a:lnTo>
                            <a:pt x="441" y="651"/>
                          </a:lnTo>
                          <a:lnTo>
                            <a:pt x="441" y="636"/>
                          </a:lnTo>
                          <a:lnTo>
                            <a:pt x="444" y="636"/>
                          </a:lnTo>
                          <a:lnTo>
                            <a:pt x="444" y="619"/>
                          </a:lnTo>
                          <a:lnTo>
                            <a:pt x="447" y="619"/>
                          </a:lnTo>
                          <a:lnTo>
                            <a:pt x="447" y="604"/>
                          </a:lnTo>
                          <a:lnTo>
                            <a:pt x="450" y="604"/>
                          </a:lnTo>
                          <a:lnTo>
                            <a:pt x="450" y="590"/>
                          </a:lnTo>
                          <a:lnTo>
                            <a:pt x="453" y="590"/>
                          </a:lnTo>
                          <a:lnTo>
                            <a:pt x="453" y="576"/>
                          </a:lnTo>
                          <a:lnTo>
                            <a:pt x="455" y="576"/>
                          </a:lnTo>
                          <a:lnTo>
                            <a:pt x="455" y="561"/>
                          </a:lnTo>
                          <a:lnTo>
                            <a:pt x="458" y="561"/>
                          </a:lnTo>
                          <a:lnTo>
                            <a:pt x="458" y="547"/>
                          </a:lnTo>
                          <a:lnTo>
                            <a:pt x="461" y="547"/>
                          </a:lnTo>
                          <a:lnTo>
                            <a:pt x="461" y="532"/>
                          </a:lnTo>
                          <a:lnTo>
                            <a:pt x="464" y="532"/>
                          </a:lnTo>
                          <a:lnTo>
                            <a:pt x="464" y="521"/>
                          </a:lnTo>
                          <a:lnTo>
                            <a:pt x="467" y="521"/>
                          </a:lnTo>
                          <a:lnTo>
                            <a:pt x="467" y="506"/>
                          </a:lnTo>
                          <a:lnTo>
                            <a:pt x="470" y="506"/>
                          </a:lnTo>
                          <a:lnTo>
                            <a:pt x="470" y="492"/>
                          </a:lnTo>
                          <a:lnTo>
                            <a:pt x="473" y="492"/>
                          </a:lnTo>
                          <a:lnTo>
                            <a:pt x="473" y="480"/>
                          </a:lnTo>
                          <a:lnTo>
                            <a:pt x="476" y="480"/>
                          </a:lnTo>
                          <a:lnTo>
                            <a:pt x="476" y="469"/>
                          </a:lnTo>
                          <a:lnTo>
                            <a:pt x="479" y="469"/>
                          </a:lnTo>
                          <a:lnTo>
                            <a:pt x="479" y="457"/>
                          </a:lnTo>
                          <a:lnTo>
                            <a:pt x="481" y="457"/>
                          </a:lnTo>
                          <a:lnTo>
                            <a:pt x="481" y="445"/>
                          </a:lnTo>
                          <a:lnTo>
                            <a:pt x="484" y="445"/>
                          </a:lnTo>
                          <a:lnTo>
                            <a:pt x="484" y="434"/>
                          </a:lnTo>
                          <a:lnTo>
                            <a:pt x="487" y="434"/>
                          </a:lnTo>
                          <a:lnTo>
                            <a:pt x="487" y="422"/>
                          </a:lnTo>
                          <a:lnTo>
                            <a:pt x="490" y="422"/>
                          </a:lnTo>
                          <a:lnTo>
                            <a:pt x="490" y="411"/>
                          </a:lnTo>
                          <a:lnTo>
                            <a:pt x="493" y="411"/>
                          </a:lnTo>
                          <a:lnTo>
                            <a:pt x="493" y="402"/>
                          </a:lnTo>
                          <a:lnTo>
                            <a:pt x="496" y="402"/>
                          </a:lnTo>
                          <a:lnTo>
                            <a:pt x="496" y="393"/>
                          </a:lnTo>
                          <a:lnTo>
                            <a:pt x="499" y="393"/>
                          </a:lnTo>
                          <a:lnTo>
                            <a:pt x="499" y="385"/>
                          </a:lnTo>
                          <a:lnTo>
                            <a:pt x="502" y="385"/>
                          </a:lnTo>
                          <a:lnTo>
                            <a:pt x="502" y="376"/>
                          </a:lnTo>
                          <a:lnTo>
                            <a:pt x="504" y="376"/>
                          </a:lnTo>
                          <a:lnTo>
                            <a:pt x="504" y="367"/>
                          </a:lnTo>
                          <a:lnTo>
                            <a:pt x="507" y="367"/>
                          </a:lnTo>
                          <a:lnTo>
                            <a:pt x="507" y="359"/>
                          </a:lnTo>
                          <a:lnTo>
                            <a:pt x="510" y="359"/>
                          </a:lnTo>
                          <a:lnTo>
                            <a:pt x="510" y="350"/>
                          </a:lnTo>
                          <a:lnTo>
                            <a:pt x="513" y="350"/>
                          </a:lnTo>
                          <a:lnTo>
                            <a:pt x="513" y="341"/>
                          </a:lnTo>
                          <a:lnTo>
                            <a:pt x="516" y="341"/>
                          </a:lnTo>
                          <a:lnTo>
                            <a:pt x="516" y="336"/>
                          </a:lnTo>
                          <a:lnTo>
                            <a:pt x="519" y="336"/>
                          </a:lnTo>
                          <a:lnTo>
                            <a:pt x="519" y="330"/>
                          </a:lnTo>
                          <a:lnTo>
                            <a:pt x="522" y="330"/>
                          </a:lnTo>
                          <a:lnTo>
                            <a:pt x="522" y="324"/>
                          </a:lnTo>
                          <a:lnTo>
                            <a:pt x="525" y="324"/>
                          </a:lnTo>
                          <a:lnTo>
                            <a:pt x="525" y="318"/>
                          </a:lnTo>
                          <a:lnTo>
                            <a:pt x="528" y="318"/>
                          </a:lnTo>
                          <a:lnTo>
                            <a:pt x="528" y="315"/>
                          </a:lnTo>
                          <a:lnTo>
                            <a:pt x="530" y="315"/>
                          </a:lnTo>
                          <a:lnTo>
                            <a:pt x="530" y="310"/>
                          </a:lnTo>
                          <a:lnTo>
                            <a:pt x="533" y="310"/>
                          </a:lnTo>
                          <a:lnTo>
                            <a:pt x="533" y="304"/>
                          </a:lnTo>
                          <a:lnTo>
                            <a:pt x="536" y="304"/>
                          </a:lnTo>
                          <a:lnTo>
                            <a:pt x="536" y="298"/>
                          </a:lnTo>
                          <a:lnTo>
                            <a:pt x="539" y="298"/>
                          </a:lnTo>
                          <a:lnTo>
                            <a:pt x="539" y="292"/>
                          </a:lnTo>
                          <a:lnTo>
                            <a:pt x="542" y="292"/>
                          </a:lnTo>
                          <a:lnTo>
                            <a:pt x="542" y="292"/>
                          </a:lnTo>
                          <a:lnTo>
                            <a:pt x="545" y="292"/>
                          </a:lnTo>
                          <a:lnTo>
                            <a:pt x="545" y="289"/>
                          </a:lnTo>
                          <a:lnTo>
                            <a:pt x="548" y="289"/>
                          </a:lnTo>
                          <a:lnTo>
                            <a:pt x="548" y="287"/>
                          </a:lnTo>
                          <a:lnTo>
                            <a:pt x="551" y="287"/>
                          </a:lnTo>
                          <a:lnTo>
                            <a:pt x="551" y="284"/>
                          </a:lnTo>
                          <a:lnTo>
                            <a:pt x="553" y="284"/>
                          </a:lnTo>
                          <a:lnTo>
                            <a:pt x="553" y="281"/>
                          </a:lnTo>
                          <a:lnTo>
                            <a:pt x="556" y="281"/>
                          </a:lnTo>
                          <a:lnTo>
                            <a:pt x="556" y="278"/>
                          </a:lnTo>
                          <a:lnTo>
                            <a:pt x="559" y="278"/>
                          </a:lnTo>
                          <a:lnTo>
                            <a:pt x="559" y="278"/>
                          </a:lnTo>
                          <a:lnTo>
                            <a:pt x="562" y="278"/>
                          </a:lnTo>
                          <a:lnTo>
                            <a:pt x="562" y="275"/>
                          </a:lnTo>
                          <a:lnTo>
                            <a:pt x="565" y="275"/>
                          </a:lnTo>
                          <a:lnTo>
                            <a:pt x="565" y="272"/>
                          </a:lnTo>
                          <a:lnTo>
                            <a:pt x="568" y="272"/>
                          </a:lnTo>
                          <a:lnTo>
                            <a:pt x="591" y="272"/>
                          </a:lnTo>
                          <a:lnTo>
                            <a:pt x="594" y="272"/>
                          </a:lnTo>
                          <a:lnTo>
                            <a:pt x="594" y="275"/>
                          </a:lnTo>
                          <a:lnTo>
                            <a:pt x="597" y="275"/>
                          </a:lnTo>
                          <a:lnTo>
                            <a:pt x="597" y="275"/>
                          </a:lnTo>
                          <a:lnTo>
                            <a:pt x="600" y="275"/>
                          </a:lnTo>
                          <a:lnTo>
                            <a:pt x="600" y="278"/>
                          </a:lnTo>
                          <a:lnTo>
                            <a:pt x="603" y="278"/>
                          </a:lnTo>
                          <a:lnTo>
                            <a:pt x="603" y="278"/>
                          </a:lnTo>
                          <a:lnTo>
                            <a:pt x="605" y="278"/>
                          </a:lnTo>
                          <a:lnTo>
                            <a:pt x="605" y="281"/>
                          </a:lnTo>
                          <a:lnTo>
                            <a:pt x="608" y="281"/>
                          </a:lnTo>
                          <a:lnTo>
                            <a:pt x="608" y="281"/>
                          </a:lnTo>
                          <a:lnTo>
                            <a:pt x="611" y="281"/>
                          </a:lnTo>
                          <a:lnTo>
                            <a:pt x="611" y="284"/>
                          </a:lnTo>
                          <a:lnTo>
                            <a:pt x="614" y="284"/>
                          </a:lnTo>
                          <a:lnTo>
                            <a:pt x="614" y="284"/>
                          </a:lnTo>
                          <a:lnTo>
                            <a:pt x="617" y="284"/>
                          </a:lnTo>
                          <a:lnTo>
                            <a:pt x="617" y="287"/>
                          </a:lnTo>
                          <a:lnTo>
                            <a:pt x="620" y="287"/>
                          </a:lnTo>
                          <a:lnTo>
                            <a:pt x="620" y="289"/>
                          </a:lnTo>
                          <a:lnTo>
                            <a:pt x="623" y="289"/>
                          </a:lnTo>
                          <a:lnTo>
                            <a:pt x="623" y="292"/>
                          </a:lnTo>
                          <a:lnTo>
                            <a:pt x="626" y="292"/>
                          </a:lnTo>
                          <a:lnTo>
                            <a:pt x="626" y="292"/>
                          </a:lnTo>
                          <a:lnTo>
                            <a:pt x="628" y="292"/>
                          </a:lnTo>
                          <a:lnTo>
                            <a:pt x="628" y="295"/>
                          </a:lnTo>
                          <a:lnTo>
                            <a:pt x="631" y="295"/>
                          </a:lnTo>
                          <a:lnTo>
                            <a:pt x="631" y="298"/>
                          </a:lnTo>
                          <a:lnTo>
                            <a:pt x="634" y="298"/>
                          </a:lnTo>
                          <a:lnTo>
                            <a:pt x="634" y="298"/>
                          </a:lnTo>
                          <a:lnTo>
                            <a:pt x="637" y="298"/>
                          </a:lnTo>
                          <a:lnTo>
                            <a:pt x="637" y="301"/>
                          </a:lnTo>
                          <a:lnTo>
                            <a:pt x="640" y="301"/>
                          </a:lnTo>
                          <a:lnTo>
                            <a:pt x="640" y="304"/>
                          </a:lnTo>
                          <a:lnTo>
                            <a:pt x="643" y="304"/>
                          </a:lnTo>
                          <a:lnTo>
                            <a:pt x="643" y="304"/>
                          </a:lnTo>
                          <a:lnTo>
                            <a:pt x="646" y="304"/>
                          </a:lnTo>
                          <a:lnTo>
                            <a:pt x="646" y="307"/>
                          </a:lnTo>
                          <a:lnTo>
                            <a:pt x="649" y="307"/>
                          </a:lnTo>
                          <a:lnTo>
                            <a:pt x="649" y="307"/>
                          </a:lnTo>
                          <a:lnTo>
                            <a:pt x="652" y="307"/>
                          </a:lnTo>
                          <a:lnTo>
                            <a:pt x="652" y="310"/>
                          </a:lnTo>
                          <a:lnTo>
                            <a:pt x="654" y="310"/>
                          </a:lnTo>
                          <a:lnTo>
                            <a:pt x="654" y="310"/>
                          </a:lnTo>
                          <a:lnTo>
                            <a:pt x="657" y="310"/>
                          </a:lnTo>
                          <a:lnTo>
                            <a:pt x="657" y="313"/>
                          </a:lnTo>
                          <a:lnTo>
                            <a:pt x="660" y="313"/>
                          </a:lnTo>
                          <a:lnTo>
                            <a:pt x="666" y="313"/>
                          </a:lnTo>
                          <a:lnTo>
                            <a:pt x="669" y="313"/>
                          </a:lnTo>
                          <a:lnTo>
                            <a:pt x="669" y="315"/>
                          </a:lnTo>
                          <a:lnTo>
                            <a:pt x="672" y="315"/>
                          </a:lnTo>
                          <a:lnTo>
                            <a:pt x="683" y="315"/>
                          </a:lnTo>
                          <a:lnTo>
                            <a:pt x="686" y="315"/>
                          </a:lnTo>
                          <a:lnTo>
                            <a:pt x="686" y="313"/>
                          </a:lnTo>
                          <a:lnTo>
                            <a:pt x="689" y="313"/>
                          </a:lnTo>
                          <a:lnTo>
                            <a:pt x="692" y="313"/>
                          </a:lnTo>
                          <a:lnTo>
                            <a:pt x="695" y="313"/>
                          </a:lnTo>
                          <a:lnTo>
                            <a:pt x="695" y="310"/>
                          </a:lnTo>
                          <a:lnTo>
                            <a:pt x="698" y="310"/>
                          </a:lnTo>
                          <a:lnTo>
                            <a:pt x="701" y="310"/>
                          </a:lnTo>
                          <a:lnTo>
                            <a:pt x="703" y="310"/>
                          </a:lnTo>
                          <a:lnTo>
                            <a:pt x="703" y="307"/>
                          </a:lnTo>
                          <a:lnTo>
                            <a:pt x="706" y="307"/>
                          </a:lnTo>
                          <a:lnTo>
                            <a:pt x="706" y="307"/>
                          </a:lnTo>
                          <a:lnTo>
                            <a:pt x="709" y="307"/>
                          </a:lnTo>
                          <a:lnTo>
                            <a:pt x="709" y="304"/>
                          </a:lnTo>
                          <a:lnTo>
                            <a:pt x="712" y="304"/>
                          </a:lnTo>
                          <a:lnTo>
                            <a:pt x="712" y="304"/>
                          </a:lnTo>
                          <a:lnTo>
                            <a:pt x="715" y="304"/>
                          </a:lnTo>
                          <a:lnTo>
                            <a:pt x="715" y="301"/>
                          </a:lnTo>
                          <a:lnTo>
                            <a:pt x="718" y="301"/>
                          </a:lnTo>
                          <a:lnTo>
                            <a:pt x="718" y="301"/>
                          </a:lnTo>
                          <a:lnTo>
                            <a:pt x="721" y="301"/>
                          </a:lnTo>
                          <a:lnTo>
                            <a:pt x="721" y="298"/>
                          </a:lnTo>
                          <a:lnTo>
                            <a:pt x="724" y="298"/>
                          </a:lnTo>
                          <a:lnTo>
                            <a:pt x="724" y="298"/>
                          </a:lnTo>
                          <a:lnTo>
                            <a:pt x="727" y="298"/>
                          </a:lnTo>
                          <a:lnTo>
                            <a:pt x="727" y="295"/>
                          </a:lnTo>
                          <a:lnTo>
                            <a:pt x="729" y="295"/>
                          </a:lnTo>
                          <a:lnTo>
                            <a:pt x="729" y="292"/>
                          </a:lnTo>
                          <a:lnTo>
                            <a:pt x="732" y="292"/>
                          </a:lnTo>
                          <a:lnTo>
                            <a:pt x="735" y="292"/>
                          </a:lnTo>
                          <a:lnTo>
                            <a:pt x="738" y="292"/>
                          </a:lnTo>
                          <a:lnTo>
                            <a:pt x="738" y="289"/>
                          </a:lnTo>
                          <a:lnTo>
                            <a:pt x="741" y="289"/>
                          </a:lnTo>
                          <a:lnTo>
                            <a:pt x="744" y="289"/>
                          </a:lnTo>
                          <a:lnTo>
                            <a:pt x="747" y="289"/>
                          </a:lnTo>
                          <a:lnTo>
                            <a:pt x="747" y="287"/>
                          </a:lnTo>
                          <a:lnTo>
                            <a:pt x="750" y="287"/>
                          </a:lnTo>
                          <a:lnTo>
                            <a:pt x="778" y="287"/>
                          </a:lnTo>
                          <a:lnTo>
                            <a:pt x="781" y="287"/>
                          </a:lnTo>
                          <a:lnTo>
                            <a:pt x="781" y="289"/>
                          </a:lnTo>
                          <a:lnTo>
                            <a:pt x="784" y="289"/>
                          </a:lnTo>
                          <a:lnTo>
                            <a:pt x="784" y="289"/>
                          </a:lnTo>
                          <a:lnTo>
                            <a:pt x="787" y="289"/>
                          </a:lnTo>
                          <a:lnTo>
                            <a:pt x="787" y="292"/>
                          </a:lnTo>
                          <a:lnTo>
                            <a:pt x="790" y="292"/>
                          </a:lnTo>
                          <a:lnTo>
                            <a:pt x="790" y="292"/>
                          </a:lnTo>
                          <a:lnTo>
                            <a:pt x="793" y="292"/>
                          </a:lnTo>
                          <a:lnTo>
                            <a:pt x="793" y="295"/>
                          </a:lnTo>
                          <a:lnTo>
                            <a:pt x="796" y="295"/>
                          </a:lnTo>
                          <a:lnTo>
                            <a:pt x="796" y="295"/>
                          </a:lnTo>
                          <a:lnTo>
                            <a:pt x="799" y="295"/>
                          </a:lnTo>
                          <a:lnTo>
                            <a:pt x="799" y="298"/>
                          </a:lnTo>
                          <a:lnTo>
                            <a:pt x="801" y="298"/>
                          </a:lnTo>
                          <a:lnTo>
                            <a:pt x="801" y="298"/>
                          </a:lnTo>
                          <a:lnTo>
                            <a:pt x="804" y="298"/>
                          </a:lnTo>
                          <a:lnTo>
                            <a:pt x="804" y="301"/>
                          </a:lnTo>
                          <a:lnTo>
                            <a:pt x="807" y="301"/>
                          </a:lnTo>
                          <a:lnTo>
                            <a:pt x="807" y="301"/>
                          </a:lnTo>
                          <a:lnTo>
                            <a:pt x="810" y="301"/>
                          </a:lnTo>
                          <a:lnTo>
                            <a:pt x="810" y="304"/>
                          </a:lnTo>
                          <a:lnTo>
                            <a:pt x="813" y="304"/>
                          </a:lnTo>
                          <a:lnTo>
                            <a:pt x="813" y="307"/>
                          </a:lnTo>
                          <a:lnTo>
                            <a:pt x="816" y="307"/>
                          </a:lnTo>
                          <a:lnTo>
                            <a:pt x="816" y="307"/>
                          </a:lnTo>
                          <a:lnTo>
                            <a:pt x="819" y="307"/>
                          </a:lnTo>
                          <a:lnTo>
                            <a:pt x="819" y="310"/>
                          </a:lnTo>
                          <a:lnTo>
                            <a:pt x="822" y="310"/>
                          </a:lnTo>
                          <a:lnTo>
                            <a:pt x="822" y="310"/>
                          </a:lnTo>
                          <a:lnTo>
                            <a:pt x="825" y="310"/>
                          </a:lnTo>
                          <a:lnTo>
                            <a:pt x="825" y="313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5" name="Freeform 21">
                      <a:extLst>
                        <a:ext uri="{FF2B5EF4-FFF2-40B4-BE49-F238E27FC236}">
                          <a16:creationId xmlns:a16="http://schemas.microsoft.com/office/drawing/2014/main" id="{88FA1497-E68C-5567-99BC-380B5EF1AB1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58" y="1182"/>
                      <a:ext cx="375" cy="193"/>
                    </a:xfrm>
                    <a:custGeom>
                      <a:avLst/>
                      <a:gdLst>
                        <a:gd name="T0" fmla="*/ 3 w 375"/>
                        <a:gd name="T1" fmla="*/ 0 h 193"/>
                        <a:gd name="T2" fmla="*/ 6 w 375"/>
                        <a:gd name="T3" fmla="*/ 5 h 193"/>
                        <a:gd name="T4" fmla="*/ 12 w 375"/>
                        <a:gd name="T5" fmla="*/ 5 h 193"/>
                        <a:gd name="T6" fmla="*/ 15 w 375"/>
                        <a:gd name="T7" fmla="*/ 11 h 193"/>
                        <a:gd name="T8" fmla="*/ 21 w 375"/>
                        <a:gd name="T9" fmla="*/ 11 h 193"/>
                        <a:gd name="T10" fmla="*/ 24 w 375"/>
                        <a:gd name="T11" fmla="*/ 14 h 193"/>
                        <a:gd name="T12" fmla="*/ 29 w 375"/>
                        <a:gd name="T13" fmla="*/ 17 h 193"/>
                        <a:gd name="T14" fmla="*/ 32 w 375"/>
                        <a:gd name="T15" fmla="*/ 23 h 193"/>
                        <a:gd name="T16" fmla="*/ 38 w 375"/>
                        <a:gd name="T17" fmla="*/ 23 h 193"/>
                        <a:gd name="T18" fmla="*/ 41 w 375"/>
                        <a:gd name="T19" fmla="*/ 28 h 193"/>
                        <a:gd name="T20" fmla="*/ 47 w 375"/>
                        <a:gd name="T21" fmla="*/ 31 h 193"/>
                        <a:gd name="T22" fmla="*/ 49 w 375"/>
                        <a:gd name="T23" fmla="*/ 34 h 193"/>
                        <a:gd name="T24" fmla="*/ 55 w 375"/>
                        <a:gd name="T25" fmla="*/ 37 h 193"/>
                        <a:gd name="T26" fmla="*/ 58 w 375"/>
                        <a:gd name="T27" fmla="*/ 43 h 193"/>
                        <a:gd name="T28" fmla="*/ 64 w 375"/>
                        <a:gd name="T29" fmla="*/ 46 h 193"/>
                        <a:gd name="T30" fmla="*/ 67 w 375"/>
                        <a:gd name="T31" fmla="*/ 52 h 193"/>
                        <a:gd name="T32" fmla="*/ 73 w 375"/>
                        <a:gd name="T33" fmla="*/ 54 h 193"/>
                        <a:gd name="T34" fmla="*/ 75 w 375"/>
                        <a:gd name="T35" fmla="*/ 63 h 193"/>
                        <a:gd name="T36" fmla="*/ 81 w 375"/>
                        <a:gd name="T37" fmla="*/ 66 h 193"/>
                        <a:gd name="T38" fmla="*/ 84 w 375"/>
                        <a:gd name="T39" fmla="*/ 72 h 193"/>
                        <a:gd name="T40" fmla="*/ 90 w 375"/>
                        <a:gd name="T41" fmla="*/ 78 h 193"/>
                        <a:gd name="T42" fmla="*/ 93 w 375"/>
                        <a:gd name="T43" fmla="*/ 83 h 193"/>
                        <a:gd name="T44" fmla="*/ 98 w 375"/>
                        <a:gd name="T45" fmla="*/ 89 h 193"/>
                        <a:gd name="T46" fmla="*/ 101 w 375"/>
                        <a:gd name="T47" fmla="*/ 95 h 193"/>
                        <a:gd name="T48" fmla="*/ 107 w 375"/>
                        <a:gd name="T49" fmla="*/ 98 h 193"/>
                        <a:gd name="T50" fmla="*/ 110 w 375"/>
                        <a:gd name="T51" fmla="*/ 106 h 193"/>
                        <a:gd name="T52" fmla="*/ 116 w 375"/>
                        <a:gd name="T53" fmla="*/ 109 h 193"/>
                        <a:gd name="T54" fmla="*/ 119 w 375"/>
                        <a:gd name="T55" fmla="*/ 118 h 193"/>
                        <a:gd name="T56" fmla="*/ 124 w 375"/>
                        <a:gd name="T57" fmla="*/ 121 h 193"/>
                        <a:gd name="T58" fmla="*/ 127 w 375"/>
                        <a:gd name="T59" fmla="*/ 127 h 193"/>
                        <a:gd name="T60" fmla="*/ 133 w 375"/>
                        <a:gd name="T61" fmla="*/ 130 h 193"/>
                        <a:gd name="T62" fmla="*/ 136 w 375"/>
                        <a:gd name="T63" fmla="*/ 138 h 193"/>
                        <a:gd name="T64" fmla="*/ 142 w 375"/>
                        <a:gd name="T65" fmla="*/ 141 h 193"/>
                        <a:gd name="T66" fmla="*/ 145 w 375"/>
                        <a:gd name="T67" fmla="*/ 147 h 193"/>
                        <a:gd name="T68" fmla="*/ 150 w 375"/>
                        <a:gd name="T69" fmla="*/ 147 h 193"/>
                        <a:gd name="T70" fmla="*/ 153 w 375"/>
                        <a:gd name="T71" fmla="*/ 153 h 193"/>
                        <a:gd name="T72" fmla="*/ 159 w 375"/>
                        <a:gd name="T73" fmla="*/ 156 h 193"/>
                        <a:gd name="T74" fmla="*/ 162 w 375"/>
                        <a:gd name="T75" fmla="*/ 159 h 193"/>
                        <a:gd name="T76" fmla="*/ 168 w 375"/>
                        <a:gd name="T77" fmla="*/ 161 h 193"/>
                        <a:gd name="T78" fmla="*/ 171 w 375"/>
                        <a:gd name="T79" fmla="*/ 164 h 193"/>
                        <a:gd name="T80" fmla="*/ 176 w 375"/>
                        <a:gd name="T81" fmla="*/ 167 h 193"/>
                        <a:gd name="T82" fmla="*/ 179 w 375"/>
                        <a:gd name="T83" fmla="*/ 170 h 193"/>
                        <a:gd name="T84" fmla="*/ 185 w 375"/>
                        <a:gd name="T85" fmla="*/ 170 h 193"/>
                        <a:gd name="T86" fmla="*/ 188 w 375"/>
                        <a:gd name="T87" fmla="*/ 176 h 193"/>
                        <a:gd name="T88" fmla="*/ 197 w 375"/>
                        <a:gd name="T89" fmla="*/ 176 h 193"/>
                        <a:gd name="T90" fmla="*/ 199 w 375"/>
                        <a:gd name="T91" fmla="*/ 179 h 193"/>
                        <a:gd name="T92" fmla="*/ 205 w 375"/>
                        <a:gd name="T93" fmla="*/ 182 h 193"/>
                        <a:gd name="T94" fmla="*/ 211 w 375"/>
                        <a:gd name="T95" fmla="*/ 185 h 193"/>
                        <a:gd name="T96" fmla="*/ 217 w 375"/>
                        <a:gd name="T97" fmla="*/ 185 h 193"/>
                        <a:gd name="T98" fmla="*/ 225 w 375"/>
                        <a:gd name="T99" fmla="*/ 187 h 193"/>
                        <a:gd name="T100" fmla="*/ 231 w 375"/>
                        <a:gd name="T101" fmla="*/ 190 h 193"/>
                        <a:gd name="T102" fmla="*/ 240 w 375"/>
                        <a:gd name="T103" fmla="*/ 193 h 193"/>
                        <a:gd name="T104" fmla="*/ 272 w 375"/>
                        <a:gd name="T105" fmla="*/ 193 h 193"/>
                        <a:gd name="T106" fmla="*/ 286 w 375"/>
                        <a:gd name="T107" fmla="*/ 190 h 193"/>
                        <a:gd name="T108" fmla="*/ 292 w 375"/>
                        <a:gd name="T109" fmla="*/ 187 h 193"/>
                        <a:gd name="T110" fmla="*/ 297 w 375"/>
                        <a:gd name="T111" fmla="*/ 185 h 193"/>
                        <a:gd name="T112" fmla="*/ 309 w 375"/>
                        <a:gd name="T113" fmla="*/ 185 h 193"/>
                        <a:gd name="T114" fmla="*/ 318 w 375"/>
                        <a:gd name="T115" fmla="*/ 182 h 193"/>
                        <a:gd name="T116" fmla="*/ 323 w 375"/>
                        <a:gd name="T117" fmla="*/ 179 h 193"/>
                        <a:gd name="T118" fmla="*/ 332 w 375"/>
                        <a:gd name="T119" fmla="*/ 176 h 19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375" h="193">
                          <a:moveTo>
                            <a:pt x="0" y="0"/>
                          </a:moveTo>
                          <a:lnTo>
                            <a:pt x="0" y="0"/>
                          </a:lnTo>
                          <a:lnTo>
                            <a:pt x="3" y="0"/>
                          </a:lnTo>
                          <a:lnTo>
                            <a:pt x="3" y="2"/>
                          </a:lnTo>
                          <a:lnTo>
                            <a:pt x="6" y="2"/>
                          </a:lnTo>
                          <a:lnTo>
                            <a:pt x="6" y="5"/>
                          </a:lnTo>
                          <a:lnTo>
                            <a:pt x="9" y="5"/>
                          </a:lnTo>
                          <a:lnTo>
                            <a:pt x="9" y="5"/>
                          </a:lnTo>
                          <a:lnTo>
                            <a:pt x="12" y="5"/>
                          </a:lnTo>
                          <a:lnTo>
                            <a:pt x="12" y="8"/>
                          </a:lnTo>
                          <a:lnTo>
                            <a:pt x="15" y="8"/>
                          </a:lnTo>
                          <a:lnTo>
                            <a:pt x="15" y="11"/>
                          </a:lnTo>
                          <a:lnTo>
                            <a:pt x="18" y="11"/>
                          </a:lnTo>
                          <a:lnTo>
                            <a:pt x="18" y="11"/>
                          </a:lnTo>
                          <a:lnTo>
                            <a:pt x="21" y="11"/>
                          </a:lnTo>
                          <a:lnTo>
                            <a:pt x="21" y="14"/>
                          </a:lnTo>
                          <a:lnTo>
                            <a:pt x="24" y="14"/>
                          </a:lnTo>
                          <a:lnTo>
                            <a:pt x="24" y="14"/>
                          </a:lnTo>
                          <a:lnTo>
                            <a:pt x="26" y="14"/>
                          </a:lnTo>
                          <a:lnTo>
                            <a:pt x="26" y="17"/>
                          </a:lnTo>
                          <a:lnTo>
                            <a:pt x="29" y="17"/>
                          </a:lnTo>
                          <a:lnTo>
                            <a:pt x="29" y="20"/>
                          </a:lnTo>
                          <a:lnTo>
                            <a:pt x="32" y="20"/>
                          </a:lnTo>
                          <a:lnTo>
                            <a:pt x="32" y="23"/>
                          </a:lnTo>
                          <a:lnTo>
                            <a:pt x="35" y="23"/>
                          </a:lnTo>
                          <a:lnTo>
                            <a:pt x="35" y="23"/>
                          </a:lnTo>
                          <a:lnTo>
                            <a:pt x="38" y="23"/>
                          </a:lnTo>
                          <a:lnTo>
                            <a:pt x="38" y="26"/>
                          </a:lnTo>
                          <a:lnTo>
                            <a:pt x="41" y="26"/>
                          </a:lnTo>
                          <a:lnTo>
                            <a:pt x="41" y="28"/>
                          </a:lnTo>
                          <a:lnTo>
                            <a:pt x="44" y="28"/>
                          </a:lnTo>
                          <a:lnTo>
                            <a:pt x="44" y="31"/>
                          </a:lnTo>
                          <a:lnTo>
                            <a:pt x="47" y="31"/>
                          </a:lnTo>
                          <a:lnTo>
                            <a:pt x="47" y="31"/>
                          </a:lnTo>
                          <a:lnTo>
                            <a:pt x="49" y="31"/>
                          </a:lnTo>
                          <a:lnTo>
                            <a:pt x="49" y="34"/>
                          </a:lnTo>
                          <a:lnTo>
                            <a:pt x="52" y="34"/>
                          </a:lnTo>
                          <a:lnTo>
                            <a:pt x="52" y="37"/>
                          </a:lnTo>
                          <a:lnTo>
                            <a:pt x="55" y="37"/>
                          </a:lnTo>
                          <a:lnTo>
                            <a:pt x="55" y="40"/>
                          </a:lnTo>
                          <a:lnTo>
                            <a:pt x="58" y="40"/>
                          </a:lnTo>
                          <a:lnTo>
                            <a:pt x="58" y="43"/>
                          </a:lnTo>
                          <a:lnTo>
                            <a:pt x="61" y="43"/>
                          </a:lnTo>
                          <a:lnTo>
                            <a:pt x="61" y="46"/>
                          </a:lnTo>
                          <a:lnTo>
                            <a:pt x="64" y="46"/>
                          </a:lnTo>
                          <a:lnTo>
                            <a:pt x="64" y="49"/>
                          </a:lnTo>
                          <a:lnTo>
                            <a:pt x="67" y="49"/>
                          </a:lnTo>
                          <a:lnTo>
                            <a:pt x="67" y="52"/>
                          </a:lnTo>
                          <a:lnTo>
                            <a:pt x="70" y="52"/>
                          </a:lnTo>
                          <a:lnTo>
                            <a:pt x="70" y="54"/>
                          </a:lnTo>
                          <a:lnTo>
                            <a:pt x="73" y="54"/>
                          </a:lnTo>
                          <a:lnTo>
                            <a:pt x="73" y="57"/>
                          </a:lnTo>
                          <a:lnTo>
                            <a:pt x="75" y="57"/>
                          </a:lnTo>
                          <a:lnTo>
                            <a:pt x="75" y="63"/>
                          </a:lnTo>
                          <a:lnTo>
                            <a:pt x="78" y="63"/>
                          </a:lnTo>
                          <a:lnTo>
                            <a:pt x="78" y="66"/>
                          </a:lnTo>
                          <a:lnTo>
                            <a:pt x="81" y="66"/>
                          </a:lnTo>
                          <a:lnTo>
                            <a:pt x="81" y="69"/>
                          </a:lnTo>
                          <a:lnTo>
                            <a:pt x="84" y="69"/>
                          </a:lnTo>
                          <a:lnTo>
                            <a:pt x="84" y="72"/>
                          </a:lnTo>
                          <a:lnTo>
                            <a:pt x="87" y="72"/>
                          </a:lnTo>
                          <a:lnTo>
                            <a:pt x="87" y="78"/>
                          </a:lnTo>
                          <a:lnTo>
                            <a:pt x="90" y="78"/>
                          </a:lnTo>
                          <a:lnTo>
                            <a:pt x="90" y="80"/>
                          </a:lnTo>
                          <a:lnTo>
                            <a:pt x="93" y="80"/>
                          </a:lnTo>
                          <a:lnTo>
                            <a:pt x="93" y="83"/>
                          </a:lnTo>
                          <a:lnTo>
                            <a:pt x="96" y="83"/>
                          </a:lnTo>
                          <a:lnTo>
                            <a:pt x="96" y="89"/>
                          </a:lnTo>
                          <a:lnTo>
                            <a:pt x="98" y="89"/>
                          </a:lnTo>
                          <a:lnTo>
                            <a:pt x="98" y="92"/>
                          </a:lnTo>
                          <a:lnTo>
                            <a:pt x="101" y="92"/>
                          </a:lnTo>
                          <a:lnTo>
                            <a:pt x="101" y="95"/>
                          </a:lnTo>
                          <a:lnTo>
                            <a:pt x="104" y="95"/>
                          </a:lnTo>
                          <a:lnTo>
                            <a:pt x="104" y="98"/>
                          </a:lnTo>
                          <a:lnTo>
                            <a:pt x="107" y="98"/>
                          </a:lnTo>
                          <a:lnTo>
                            <a:pt x="107" y="104"/>
                          </a:lnTo>
                          <a:lnTo>
                            <a:pt x="110" y="104"/>
                          </a:lnTo>
                          <a:lnTo>
                            <a:pt x="110" y="106"/>
                          </a:lnTo>
                          <a:lnTo>
                            <a:pt x="113" y="106"/>
                          </a:lnTo>
                          <a:lnTo>
                            <a:pt x="113" y="109"/>
                          </a:lnTo>
                          <a:lnTo>
                            <a:pt x="116" y="109"/>
                          </a:lnTo>
                          <a:lnTo>
                            <a:pt x="116" y="115"/>
                          </a:lnTo>
                          <a:lnTo>
                            <a:pt x="119" y="115"/>
                          </a:lnTo>
                          <a:lnTo>
                            <a:pt x="119" y="118"/>
                          </a:lnTo>
                          <a:lnTo>
                            <a:pt x="122" y="118"/>
                          </a:lnTo>
                          <a:lnTo>
                            <a:pt x="122" y="121"/>
                          </a:lnTo>
                          <a:lnTo>
                            <a:pt x="124" y="121"/>
                          </a:lnTo>
                          <a:lnTo>
                            <a:pt x="124" y="124"/>
                          </a:lnTo>
                          <a:lnTo>
                            <a:pt x="127" y="124"/>
                          </a:lnTo>
                          <a:lnTo>
                            <a:pt x="127" y="127"/>
                          </a:lnTo>
                          <a:lnTo>
                            <a:pt x="130" y="127"/>
                          </a:lnTo>
                          <a:lnTo>
                            <a:pt x="130" y="130"/>
                          </a:lnTo>
                          <a:lnTo>
                            <a:pt x="133" y="130"/>
                          </a:lnTo>
                          <a:lnTo>
                            <a:pt x="133" y="135"/>
                          </a:lnTo>
                          <a:lnTo>
                            <a:pt x="136" y="135"/>
                          </a:lnTo>
                          <a:lnTo>
                            <a:pt x="136" y="138"/>
                          </a:lnTo>
                          <a:lnTo>
                            <a:pt x="139" y="138"/>
                          </a:lnTo>
                          <a:lnTo>
                            <a:pt x="139" y="141"/>
                          </a:lnTo>
                          <a:lnTo>
                            <a:pt x="142" y="141"/>
                          </a:lnTo>
                          <a:lnTo>
                            <a:pt x="142" y="144"/>
                          </a:lnTo>
                          <a:lnTo>
                            <a:pt x="145" y="144"/>
                          </a:lnTo>
                          <a:lnTo>
                            <a:pt x="145" y="147"/>
                          </a:lnTo>
                          <a:lnTo>
                            <a:pt x="148" y="147"/>
                          </a:lnTo>
                          <a:lnTo>
                            <a:pt x="148" y="147"/>
                          </a:lnTo>
                          <a:lnTo>
                            <a:pt x="150" y="147"/>
                          </a:lnTo>
                          <a:lnTo>
                            <a:pt x="150" y="150"/>
                          </a:lnTo>
                          <a:lnTo>
                            <a:pt x="153" y="150"/>
                          </a:lnTo>
                          <a:lnTo>
                            <a:pt x="153" y="153"/>
                          </a:lnTo>
                          <a:lnTo>
                            <a:pt x="156" y="153"/>
                          </a:lnTo>
                          <a:lnTo>
                            <a:pt x="156" y="156"/>
                          </a:lnTo>
                          <a:lnTo>
                            <a:pt x="159" y="156"/>
                          </a:lnTo>
                          <a:lnTo>
                            <a:pt x="159" y="159"/>
                          </a:lnTo>
                          <a:lnTo>
                            <a:pt x="162" y="159"/>
                          </a:lnTo>
                          <a:lnTo>
                            <a:pt x="162" y="159"/>
                          </a:lnTo>
                          <a:lnTo>
                            <a:pt x="165" y="159"/>
                          </a:lnTo>
                          <a:lnTo>
                            <a:pt x="165" y="161"/>
                          </a:lnTo>
                          <a:lnTo>
                            <a:pt x="168" y="161"/>
                          </a:lnTo>
                          <a:lnTo>
                            <a:pt x="168" y="164"/>
                          </a:lnTo>
                          <a:lnTo>
                            <a:pt x="171" y="164"/>
                          </a:lnTo>
                          <a:lnTo>
                            <a:pt x="171" y="164"/>
                          </a:lnTo>
                          <a:lnTo>
                            <a:pt x="173" y="164"/>
                          </a:lnTo>
                          <a:lnTo>
                            <a:pt x="173" y="167"/>
                          </a:lnTo>
                          <a:lnTo>
                            <a:pt x="176" y="167"/>
                          </a:lnTo>
                          <a:lnTo>
                            <a:pt x="176" y="167"/>
                          </a:lnTo>
                          <a:lnTo>
                            <a:pt x="179" y="167"/>
                          </a:lnTo>
                          <a:lnTo>
                            <a:pt x="179" y="170"/>
                          </a:lnTo>
                          <a:lnTo>
                            <a:pt x="182" y="170"/>
                          </a:lnTo>
                          <a:lnTo>
                            <a:pt x="182" y="170"/>
                          </a:lnTo>
                          <a:lnTo>
                            <a:pt x="185" y="170"/>
                          </a:lnTo>
                          <a:lnTo>
                            <a:pt x="185" y="173"/>
                          </a:lnTo>
                          <a:lnTo>
                            <a:pt x="188" y="173"/>
                          </a:lnTo>
                          <a:lnTo>
                            <a:pt x="188" y="176"/>
                          </a:lnTo>
                          <a:lnTo>
                            <a:pt x="191" y="176"/>
                          </a:lnTo>
                          <a:lnTo>
                            <a:pt x="194" y="176"/>
                          </a:lnTo>
                          <a:lnTo>
                            <a:pt x="197" y="176"/>
                          </a:lnTo>
                          <a:lnTo>
                            <a:pt x="197" y="179"/>
                          </a:lnTo>
                          <a:lnTo>
                            <a:pt x="199" y="179"/>
                          </a:lnTo>
                          <a:lnTo>
                            <a:pt x="199" y="179"/>
                          </a:lnTo>
                          <a:lnTo>
                            <a:pt x="202" y="179"/>
                          </a:lnTo>
                          <a:lnTo>
                            <a:pt x="202" y="182"/>
                          </a:lnTo>
                          <a:lnTo>
                            <a:pt x="205" y="182"/>
                          </a:lnTo>
                          <a:lnTo>
                            <a:pt x="208" y="182"/>
                          </a:lnTo>
                          <a:lnTo>
                            <a:pt x="211" y="182"/>
                          </a:lnTo>
                          <a:lnTo>
                            <a:pt x="211" y="185"/>
                          </a:lnTo>
                          <a:lnTo>
                            <a:pt x="214" y="185"/>
                          </a:lnTo>
                          <a:lnTo>
                            <a:pt x="214" y="185"/>
                          </a:lnTo>
                          <a:lnTo>
                            <a:pt x="217" y="185"/>
                          </a:lnTo>
                          <a:lnTo>
                            <a:pt x="217" y="187"/>
                          </a:lnTo>
                          <a:lnTo>
                            <a:pt x="220" y="187"/>
                          </a:lnTo>
                          <a:lnTo>
                            <a:pt x="225" y="187"/>
                          </a:lnTo>
                          <a:lnTo>
                            <a:pt x="228" y="187"/>
                          </a:lnTo>
                          <a:lnTo>
                            <a:pt x="228" y="190"/>
                          </a:lnTo>
                          <a:lnTo>
                            <a:pt x="231" y="190"/>
                          </a:lnTo>
                          <a:lnTo>
                            <a:pt x="237" y="190"/>
                          </a:lnTo>
                          <a:lnTo>
                            <a:pt x="240" y="190"/>
                          </a:lnTo>
                          <a:lnTo>
                            <a:pt x="240" y="193"/>
                          </a:lnTo>
                          <a:lnTo>
                            <a:pt x="243" y="193"/>
                          </a:lnTo>
                          <a:lnTo>
                            <a:pt x="269" y="193"/>
                          </a:lnTo>
                          <a:lnTo>
                            <a:pt x="272" y="193"/>
                          </a:lnTo>
                          <a:lnTo>
                            <a:pt x="272" y="190"/>
                          </a:lnTo>
                          <a:lnTo>
                            <a:pt x="274" y="190"/>
                          </a:lnTo>
                          <a:lnTo>
                            <a:pt x="286" y="190"/>
                          </a:lnTo>
                          <a:lnTo>
                            <a:pt x="289" y="190"/>
                          </a:lnTo>
                          <a:lnTo>
                            <a:pt x="289" y="187"/>
                          </a:lnTo>
                          <a:lnTo>
                            <a:pt x="292" y="187"/>
                          </a:lnTo>
                          <a:lnTo>
                            <a:pt x="295" y="187"/>
                          </a:lnTo>
                          <a:lnTo>
                            <a:pt x="297" y="187"/>
                          </a:lnTo>
                          <a:lnTo>
                            <a:pt x="297" y="185"/>
                          </a:lnTo>
                          <a:lnTo>
                            <a:pt x="300" y="185"/>
                          </a:lnTo>
                          <a:lnTo>
                            <a:pt x="306" y="185"/>
                          </a:lnTo>
                          <a:lnTo>
                            <a:pt x="309" y="185"/>
                          </a:lnTo>
                          <a:lnTo>
                            <a:pt x="309" y="182"/>
                          </a:lnTo>
                          <a:lnTo>
                            <a:pt x="312" y="182"/>
                          </a:lnTo>
                          <a:lnTo>
                            <a:pt x="318" y="182"/>
                          </a:lnTo>
                          <a:lnTo>
                            <a:pt x="321" y="182"/>
                          </a:lnTo>
                          <a:lnTo>
                            <a:pt x="321" y="179"/>
                          </a:lnTo>
                          <a:lnTo>
                            <a:pt x="323" y="179"/>
                          </a:lnTo>
                          <a:lnTo>
                            <a:pt x="329" y="179"/>
                          </a:lnTo>
                          <a:lnTo>
                            <a:pt x="332" y="179"/>
                          </a:lnTo>
                          <a:lnTo>
                            <a:pt x="332" y="176"/>
                          </a:lnTo>
                          <a:lnTo>
                            <a:pt x="335" y="176"/>
                          </a:lnTo>
                          <a:lnTo>
                            <a:pt x="375" y="176"/>
                          </a:lnTo>
                        </a:path>
                      </a:pathLst>
                    </a:custGeom>
                    <a:noFill/>
                    <a:ln w="19050">
                      <a:solidFill>
                        <a:srgbClr val="FF0000"/>
                      </a:solidFill>
                      <a:prstDash val="lgDashDotDot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6" name="Line 22">
                      <a:extLst>
                        <a:ext uri="{FF2B5EF4-FFF2-40B4-BE49-F238E27FC236}">
                          <a16:creationId xmlns:a16="http://schemas.microsoft.com/office/drawing/2014/main" id="{D769BFC1-9285-3CD1-85C4-E33BAC8C097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0" y="783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7" name="Line 23">
                      <a:extLst>
                        <a:ext uri="{FF2B5EF4-FFF2-40B4-BE49-F238E27FC236}">
                          <a16:creationId xmlns:a16="http://schemas.microsoft.com/office/drawing/2014/main" id="{4F5FB7DB-D216-AC78-F666-EE761678F61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7" y="783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8" name="Line 24">
                      <a:extLst>
                        <a:ext uri="{FF2B5EF4-FFF2-40B4-BE49-F238E27FC236}">
                          <a16:creationId xmlns:a16="http://schemas.microsoft.com/office/drawing/2014/main" id="{967343FD-B346-23CD-716C-DAF218BA5C5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4" y="783"/>
                      <a:ext cx="0" cy="1656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29" name="Line 25">
                      <a:extLst>
                        <a:ext uri="{FF2B5EF4-FFF2-40B4-BE49-F238E27FC236}">
                          <a16:creationId xmlns:a16="http://schemas.microsoft.com/office/drawing/2014/main" id="{EFAF0431-9C4B-0D23-239E-C0CA811A453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43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0" name="Line 26">
                      <a:extLst>
                        <a:ext uri="{FF2B5EF4-FFF2-40B4-BE49-F238E27FC236}">
                          <a16:creationId xmlns:a16="http://schemas.microsoft.com/office/drawing/2014/main" id="{6DD7468E-9264-6F14-2B7B-F35D9E79A1B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240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1" name="Rectangle 27">
                      <a:extLst>
                        <a:ext uri="{FF2B5EF4-FFF2-40B4-BE49-F238E27FC236}">
                          <a16:creationId xmlns:a16="http://schemas.microsoft.com/office/drawing/2014/main" id="{60664A95-E85A-289F-45F1-0F1FF066D8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2383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-0.0008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2" name="Line 28">
                      <a:extLst>
                        <a:ext uri="{FF2B5EF4-FFF2-40B4-BE49-F238E27FC236}">
                          <a16:creationId xmlns:a16="http://schemas.microsoft.com/office/drawing/2014/main" id="{8BFF39CB-FE41-7E2F-C81B-E8AD71F88F4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37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3" name="Line 29">
                      <a:extLst>
                        <a:ext uri="{FF2B5EF4-FFF2-40B4-BE49-F238E27FC236}">
                          <a16:creationId xmlns:a16="http://schemas.microsoft.com/office/drawing/2014/main" id="{E16589C0-8F89-F02F-3ECA-6678E6FC2F8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343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4" name="Line 30">
                      <a:extLst>
                        <a:ext uri="{FF2B5EF4-FFF2-40B4-BE49-F238E27FC236}">
                          <a16:creationId xmlns:a16="http://schemas.microsoft.com/office/drawing/2014/main" id="{E2EB2C04-2229-5E67-9BEC-C6D104EAA70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30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5" name="Line 31">
                      <a:extLst>
                        <a:ext uri="{FF2B5EF4-FFF2-40B4-BE49-F238E27FC236}">
                          <a16:creationId xmlns:a16="http://schemas.microsoft.com/office/drawing/2014/main" id="{84FFC9E0-9656-DDFE-DC84-73061DF22A3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227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6" name="Rectangle 32">
                      <a:extLst>
                        <a:ext uri="{FF2B5EF4-FFF2-40B4-BE49-F238E27FC236}">
                          <a16:creationId xmlns:a16="http://schemas.microsoft.com/office/drawing/2014/main" id="{475C6870-D08A-3D51-0120-EABEB4C22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2253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-0.0007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37" name="Line 33">
                      <a:extLst>
                        <a:ext uri="{FF2B5EF4-FFF2-40B4-BE49-F238E27FC236}">
                          <a16:creationId xmlns:a16="http://schemas.microsoft.com/office/drawing/2014/main" id="{CBB28E92-EE3F-03F9-FB7A-3B0EE82E6AA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24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8" name="Line 34">
                      <a:extLst>
                        <a:ext uri="{FF2B5EF4-FFF2-40B4-BE49-F238E27FC236}">
                          <a16:creationId xmlns:a16="http://schemas.microsoft.com/office/drawing/2014/main" id="{4859AA91-076C-77FA-ACDC-F390971E3CC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21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39" name="Line 35">
                      <a:extLst>
                        <a:ext uri="{FF2B5EF4-FFF2-40B4-BE49-F238E27FC236}">
                          <a16:creationId xmlns:a16="http://schemas.microsoft.com/office/drawing/2014/main" id="{666A2229-B661-8D45-51CD-80ED61BA19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17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0" name="Line 36">
                      <a:extLst>
                        <a:ext uri="{FF2B5EF4-FFF2-40B4-BE49-F238E27FC236}">
                          <a16:creationId xmlns:a16="http://schemas.microsoft.com/office/drawing/2014/main" id="{013F169A-4747-E1FE-D13F-AFD2A6BB63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214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1" name="Rectangle 37">
                      <a:extLst>
                        <a:ext uri="{FF2B5EF4-FFF2-40B4-BE49-F238E27FC236}">
                          <a16:creationId xmlns:a16="http://schemas.microsoft.com/office/drawing/2014/main" id="{C200F209-C7FF-8E7B-1589-D67D24E933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2123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-0.0006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Line 38">
                      <a:extLst>
                        <a:ext uri="{FF2B5EF4-FFF2-40B4-BE49-F238E27FC236}">
                          <a16:creationId xmlns:a16="http://schemas.microsoft.com/office/drawing/2014/main" id="{1045EFDD-3E03-F562-D298-18890FED514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11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3" name="Line 39">
                      <a:extLst>
                        <a:ext uri="{FF2B5EF4-FFF2-40B4-BE49-F238E27FC236}">
                          <a16:creationId xmlns:a16="http://schemas.microsoft.com/office/drawing/2014/main" id="{996118FA-4B5A-8AE7-89A5-BAEDB1C77B3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08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4" name="Line 40">
                      <a:extLst>
                        <a:ext uri="{FF2B5EF4-FFF2-40B4-BE49-F238E27FC236}">
                          <a16:creationId xmlns:a16="http://schemas.microsoft.com/office/drawing/2014/main" id="{F6FE2EC2-B0EA-B26C-BCEB-30F43236A9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204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5" name="Line 41">
                      <a:extLst>
                        <a:ext uri="{FF2B5EF4-FFF2-40B4-BE49-F238E27FC236}">
                          <a16:creationId xmlns:a16="http://schemas.microsoft.com/office/drawing/2014/main" id="{283BD874-EBC9-6825-EB36-233BD35502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2017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6" name="Rectangle 42">
                      <a:extLst>
                        <a:ext uri="{FF2B5EF4-FFF2-40B4-BE49-F238E27FC236}">
                          <a16:creationId xmlns:a16="http://schemas.microsoft.com/office/drawing/2014/main" id="{D1C05BF0-507F-FD14-D69F-C908D81DC6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993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-0.0005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7" name="Line 43">
                      <a:extLst>
                        <a:ext uri="{FF2B5EF4-FFF2-40B4-BE49-F238E27FC236}">
                          <a16:creationId xmlns:a16="http://schemas.microsoft.com/office/drawing/2014/main" id="{FD9E9A23-CC0A-7FF8-A9BF-6A58DED9F07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98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8" name="Line 44">
                      <a:extLst>
                        <a:ext uri="{FF2B5EF4-FFF2-40B4-BE49-F238E27FC236}">
                          <a16:creationId xmlns:a16="http://schemas.microsoft.com/office/drawing/2014/main" id="{2C9F7488-1526-2686-CE4C-84B265A49A4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95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49" name="Line 45">
                      <a:extLst>
                        <a:ext uri="{FF2B5EF4-FFF2-40B4-BE49-F238E27FC236}">
                          <a16:creationId xmlns:a16="http://schemas.microsoft.com/office/drawing/2014/main" id="{9F71BE12-723D-C902-14F1-93BE81647C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91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0" name="Line 46">
                      <a:extLst>
                        <a:ext uri="{FF2B5EF4-FFF2-40B4-BE49-F238E27FC236}">
                          <a16:creationId xmlns:a16="http://schemas.microsoft.com/office/drawing/2014/main" id="{B467B9B4-B031-1712-00BC-08023EA100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884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1" name="Rectangle 47">
                      <a:extLst>
                        <a:ext uri="{FF2B5EF4-FFF2-40B4-BE49-F238E27FC236}">
                          <a16:creationId xmlns:a16="http://schemas.microsoft.com/office/drawing/2014/main" id="{A37C0A31-06D5-5413-5E95-28AAADFA80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860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-0.0004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2" name="Line 48">
                      <a:extLst>
                        <a:ext uri="{FF2B5EF4-FFF2-40B4-BE49-F238E27FC236}">
                          <a16:creationId xmlns:a16="http://schemas.microsoft.com/office/drawing/2014/main" id="{88CB05E2-972B-E3B4-7074-421FFC94AFC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85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3" name="Line 49">
                      <a:extLst>
                        <a:ext uri="{FF2B5EF4-FFF2-40B4-BE49-F238E27FC236}">
                          <a16:creationId xmlns:a16="http://schemas.microsoft.com/office/drawing/2014/main" id="{836DB660-421D-2322-CCA2-B7B122E6EA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82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4" name="Line 50">
                      <a:extLst>
                        <a:ext uri="{FF2B5EF4-FFF2-40B4-BE49-F238E27FC236}">
                          <a16:creationId xmlns:a16="http://schemas.microsoft.com/office/drawing/2014/main" id="{08353319-29BB-D505-9A26-D23880B3AA0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78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5" name="Line 51">
                      <a:extLst>
                        <a:ext uri="{FF2B5EF4-FFF2-40B4-BE49-F238E27FC236}">
                          <a16:creationId xmlns:a16="http://schemas.microsoft.com/office/drawing/2014/main" id="{2B3B9311-AB9B-D493-9FAA-FAF5A0809C2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754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6" name="Rectangle 52">
                      <a:extLst>
                        <a:ext uri="{FF2B5EF4-FFF2-40B4-BE49-F238E27FC236}">
                          <a16:creationId xmlns:a16="http://schemas.microsoft.com/office/drawing/2014/main" id="{436AA8F7-8012-F345-0FBE-ACBBAB602F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730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-0.0003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" name="Line 53">
                      <a:extLst>
                        <a:ext uri="{FF2B5EF4-FFF2-40B4-BE49-F238E27FC236}">
                          <a16:creationId xmlns:a16="http://schemas.microsoft.com/office/drawing/2014/main" id="{B632C291-8F49-817E-EA35-5EA00761FDE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72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8" name="Line 54">
                      <a:extLst>
                        <a:ext uri="{FF2B5EF4-FFF2-40B4-BE49-F238E27FC236}">
                          <a16:creationId xmlns:a16="http://schemas.microsoft.com/office/drawing/2014/main" id="{3A6F6970-27BC-2172-F861-B4D1556421C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690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59" name="Line 55">
                      <a:extLst>
                        <a:ext uri="{FF2B5EF4-FFF2-40B4-BE49-F238E27FC236}">
                          <a16:creationId xmlns:a16="http://schemas.microsoft.com/office/drawing/2014/main" id="{9F84A740-743F-76EA-217A-25D28A52A0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656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0" name="Line 56">
                      <a:extLst>
                        <a:ext uri="{FF2B5EF4-FFF2-40B4-BE49-F238E27FC236}">
                          <a16:creationId xmlns:a16="http://schemas.microsoft.com/office/drawing/2014/main" id="{BE4E6765-DEB2-79A1-B59F-3C71EF9BA05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624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1" name="Rectangle 57">
                      <a:extLst>
                        <a:ext uri="{FF2B5EF4-FFF2-40B4-BE49-F238E27FC236}">
                          <a16:creationId xmlns:a16="http://schemas.microsoft.com/office/drawing/2014/main" id="{B779FC61-3C22-F4EF-EC6B-EF178009B4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600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-0.0002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" name="Line 58">
                      <a:extLst>
                        <a:ext uri="{FF2B5EF4-FFF2-40B4-BE49-F238E27FC236}">
                          <a16:creationId xmlns:a16="http://schemas.microsoft.com/office/drawing/2014/main" id="{933821E1-C76B-2E8D-0B03-B5F7FD5D493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59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3" name="Line 59">
                      <a:extLst>
                        <a:ext uri="{FF2B5EF4-FFF2-40B4-BE49-F238E27FC236}">
                          <a16:creationId xmlns:a16="http://schemas.microsoft.com/office/drawing/2014/main" id="{CF9CCBB3-ED4F-759F-A4C6-B673A571928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55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4" name="Line 60">
                      <a:extLst>
                        <a:ext uri="{FF2B5EF4-FFF2-40B4-BE49-F238E27FC236}">
                          <a16:creationId xmlns:a16="http://schemas.microsoft.com/office/drawing/2014/main" id="{958DBFBF-7DD3-FE0C-C537-2F0D988E3B2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52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5" name="Line 61">
                      <a:extLst>
                        <a:ext uri="{FF2B5EF4-FFF2-40B4-BE49-F238E27FC236}">
                          <a16:creationId xmlns:a16="http://schemas.microsoft.com/office/drawing/2014/main" id="{4011F097-AE86-77C2-392A-EB28043918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494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6" name="Rectangle 62">
                      <a:extLst>
                        <a:ext uri="{FF2B5EF4-FFF2-40B4-BE49-F238E27FC236}">
                          <a16:creationId xmlns:a16="http://schemas.microsoft.com/office/drawing/2014/main" id="{33808E21-E16C-E069-90E9-21EDAB59D4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470"/>
                      <a:ext cx="20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-0.0001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Line 63">
                      <a:extLst>
                        <a:ext uri="{FF2B5EF4-FFF2-40B4-BE49-F238E27FC236}">
                          <a16:creationId xmlns:a16="http://schemas.microsoft.com/office/drawing/2014/main" id="{6EE23D62-9726-6382-4BF1-44326D503A4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45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8" name="Line 64">
                      <a:extLst>
                        <a:ext uri="{FF2B5EF4-FFF2-40B4-BE49-F238E27FC236}">
                          <a16:creationId xmlns:a16="http://schemas.microsoft.com/office/drawing/2014/main" id="{61BEFEB0-B035-B55D-FE10-A8524E0210B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42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69" name="Line 65">
                      <a:extLst>
                        <a:ext uri="{FF2B5EF4-FFF2-40B4-BE49-F238E27FC236}">
                          <a16:creationId xmlns:a16="http://schemas.microsoft.com/office/drawing/2014/main" id="{4F35B68B-5F22-369D-5B74-10F0BCDBCC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39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0" name="Line 66">
                      <a:extLst>
                        <a:ext uri="{FF2B5EF4-FFF2-40B4-BE49-F238E27FC236}">
                          <a16:creationId xmlns:a16="http://schemas.microsoft.com/office/drawing/2014/main" id="{08E9F709-EF8C-4AD0-B80D-04052332DEA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364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1" name="Rectangle 67">
                      <a:extLst>
                        <a:ext uri="{FF2B5EF4-FFF2-40B4-BE49-F238E27FC236}">
                          <a16:creationId xmlns:a16="http://schemas.microsoft.com/office/drawing/2014/main" id="{F3D29CA0-5D2F-C5BB-4EF4-058FCB133A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340"/>
                      <a:ext cx="197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0.0000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2" name="Line 68">
                      <a:extLst>
                        <a:ext uri="{FF2B5EF4-FFF2-40B4-BE49-F238E27FC236}">
                          <a16:creationId xmlns:a16="http://schemas.microsoft.com/office/drawing/2014/main" id="{1698505D-280B-A3C3-9693-F40ED73B604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32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3" name="Line 69">
                      <a:extLst>
                        <a:ext uri="{FF2B5EF4-FFF2-40B4-BE49-F238E27FC236}">
                          <a16:creationId xmlns:a16="http://schemas.microsoft.com/office/drawing/2014/main" id="{EE631B6C-DEE8-BD3A-22E8-C21150D4B28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29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4" name="Line 70">
                      <a:extLst>
                        <a:ext uri="{FF2B5EF4-FFF2-40B4-BE49-F238E27FC236}">
                          <a16:creationId xmlns:a16="http://schemas.microsoft.com/office/drawing/2014/main" id="{366A9B2A-B359-A76A-74AB-678A384FD4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26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5" name="Line 71">
                      <a:extLst>
                        <a:ext uri="{FF2B5EF4-FFF2-40B4-BE49-F238E27FC236}">
                          <a16:creationId xmlns:a16="http://schemas.microsoft.com/office/drawing/2014/main" id="{D8C969CD-80C3-DBCD-8CD4-15585CC69B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231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6" name="Rectangle 72">
                      <a:extLst>
                        <a:ext uri="{FF2B5EF4-FFF2-40B4-BE49-F238E27FC236}">
                          <a16:creationId xmlns:a16="http://schemas.microsoft.com/office/drawing/2014/main" id="{7EA56766-77E0-6925-FF04-2076F0BE83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207"/>
                      <a:ext cx="197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0.0001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" name="Line 73">
                      <a:extLst>
                        <a:ext uri="{FF2B5EF4-FFF2-40B4-BE49-F238E27FC236}">
                          <a16:creationId xmlns:a16="http://schemas.microsoft.com/office/drawing/2014/main" id="{B7506D3C-18D1-B24C-9F05-CED60DDD48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19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8" name="Line 74">
                      <a:extLst>
                        <a:ext uri="{FF2B5EF4-FFF2-40B4-BE49-F238E27FC236}">
                          <a16:creationId xmlns:a16="http://schemas.microsoft.com/office/drawing/2014/main" id="{1CCF15A4-3D8F-64A0-89FE-DCE8601BBBA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16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79" name="Line 75">
                      <a:extLst>
                        <a:ext uri="{FF2B5EF4-FFF2-40B4-BE49-F238E27FC236}">
                          <a16:creationId xmlns:a16="http://schemas.microsoft.com/office/drawing/2014/main" id="{AEFF92B1-31E6-FAFA-0789-8FF3AF53E71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135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0" name="Line 76">
                      <a:extLst>
                        <a:ext uri="{FF2B5EF4-FFF2-40B4-BE49-F238E27FC236}">
                          <a16:creationId xmlns:a16="http://schemas.microsoft.com/office/drawing/2014/main" id="{3FCCA4CB-2305-5FA4-39E0-B44E2E37411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1101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1" name="Rectangle 77">
                      <a:extLst>
                        <a:ext uri="{FF2B5EF4-FFF2-40B4-BE49-F238E27FC236}">
                          <a16:creationId xmlns:a16="http://schemas.microsoft.com/office/drawing/2014/main" id="{F3BB3999-C9C6-6DE9-D39A-C498B8B2F7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1077"/>
                      <a:ext cx="197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0.0002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2" name="Line 78">
                      <a:extLst>
                        <a:ext uri="{FF2B5EF4-FFF2-40B4-BE49-F238E27FC236}">
                          <a16:creationId xmlns:a16="http://schemas.microsoft.com/office/drawing/2014/main" id="{7F515372-0D92-3456-16AA-AB6BCE1FDAA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06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3" name="Line 79">
                      <a:extLst>
                        <a:ext uri="{FF2B5EF4-FFF2-40B4-BE49-F238E27FC236}">
                          <a16:creationId xmlns:a16="http://schemas.microsoft.com/office/drawing/2014/main" id="{3E7F1010-52B5-2DEE-2BD9-9EBF3C7C0B3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037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4" name="Line 80">
                      <a:extLst>
                        <a:ext uri="{FF2B5EF4-FFF2-40B4-BE49-F238E27FC236}">
                          <a16:creationId xmlns:a16="http://schemas.microsoft.com/office/drawing/2014/main" id="{33DD0899-98D0-C681-8A40-3C06B59FE19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100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5" name="Line 81">
                      <a:extLst>
                        <a:ext uri="{FF2B5EF4-FFF2-40B4-BE49-F238E27FC236}">
                          <a16:creationId xmlns:a16="http://schemas.microsoft.com/office/drawing/2014/main" id="{1EB81468-F792-3D7C-3115-B374F778433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971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6" name="Rectangle 82">
                      <a:extLst>
                        <a:ext uri="{FF2B5EF4-FFF2-40B4-BE49-F238E27FC236}">
                          <a16:creationId xmlns:a16="http://schemas.microsoft.com/office/drawing/2014/main" id="{91DE63C4-05C6-17D5-D0DB-F1D6FB2DBB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947"/>
                      <a:ext cx="197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0.0003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7" name="Line 83">
                      <a:extLst>
                        <a:ext uri="{FF2B5EF4-FFF2-40B4-BE49-F238E27FC236}">
                          <a16:creationId xmlns:a16="http://schemas.microsoft.com/office/drawing/2014/main" id="{B7420F22-DEEF-CB5B-182A-C348BFF84B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93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8" name="Line 84">
                      <a:extLst>
                        <a:ext uri="{FF2B5EF4-FFF2-40B4-BE49-F238E27FC236}">
                          <a16:creationId xmlns:a16="http://schemas.microsoft.com/office/drawing/2014/main" id="{DA01F4A0-4896-8271-447C-A3BF8CA5CC3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904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89" name="Line 85">
                      <a:extLst>
                        <a:ext uri="{FF2B5EF4-FFF2-40B4-BE49-F238E27FC236}">
                          <a16:creationId xmlns:a16="http://schemas.microsoft.com/office/drawing/2014/main" id="{161F5AEE-14E4-D9D4-EE28-F33FED7A67A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872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0" name="Line 86">
                      <a:extLst>
                        <a:ext uri="{FF2B5EF4-FFF2-40B4-BE49-F238E27FC236}">
                          <a16:creationId xmlns:a16="http://schemas.microsoft.com/office/drawing/2014/main" id="{136FE5B3-AD15-FBBD-2E51-74DCB1264CD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1" y="841"/>
                      <a:ext cx="9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1" name="Rectangle 87">
                      <a:extLst>
                        <a:ext uri="{FF2B5EF4-FFF2-40B4-BE49-F238E27FC236}">
                          <a16:creationId xmlns:a16="http://schemas.microsoft.com/office/drawing/2014/main" id="{32EB2ECC-DB0F-7715-3264-CADA186C71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96" y="817"/>
                      <a:ext cx="197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0.0004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2" name="Line 88">
                      <a:extLst>
                        <a:ext uri="{FF2B5EF4-FFF2-40B4-BE49-F238E27FC236}">
                          <a16:creationId xmlns:a16="http://schemas.microsoft.com/office/drawing/2014/main" id="{ED85038B-3F60-1367-A742-B3D07DDB132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457" y="809"/>
                      <a:ext cx="3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3" name="Rectangle 89">
                      <a:extLst>
                        <a:ext uri="{FF2B5EF4-FFF2-40B4-BE49-F238E27FC236}">
                          <a16:creationId xmlns:a16="http://schemas.microsoft.com/office/drawing/2014/main" id="{EDAEE1F5-655A-CB6C-F50D-26AF7C0F0D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-95" y="1573"/>
                      <a:ext cx="416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Arbitrary units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4" name="Line 90">
                      <a:extLst>
                        <a:ext uri="{FF2B5EF4-FFF2-40B4-BE49-F238E27FC236}">
                          <a16:creationId xmlns:a16="http://schemas.microsoft.com/office/drawing/2014/main" id="{778B5EE2-0065-27BB-183A-950939A8CE1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4" y="2439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5" name="Line 91">
                      <a:extLst>
                        <a:ext uri="{FF2B5EF4-FFF2-40B4-BE49-F238E27FC236}">
                          <a16:creationId xmlns:a16="http://schemas.microsoft.com/office/drawing/2014/main" id="{7F9A2809-D928-BDE0-8821-9925A22548F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4" y="2442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6" name="Line 92">
                      <a:extLst>
                        <a:ext uri="{FF2B5EF4-FFF2-40B4-BE49-F238E27FC236}">
                          <a16:creationId xmlns:a16="http://schemas.microsoft.com/office/drawing/2014/main" id="{56A4B50F-1D0A-612B-4E85-84A955CF0B2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4" y="2445"/>
                      <a:ext cx="2682" cy="0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C0C0C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7" name="Line 93">
                      <a:extLst>
                        <a:ext uri="{FF2B5EF4-FFF2-40B4-BE49-F238E27FC236}">
                          <a16:creationId xmlns:a16="http://schemas.microsoft.com/office/drawing/2014/main" id="{8C2D8910-B7FC-0A60-8377-FAF9246B0E1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83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8" name="Line 94">
                      <a:extLst>
                        <a:ext uri="{FF2B5EF4-FFF2-40B4-BE49-F238E27FC236}">
                          <a16:creationId xmlns:a16="http://schemas.microsoft.com/office/drawing/2014/main" id="{0B3A8836-D25C-A777-06C6-4131CD19224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47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99" name="Line 95">
                      <a:extLst>
                        <a:ext uri="{FF2B5EF4-FFF2-40B4-BE49-F238E27FC236}">
                          <a16:creationId xmlns:a16="http://schemas.microsoft.com/office/drawing/2014/main" id="{F69968EE-13C0-55B8-D615-8EB4387494C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07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0" name="Line 96">
                      <a:extLst>
                        <a:ext uri="{FF2B5EF4-FFF2-40B4-BE49-F238E27FC236}">
                          <a16:creationId xmlns:a16="http://schemas.microsoft.com/office/drawing/2014/main" id="{F282A3C0-1791-F878-027C-DEC8F8BCE34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23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1" name="Rectangle 97">
                      <a:extLst>
                        <a:ext uri="{FF2B5EF4-FFF2-40B4-BE49-F238E27FC236}">
                          <a16:creationId xmlns:a16="http://schemas.microsoft.com/office/drawing/2014/main" id="{6A5FBCBB-8165-0267-C022-371063DDD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7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2820  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2" name="Line 98">
                      <a:extLst>
                        <a:ext uri="{FF2B5EF4-FFF2-40B4-BE49-F238E27FC236}">
                          <a16:creationId xmlns:a16="http://schemas.microsoft.com/office/drawing/2014/main" id="{CEFB25B8-2F2D-377B-932E-2813F4B3281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59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3" name="Line 99">
                      <a:extLst>
                        <a:ext uri="{FF2B5EF4-FFF2-40B4-BE49-F238E27FC236}">
                          <a16:creationId xmlns:a16="http://schemas.microsoft.com/office/drawing/2014/main" id="{92F4637D-8C78-FDFB-C387-4212A47A8C1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99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4" name="Line 100">
                      <a:extLst>
                        <a:ext uri="{FF2B5EF4-FFF2-40B4-BE49-F238E27FC236}">
                          <a16:creationId xmlns:a16="http://schemas.microsoft.com/office/drawing/2014/main" id="{AFD079A2-00F4-99A3-5FAB-B71CFAE4472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735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5" name="Line 101">
                      <a:extLst>
                        <a:ext uri="{FF2B5EF4-FFF2-40B4-BE49-F238E27FC236}">
                          <a16:creationId xmlns:a16="http://schemas.microsoft.com/office/drawing/2014/main" id="{342783E7-41FA-BA26-601F-9755E7DBFFE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75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6" name="Rectangle 102">
                      <a:extLst>
                        <a:ext uri="{FF2B5EF4-FFF2-40B4-BE49-F238E27FC236}">
                          <a16:creationId xmlns:a16="http://schemas.microsoft.com/office/drawing/2014/main" id="{43D9BB68-C19D-1CF8-852A-01EA24FCD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89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2840  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07" name="Line 103">
                      <a:extLst>
                        <a:ext uri="{FF2B5EF4-FFF2-40B4-BE49-F238E27FC236}">
                          <a16:creationId xmlns:a16="http://schemas.microsoft.com/office/drawing/2014/main" id="{1D631430-FD58-0F17-92DD-3F5132B8BE4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11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8" name="Line 104">
                      <a:extLst>
                        <a:ext uri="{FF2B5EF4-FFF2-40B4-BE49-F238E27FC236}">
                          <a16:creationId xmlns:a16="http://schemas.microsoft.com/office/drawing/2014/main" id="{55698CE4-B21A-2864-7DF3-3AC7F994E07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51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09" name="Line 105">
                      <a:extLst>
                        <a:ext uri="{FF2B5EF4-FFF2-40B4-BE49-F238E27FC236}">
                          <a16:creationId xmlns:a16="http://schemas.microsoft.com/office/drawing/2014/main" id="{28D44E32-17E6-14D6-5CEA-8A96B3EE1E1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7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0" name="Line 106">
                      <a:extLst>
                        <a:ext uri="{FF2B5EF4-FFF2-40B4-BE49-F238E27FC236}">
                          <a16:creationId xmlns:a16="http://schemas.microsoft.com/office/drawing/2014/main" id="{ECDAAA0B-287A-1FC8-0F8B-05DDA03E5D3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27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1" name="Rectangle 107">
                      <a:extLst>
                        <a:ext uri="{FF2B5EF4-FFF2-40B4-BE49-F238E27FC236}">
                          <a16:creationId xmlns:a16="http://schemas.microsoft.com/office/drawing/2014/main" id="{D4E65306-CA5E-3EB8-DAFA-841F03C13D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341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2860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2" name="Line 108">
                      <a:extLst>
                        <a:ext uri="{FF2B5EF4-FFF2-40B4-BE49-F238E27FC236}">
                          <a16:creationId xmlns:a16="http://schemas.microsoft.com/office/drawing/2014/main" id="{1FE23F47-6377-8DF6-29A5-47C722BF94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66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3" name="Line 109">
                      <a:extLst>
                        <a:ext uri="{FF2B5EF4-FFF2-40B4-BE49-F238E27FC236}">
                          <a16:creationId xmlns:a16="http://schemas.microsoft.com/office/drawing/2014/main" id="{396533C9-6827-68A1-80EC-79E94221ED8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03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4" name="Line 110">
                      <a:extLst>
                        <a:ext uri="{FF2B5EF4-FFF2-40B4-BE49-F238E27FC236}">
                          <a16:creationId xmlns:a16="http://schemas.microsoft.com/office/drawing/2014/main" id="{868FA5C8-A4ED-8E49-50D0-5177C2059AE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2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5" name="Line 111">
                      <a:extLst>
                        <a:ext uri="{FF2B5EF4-FFF2-40B4-BE49-F238E27FC236}">
                          <a16:creationId xmlns:a16="http://schemas.microsoft.com/office/drawing/2014/main" id="{1DEEA6AC-5684-4668-538E-5B9DACBFD06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79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6" name="Rectangle 112">
                      <a:extLst>
                        <a:ext uri="{FF2B5EF4-FFF2-40B4-BE49-F238E27FC236}">
                          <a16:creationId xmlns:a16="http://schemas.microsoft.com/office/drawing/2014/main" id="{DA4023C2-4C43-A21F-8F80-CFA13955DB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093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2880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7" name="Line 113">
                      <a:extLst>
                        <a:ext uri="{FF2B5EF4-FFF2-40B4-BE49-F238E27FC236}">
                          <a16:creationId xmlns:a16="http://schemas.microsoft.com/office/drawing/2014/main" id="{97BD7DBF-1E36-F1EB-748A-FA41EC29133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118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8" name="Line 114">
                      <a:extLst>
                        <a:ext uri="{FF2B5EF4-FFF2-40B4-BE49-F238E27FC236}">
                          <a16:creationId xmlns:a16="http://schemas.microsoft.com/office/drawing/2014/main" id="{AD675211-EC7D-443D-69B4-148B3075CB6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55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19" name="Line 115">
                      <a:extLst>
                        <a:ext uri="{FF2B5EF4-FFF2-40B4-BE49-F238E27FC236}">
                          <a16:creationId xmlns:a16="http://schemas.microsoft.com/office/drawing/2014/main" id="{CC4D9294-A1ED-8BB7-7720-FDEC67FAFC2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94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0" name="Line 116">
                      <a:extLst>
                        <a:ext uri="{FF2B5EF4-FFF2-40B4-BE49-F238E27FC236}">
                          <a16:creationId xmlns:a16="http://schemas.microsoft.com/office/drawing/2014/main" id="{BEC9E40E-41F8-84A0-EF7D-D303E7986A7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31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1" name="Rectangle 117">
                      <a:extLst>
                        <a:ext uri="{FF2B5EF4-FFF2-40B4-BE49-F238E27FC236}">
                          <a16:creationId xmlns:a16="http://schemas.microsoft.com/office/drawing/2014/main" id="{C821BB00-5F1E-37E1-50DF-9F6391BC3E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45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2900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2" name="Line 118">
                      <a:extLst>
                        <a:ext uri="{FF2B5EF4-FFF2-40B4-BE49-F238E27FC236}">
                          <a16:creationId xmlns:a16="http://schemas.microsoft.com/office/drawing/2014/main" id="{704D94D5-1305-43DF-7B6B-FEB2D2E464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0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3" name="Line 119">
                      <a:extLst>
                        <a:ext uri="{FF2B5EF4-FFF2-40B4-BE49-F238E27FC236}">
                          <a16:creationId xmlns:a16="http://schemas.microsoft.com/office/drawing/2014/main" id="{DA13639A-1A59-5183-3F9E-944FBBC5A22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07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4" name="Line 120">
                      <a:extLst>
                        <a:ext uri="{FF2B5EF4-FFF2-40B4-BE49-F238E27FC236}">
                          <a16:creationId xmlns:a16="http://schemas.microsoft.com/office/drawing/2014/main" id="{324FD2FE-AA2F-8F50-4763-5A413DDFAB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46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5" name="Line 121">
                      <a:extLst>
                        <a:ext uri="{FF2B5EF4-FFF2-40B4-BE49-F238E27FC236}">
                          <a16:creationId xmlns:a16="http://schemas.microsoft.com/office/drawing/2014/main" id="{0FABA2D8-C647-CCB7-B474-3F22FD3E4B1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83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6" name="Rectangle 122">
                      <a:extLst>
                        <a:ext uri="{FF2B5EF4-FFF2-40B4-BE49-F238E27FC236}">
                          <a16:creationId xmlns:a16="http://schemas.microsoft.com/office/drawing/2014/main" id="{C061F86C-1C46-17AF-77D2-6A48D99D63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97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2920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27" name="Line 123">
                      <a:extLst>
                        <a:ext uri="{FF2B5EF4-FFF2-40B4-BE49-F238E27FC236}">
                          <a16:creationId xmlns:a16="http://schemas.microsoft.com/office/drawing/2014/main" id="{AF2BA601-7F4F-C06D-D321-F4C618AE45D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622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8" name="Line 124">
                      <a:extLst>
                        <a:ext uri="{FF2B5EF4-FFF2-40B4-BE49-F238E27FC236}">
                          <a16:creationId xmlns:a16="http://schemas.microsoft.com/office/drawing/2014/main" id="{35D2E358-D963-0E19-CE2E-DE758FE40D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59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29" name="Line 125">
                      <a:extLst>
                        <a:ext uri="{FF2B5EF4-FFF2-40B4-BE49-F238E27FC236}">
                          <a16:creationId xmlns:a16="http://schemas.microsoft.com/office/drawing/2014/main" id="{6CC019A1-543B-E669-A334-2A68396E8D0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98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0" name="Line 126">
                      <a:extLst>
                        <a:ext uri="{FF2B5EF4-FFF2-40B4-BE49-F238E27FC236}">
                          <a16:creationId xmlns:a16="http://schemas.microsoft.com/office/drawing/2014/main" id="{3A8EA007-7748-48D5-B147-444FE7A7EF5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38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1" name="Rectangle 127">
                      <a:extLst>
                        <a:ext uri="{FF2B5EF4-FFF2-40B4-BE49-F238E27FC236}">
                          <a16:creationId xmlns:a16="http://schemas.microsoft.com/office/drawing/2014/main" id="{E10585C7-EC0C-ED4D-4272-EF8A957B91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2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2940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2" name="Line 128">
                      <a:extLst>
                        <a:ext uri="{FF2B5EF4-FFF2-40B4-BE49-F238E27FC236}">
                          <a16:creationId xmlns:a16="http://schemas.microsoft.com/office/drawing/2014/main" id="{066077A9-E5F6-6C09-83BD-7AEA4E4520B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74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3" name="Line 129">
                      <a:extLst>
                        <a:ext uri="{FF2B5EF4-FFF2-40B4-BE49-F238E27FC236}">
                          <a16:creationId xmlns:a16="http://schemas.microsoft.com/office/drawing/2014/main" id="{2739EF5F-D0EF-7D2A-EAB7-1F98634A30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14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4" name="Line 130">
                      <a:extLst>
                        <a:ext uri="{FF2B5EF4-FFF2-40B4-BE49-F238E27FC236}">
                          <a16:creationId xmlns:a16="http://schemas.microsoft.com/office/drawing/2014/main" id="{82BDA8CE-CC5E-45C6-1ACD-1FC7E4F5CA8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50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5" name="Line 131">
                      <a:extLst>
                        <a:ext uri="{FF2B5EF4-FFF2-40B4-BE49-F238E27FC236}">
                          <a16:creationId xmlns:a16="http://schemas.microsoft.com/office/drawing/2014/main" id="{DDB87081-FAEC-EADB-903A-96996D47DC8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90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6" name="Rectangle 132">
                      <a:extLst>
                        <a:ext uri="{FF2B5EF4-FFF2-40B4-BE49-F238E27FC236}">
                          <a16:creationId xmlns:a16="http://schemas.microsoft.com/office/drawing/2014/main" id="{383D35BB-C432-52E2-1239-F901E13220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04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2960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7" name="Line 133">
                      <a:extLst>
                        <a:ext uri="{FF2B5EF4-FFF2-40B4-BE49-F238E27FC236}">
                          <a16:creationId xmlns:a16="http://schemas.microsoft.com/office/drawing/2014/main" id="{FBC12322-9AB6-431F-C10D-09C9F33FF01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26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8" name="Line 134">
                      <a:extLst>
                        <a:ext uri="{FF2B5EF4-FFF2-40B4-BE49-F238E27FC236}">
                          <a16:creationId xmlns:a16="http://schemas.microsoft.com/office/drawing/2014/main" id="{BD6E35AE-E5E9-9705-C656-0E56466C80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66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39" name="Line 135">
                      <a:extLst>
                        <a:ext uri="{FF2B5EF4-FFF2-40B4-BE49-F238E27FC236}">
                          <a16:creationId xmlns:a16="http://schemas.microsoft.com/office/drawing/2014/main" id="{9C51776A-1A55-B567-B648-4995393B475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02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0" name="Line 136">
                      <a:extLst>
                        <a:ext uri="{FF2B5EF4-FFF2-40B4-BE49-F238E27FC236}">
                          <a16:creationId xmlns:a16="http://schemas.microsoft.com/office/drawing/2014/main" id="{B8500B2F-C77C-FF71-93E1-67AE742B711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942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1" name="Rectangle 137">
                      <a:extLst>
                        <a:ext uri="{FF2B5EF4-FFF2-40B4-BE49-F238E27FC236}">
                          <a16:creationId xmlns:a16="http://schemas.microsoft.com/office/drawing/2014/main" id="{D818D793-8D42-12B9-6777-E0582554C0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56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2980  </a:t>
                      </a:r>
                      <a:endPara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2" name="Line 138">
                      <a:extLst>
                        <a:ext uri="{FF2B5EF4-FFF2-40B4-BE49-F238E27FC236}">
                          <a16:creationId xmlns:a16="http://schemas.microsoft.com/office/drawing/2014/main" id="{D4B4C282-2F90-F655-6BC0-BD8A18D362C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78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3" name="Line 139">
                      <a:extLst>
                        <a:ext uri="{FF2B5EF4-FFF2-40B4-BE49-F238E27FC236}">
                          <a16:creationId xmlns:a16="http://schemas.microsoft.com/office/drawing/2014/main" id="{ED844EC7-9CD0-FED8-5F09-DB2BF8E91C9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818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4" name="Line 140">
                      <a:extLst>
                        <a:ext uri="{FF2B5EF4-FFF2-40B4-BE49-F238E27FC236}">
                          <a16:creationId xmlns:a16="http://schemas.microsoft.com/office/drawing/2014/main" id="{D1E0E3CE-BAAC-74F2-1301-8F8309D298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54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5" name="Line 141">
                      <a:extLst>
                        <a:ext uri="{FF2B5EF4-FFF2-40B4-BE49-F238E27FC236}">
                          <a16:creationId xmlns:a16="http://schemas.microsoft.com/office/drawing/2014/main" id="{79753960-755F-9405-951F-DD1F585EC42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94" y="2439"/>
                      <a:ext cx="0" cy="8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6" name="Rectangle 142">
                      <a:extLst>
                        <a:ext uri="{FF2B5EF4-FFF2-40B4-BE49-F238E27FC236}">
                          <a16:creationId xmlns:a16="http://schemas.microsoft.com/office/drawing/2014/main" id="{686887FF-B6C8-9F0A-DB44-A0DD40B926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8" y="2450"/>
                      <a:ext cx="180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3000  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47" name="Line 143">
                      <a:extLst>
                        <a:ext uri="{FF2B5EF4-FFF2-40B4-BE49-F238E27FC236}">
                          <a16:creationId xmlns:a16="http://schemas.microsoft.com/office/drawing/2014/main" id="{42830C1A-A3C3-57F1-D5BF-E7A63061F5D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30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8" name="Line 144">
                      <a:extLst>
                        <a:ext uri="{FF2B5EF4-FFF2-40B4-BE49-F238E27FC236}">
                          <a16:creationId xmlns:a16="http://schemas.microsoft.com/office/drawing/2014/main" id="{AE69FB3E-222E-FEA3-1C89-6FD53C8350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70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49" name="Line 145">
                      <a:extLst>
                        <a:ext uri="{FF2B5EF4-FFF2-40B4-BE49-F238E27FC236}">
                          <a16:creationId xmlns:a16="http://schemas.microsoft.com/office/drawing/2014/main" id="{B81921B4-8905-CB79-6ADE-1E650E67719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06" y="2439"/>
                      <a:ext cx="0" cy="3"/>
                    </a:xfrm>
                    <a:prstGeom prst="line">
                      <a:avLst/>
                    </a:prstGeom>
                    <a:noFill/>
                    <a:ln w="4763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 sz="800" b="1"/>
                    </a:p>
                  </p:txBody>
                </p:sp>
                <p:sp>
                  <p:nvSpPr>
                    <p:cNvPr id="150" name="Rectangle 146">
                      <a:extLst>
                        <a:ext uri="{FF2B5EF4-FFF2-40B4-BE49-F238E27FC236}">
                          <a16:creationId xmlns:a16="http://schemas.microsoft.com/office/drawing/2014/main" id="{9911479B-94FB-78A4-C37F-6AC5720B3C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45" y="2552"/>
                      <a:ext cx="591" cy="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none" lIns="0" tIns="0" rIns="0" bIns="0" numCol="1" anchor="t" anchorCtr="0" compatLnSpc="1">
                      <a:prstTxWarp prst="textNoShape">
                        <a:avLst/>
                      </a:prstTxWarp>
                      <a:spAutoFit/>
                    </a:bodyPr>
                    <a:lstStyle>
                      <a:lvl1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Wavenumbers (cm-1)</a:t>
                      </a:r>
                      <a:endPara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01" name="TextBox 300">
                    <a:extLst>
                      <a:ext uri="{FF2B5EF4-FFF2-40B4-BE49-F238E27FC236}">
                        <a16:creationId xmlns:a16="http://schemas.microsoft.com/office/drawing/2014/main" id="{D77C1719-C0DD-6F90-C3BD-64ADFF0A3450}"/>
                      </a:ext>
                    </a:extLst>
                  </p:cNvPr>
                  <p:cNvSpPr txBox="1"/>
                  <p:nvPr/>
                </p:nvSpPr>
                <p:spPr>
                  <a:xfrm>
                    <a:off x="4204478" y="4005726"/>
                    <a:ext cx="1647825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200" b="1" dirty="0">
                        <a:solidFill>
                          <a:srgbClr val="FF0000"/>
                        </a:solidFill>
                      </a:rPr>
                      <a:t>-- Weld</a:t>
                    </a:r>
                  </a:p>
                  <a:p>
                    <a:r>
                      <a:rPr lang="en-US" sz="1200" b="1" dirty="0">
                        <a:solidFill>
                          <a:srgbClr val="0000FF"/>
                        </a:solidFill>
                      </a:rPr>
                      <a:t>-- Residual Yellow</a:t>
                    </a:r>
                  </a:p>
                </p:txBody>
              </p:sp>
            </p:grpSp>
          </p:grpSp>
          <p:sp>
            <p:nvSpPr>
              <p:cNvPr id="308" name="TextBox 307">
                <a:extLst>
                  <a:ext uri="{FF2B5EF4-FFF2-40B4-BE49-F238E27FC236}">
                    <a16:creationId xmlns:a16="http://schemas.microsoft.com/office/drawing/2014/main" id="{07C9306A-16C3-5321-20E8-56B1DB0F21A5}"/>
                  </a:ext>
                </a:extLst>
              </p:cNvPr>
              <p:cNvSpPr txBox="1"/>
              <p:nvPr/>
            </p:nvSpPr>
            <p:spPr>
              <a:xfrm>
                <a:off x="3505745" y="1475527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Lipids region</a:t>
                </a:r>
              </a:p>
            </p:txBody>
          </p: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846A766F-3F60-B463-2B5D-164F2922B9BC}"/>
                  </a:ext>
                </a:extLst>
              </p:cNvPr>
              <p:cNvSpPr txBox="1"/>
              <p:nvPr/>
            </p:nvSpPr>
            <p:spPr>
              <a:xfrm>
                <a:off x="9733471" y="1475527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Proteins region</a:t>
                </a:r>
              </a:p>
            </p:txBody>
          </p:sp>
        </p:grpSp>
        <p:cxnSp>
          <p:nvCxnSpPr>
            <p:cNvPr id="312" name="Straight Connector 311">
              <a:extLst>
                <a:ext uri="{FF2B5EF4-FFF2-40B4-BE49-F238E27FC236}">
                  <a16:creationId xmlns:a16="http://schemas.microsoft.com/office/drawing/2014/main" id="{B87A5BBE-6668-0ADB-D303-45817189DF41}"/>
                </a:ext>
              </a:extLst>
            </p:cNvPr>
            <p:cNvCxnSpPr>
              <a:cxnSpLocks/>
            </p:cNvCxnSpPr>
            <p:nvPr/>
          </p:nvCxnSpPr>
          <p:spPr>
            <a:xfrm>
              <a:off x="4132052" y="2273138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>
              <a:extLst>
                <a:ext uri="{FF2B5EF4-FFF2-40B4-BE49-F238E27FC236}">
                  <a16:creationId xmlns:a16="http://schemas.microsoft.com/office/drawing/2014/main" id="{56C637C5-3ADA-FCD2-8C33-5C3F65415A21}"/>
                </a:ext>
              </a:extLst>
            </p:cNvPr>
            <p:cNvCxnSpPr>
              <a:cxnSpLocks/>
            </p:cNvCxnSpPr>
            <p:nvPr/>
          </p:nvCxnSpPr>
          <p:spPr>
            <a:xfrm>
              <a:off x="3042248" y="2623946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>
              <a:extLst>
                <a:ext uri="{FF2B5EF4-FFF2-40B4-BE49-F238E27FC236}">
                  <a16:creationId xmlns:a16="http://schemas.microsoft.com/office/drawing/2014/main" id="{229D9848-FEE3-C2D6-16FC-3A49520D4024}"/>
                </a:ext>
              </a:extLst>
            </p:cNvPr>
            <p:cNvCxnSpPr>
              <a:cxnSpLocks/>
            </p:cNvCxnSpPr>
            <p:nvPr/>
          </p:nvCxnSpPr>
          <p:spPr>
            <a:xfrm>
              <a:off x="2349259" y="310415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>
              <a:extLst>
                <a:ext uri="{FF2B5EF4-FFF2-40B4-BE49-F238E27FC236}">
                  <a16:creationId xmlns:a16="http://schemas.microsoft.com/office/drawing/2014/main" id="{66E38672-AB9D-1A69-81C7-77A0A39858AC}"/>
                </a:ext>
              </a:extLst>
            </p:cNvPr>
            <p:cNvCxnSpPr>
              <a:cxnSpLocks/>
            </p:cNvCxnSpPr>
            <p:nvPr/>
          </p:nvCxnSpPr>
          <p:spPr>
            <a:xfrm>
              <a:off x="4603629" y="2554907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Connector 317">
              <a:extLst>
                <a:ext uri="{FF2B5EF4-FFF2-40B4-BE49-F238E27FC236}">
                  <a16:creationId xmlns:a16="http://schemas.microsoft.com/office/drawing/2014/main" id="{306FCE71-FBE8-CCED-6E0C-9331F0F3F872}"/>
                </a:ext>
              </a:extLst>
            </p:cNvPr>
            <p:cNvCxnSpPr>
              <a:cxnSpLocks/>
            </p:cNvCxnSpPr>
            <p:nvPr/>
          </p:nvCxnSpPr>
          <p:spPr>
            <a:xfrm>
              <a:off x="8939841" y="192230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Connector 318">
              <a:extLst>
                <a:ext uri="{FF2B5EF4-FFF2-40B4-BE49-F238E27FC236}">
                  <a16:creationId xmlns:a16="http://schemas.microsoft.com/office/drawing/2014/main" id="{569A55CB-F0DC-72C2-D53C-9E2FD9EFD4E9}"/>
                </a:ext>
              </a:extLst>
            </p:cNvPr>
            <p:cNvCxnSpPr>
              <a:cxnSpLocks/>
            </p:cNvCxnSpPr>
            <p:nvPr/>
          </p:nvCxnSpPr>
          <p:spPr>
            <a:xfrm>
              <a:off x="9437297" y="192230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05423AD1-A9D1-5122-EEEB-074120BA3DE5}"/>
                </a:ext>
              </a:extLst>
            </p:cNvPr>
            <p:cNvCxnSpPr>
              <a:cxnSpLocks/>
            </p:cNvCxnSpPr>
            <p:nvPr/>
          </p:nvCxnSpPr>
          <p:spPr>
            <a:xfrm>
              <a:off x="9903124" y="192230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5A4F1C22-1BC6-80D1-C1FC-166CF8BA338E}"/>
                </a:ext>
              </a:extLst>
            </p:cNvPr>
            <p:cNvCxnSpPr>
              <a:cxnSpLocks/>
            </p:cNvCxnSpPr>
            <p:nvPr/>
          </p:nvCxnSpPr>
          <p:spPr>
            <a:xfrm>
              <a:off x="8321614" y="207470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4B28A352-4A87-D2CF-794F-1D0734F094E4}"/>
                </a:ext>
              </a:extLst>
            </p:cNvPr>
            <p:cNvCxnSpPr>
              <a:cxnSpLocks/>
            </p:cNvCxnSpPr>
            <p:nvPr/>
          </p:nvCxnSpPr>
          <p:spPr>
            <a:xfrm>
              <a:off x="8146211" y="200566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7E5FEAFE-3EFF-CC09-1BE2-9676C672BBF5}"/>
                </a:ext>
              </a:extLst>
            </p:cNvPr>
            <p:cNvCxnSpPr>
              <a:cxnSpLocks/>
            </p:cNvCxnSpPr>
            <p:nvPr/>
          </p:nvCxnSpPr>
          <p:spPr>
            <a:xfrm>
              <a:off x="7453222" y="152546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490ED699-4451-7E78-E864-0C6B6849559E}"/>
                </a:ext>
              </a:extLst>
            </p:cNvPr>
            <p:cNvCxnSpPr>
              <a:cxnSpLocks/>
            </p:cNvCxnSpPr>
            <p:nvPr/>
          </p:nvCxnSpPr>
          <p:spPr>
            <a:xfrm>
              <a:off x="7010399" y="233051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4386D794-005A-9C19-FF15-748120BFCBC6}"/>
                </a:ext>
              </a:extLst>
            </p:cNvPr>
            <p:cNvCxnSpPr>
              <a:cxnSpLocks/>
            </p:cNvCxnSpPr>
            <p:nvPr/>
          </p:nvCxnSpPr>
          <p:spPr>
            <a:xfrm>
              <a:off x="6722852" y="1475527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A0FD72D2-5A12-1596-DE7B-896A328CB654}"/>
                </a:ext>
              </a:extLst>
            </p:cNvPr>
            <p:cNvCxnSpPr>
              <a:cxnSpLocks/>
            </p:cNvCxnSpPr>
            <p:nvPr/>
          </p:nvCxnSpPr>
          <p:spPr>
            <a:xfrm>
              <a:off x="6875252" y="169891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91F4B34-FE33-D78C-3906-A7CA9F8A608B}"/>
              </a:ext>
            </a:extLst>
          </p:cNvPr>
          <p:cNvSpPr txBox="1"/>
          <p:nvPr/>
        </p:nvSpPr>
        <p:spPr>
          <a:xfrm>
            <a:off x="900029" y="6127426"/>
            <a:ext cx="1086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12: </a:t>
            </a:r>
            <a:r>
              <a:rPr lang="en-US" dirty="0"/>
              <a:t>Residual second derivatives (Yellow dyed-undyed) wool versus the proposed reference dye (Weld).</a:t>
            </a:r>
          </a:p>
        </p:txBody>
      </p:sp>
    </p:spTree>
    <p:extLst>
      <p:ext uri="{BB962C8B-B14F-4D97-AF65-F5344CB8AC3E}">
        <p14:creationId xmlns:p14="http://schemas.microsoft.com/office/powerpoint/2010/main" val="4083721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 302">
            <a:extLst>
              <a:ext uri="{FF2B5EF4-FFF2-40B4-BE49-F238E27FC236}">
                <a16:creationId xmlns:a16="http://schemas.microsoft.com/office/drawing/2014/main" id="{E6989801-7BC1-A326-9C58-51E690589CEF}"/>
              </a:ext>
            </a:extLst>
          </p:cNvPr>
          <p:cNvGrpSpPr/>
          <p:nvPr/>
        </p:nvGrpSpPr>
        <p:grpSpPr>
          <a:xfrm>
            <a:off x="232916" y="1073732"/>
            <a:ext cx="11753096" cy="4204086"/>
            <a:chOff x="232916" y="1073732"/>
            <a:chExt cx="11753096" cy="4204086"/>
          </a:xfrm>
        </p:grpSpPr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146108D4-85C4-087B-48E0-412E871E9262}"/>
                </a:ext>
              </a:extLst>
            </p:cNvPr>
            <p:cNvGrpSpPr/>
            <p:nvPr/>
          </p:nvGrpSpPr>
          <p:grpSpPr>
            <a:xfrm>
              <a:off x="232916" y="1622975"/>
              <a:ext cx="11753096" cy="3654843"/>
              <a:chOff x="229679" y="1502205"/>
              <a:chExt cx="11753096" cy="3654843"/>
            </a:xfrm>
          </p:grpSpPr>
          <p:grpSp>
            <p:nvGrpSpPr>
              <p:cNvPr id="274" name="Group 273">
                <a:extLst>
                  <a:ext uri="{FF2B5EF4-FFF2-40B4-BE49-F238E27FC236}">
                    <a16:creationId xmlns:a16="http://schemas.microsoft.com/office/drawing/2014/main" id="{ABF87C5C-8124-0BEB-D03D-A0FF49618305}"/>
                  </a:ext>
                </a:extLst>
              </p:cNvPr>
              <p:cNvGrpSpPr/>
              <p:nvPr/>
            </p:nvGrpSpPr>
            <p:grpSpPr>
              <a:xfrm>
                <a:off x="229679" y="1508476"/>
                <a:ext cx="11385938" cy="3648572"/>
                <a:chOff x="203800" y="1368574"/>
                <a:chExt cx="11385938" cy="3648572"/>
              </a:xfrm>
            </p:grpSpPr>
            <p:grpSp>
              <p:nvGrpSpPr>
                <p:cNvPr id="3" name="Group 4">
                  <a:extLst>
                    <a:ext uri="{FF2B5EF4-FFF2-40B4-BE49-F238E27FC236}">
                      <a16:creationId xmlns:a16="http://schemas.microsoft.com/office/drawing/2014/main" id="{238F22D1-80AD-3F8C-E046-1A7E0687220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203800" y="1725283"/>
                  <a:ext cx="5375688" cy="3245240"/>
                  <a:chOff x="36" y="765"/>
                  <a:chExt cx="3091" cy="1866"/>
                </a:xfrm>
              </p:grpSpPr>
              <p:sp>
                <p:nvSpPr>
                  <p:cNvPr id="9" name="Line 5">
                    <a:extLst>
                      <a:ext uri="{FF2B5EF4-FFF2-40B4-BE49-F238E27FC236}">
                        <a16:creationId xmlns:a16="http://schemas.microsoft.com/office/drawing/2014/main" id="{6D710F5E-B3D9-2B78-A0D2-74868C98AFE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3" y="765"/>
                    <a:ext cx="2884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" name="Line 11">
                    <a:extLst>
                      <a:ext uri="{FF2B5EF4-FFF2-40B4-BE49-F238E27FC236}">
                        <a16:creationId xmlns:a16="http://schemas.microsoft.com/office/drawing/2014/main" id="{12F5FCD9-E931-9E0E-CCAF-104AFC25D12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6" y="2566"/>
                    <a:ext cx="2875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" name="Freeform 14">
                    <a:extLst>
                      <a:ext uri="{FF2B5EF4-FFF2-40B4-BE49-F238E27FC236}">
                        <a16:creationId xmlns:a16="http://schemas.microsoft.com/office/drawing/2014/main" id="{5D661908-DAE7-E46F-BB7D-33A6A41358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" y="1118"/>
                    <a:ext cx="727" cy="1083"/>
                  </a:xfrm>
                  <a:custGeom>
                    <a:avLst/>
                    <a:gdLst>
                      <a:gd name="T0" fmla="*/ 12 w 727"/>
                      <a:gd name="T1" fmla="*/ 540 h 1083"/>
                      <a:gd name="T2" fmla="*/ 23 w 727"/>
                      <a:gd name="T3" fmla="*/ 494 h 1083"/>
                      <a:gd name="T4" fmla="*/ 35 w 727"/>
                      <a:gd name="T5" fmla="*/ 448 h 1083"/>
                      <a:gd name="T6" fmla="*/ 46 w 727"/>
                      <a:gd name="T7" fmla="*/ 370 h 1083"/>
                      <a:gd name="T8" fmla="*/ 58 w 727"/>
                      <a:gd name="T9" fmla="*/ 289 h 1083"/>
                      <a:gd name="T10" fmla="*/ 69 w 727"/>
                      <a:gd name="T11" fmla="*/ 208 h 1083"/>
                      <a:gd name="T12" fmla="*/ 81 w 727"/>
                      <a:gd name="T13" fmla="*/ 127 h 1083"/>
                      <a:gd name="T14" fmla="*/ 92 w 727"/>
                      <a:gd name="T15" fmla="*/ 69 h 1083"/>
                      <a:gd name="T16" fmla="*/ 104 w 727"/>
                      <a:gd name="T17" fmla="*/ 20 h 1083"/>
                      <a:gd name="T18" fmla="*/ 115 w 727"/>
                      <a:gd name="T19" fmla="*/ 5 h 1083"/>
                      <a:gd name="T20" fmla="*/ 130 w 727"/>
                      <a:gd name="T21" fmla="*/ 0 h 1083"/>
                      <a:gd name="T22" fmla="*/ 141 w 727"/>
                      <a:gd name="T23" fmla="*/ 29 h 1083"/>
                      <a:gd name="T24" fmla="*/ 153 w 727"/>
                      <a:gd name="T25" fmla="*/ 60 h 1083"/>
                      <a:gd name="T26" fmla="*/ 164 w 727"/>
                      <a:gd name="T27" fmla="*/ 107 h 1083"/>
                      <a:gd name="T28" fmla="*/ 176 w 727"/>
                      <a:gd name="T29" fmla="*/ 153 h 1083"/>
                      <a:gd name="T30" fmla="*/ 187 w 727"/>
                      <a:gd name="T31" fmla="*/ 190 h 1083"/>
                      <a:gd name="T32" fmla="*/ 199 w 727"/>
                      <a:gd name="T33" fmla="*/ 225 h 1083"/>
                      <a:gd name="T34" fmla="*/ 211 w 727"/>
                      <a:gd name="T35" fmla="*/ 237 h 1083"/>
                      <a:gd name="T36" fmla="*/ 222 w 727"/>
                      <a:gd name="T37" fmla="*/ 242 h 1083"/>
                      <a:gd name="T38" fmla="*/ 234 w 727"/>
                      <a:gd name="T39" fmla="*/ 228 h 1083"/>
                      <a:gd name="T40" fmla="*/ 245 w 727"/>
                      <a:gd name="T41" fmla="*/ 205 h 1083"/>
                      <a:gd name="T42" fmla="*/ 257 w 727"/>
                      <a:gd name="T43" fmla="*/ 170 h 1083"/>
                      <a:gd name="T44" fmla="*/ 268 w 727"/>
                      <a:gd name="T45" fmla="*/ 133 h 1083"/>
                      <a:gd name="T46" fmla="*/ 280 w 727"/>
                      <a:gd name="T47" fmla="*/ 101 h 1083"/>
                      <a:gd name="T48" fmla="*/ 291 w 727"/>
                      <a:gd name="T49" fmla="*/ 75 h 1083"/>
                      <a:gd name="T50" fmla="*/ 309 w 727"/>
                      <a:gd name="T51" fmla="*/ 57 h 1083"/>
                      <a:gd name="T52" fmla="*/ 323 w 727"/>
                      <a:gd name="T53" fmla="*/ 55 h 1083"/>
                      <a:gd name="T54" fmla="*/ 335 w 727"/>
                      <a:gd name="T55" fmla="*/ 75 h 1083"/>
                      <a:gd name="T56" fmla="*/ 346 w 727"/>
                      <a:gd name="T57" fmla="*/ 95 h 1083"/>
                      <a:gd name="T58" fmla="*/ 358 w 727"/>
                      <a:gd name="T59" fmla="*/ 127 h 1083"/>
                      <a:gd name="T60" fmla="*/ 369 w 727"/>
                      <a:gd name="T61" fmla="*/ 161 h 1083"/>
                      <a:gd name="T62" fmla="*/ 381 w 727"/>
                      <a:gd name="T63" fmla="*/ 199 h 1083"/>
                      <a:gd name="T64" fmla="*/ 392 w 727"/>
                      <a:gd name="T65" fmla="*/ 240 h 1083"/>
                      <a:gd name="T66" fmla="*/ 404 w 727"/>
                      <a:gd name="T67" fmla="*/ 289 h 1083"/>
                      <a:gd name="T68" fmla="*/ 415 w 727"/>
                      <a:gd name="T69" fmla="*/ 338 h 1083"/>
                      <a:gd name="T70" fmla="*/ 427 w 727"/>
                      <a:gd name="T71" fmla="*/ 396 h 1083"/>
                      <a:gd name="T72" fmla="*/ 438 w 727"/>
                      <a:gd name="T73" fmla="*/ 453 h 1083"/>
                      <a:gd name="T74" fmla="*/ 450 w 727"/>
                      <a:gd name="T75" fmla="*/ 514 h 1083"/>
                      <a:gd name="T76" fmla="*/ 461 w 727"/>
                      <a:gd name="T77" fmla="*/ 578 h 1083"/>
                      <a:gd name="T78" fmla="*/ 473 w 727"/>
                      <a:gd name="T79" fmla="*/ 627 h 1083"/>
                      <a:gd name="T80" fmla="*/ 485 w 727"/>
                      <a:gd name="T81" fmla="*/ 676 h 1083"/>
                      <a:gd name="T82" fmla="*/ 496 w 727"/>
                      <a:gd name="T83" fmla="*/ 714 h 1083"/>
                      <a:gd name="T84" fmla="*/ 508 w 727"/>
                      <a:gd name="T85" fmla="*/ 742 h 1083"/>
                      <a:gd name="T86" fmla="*/ 519 w 727"/>
                      <a:gd name="T87" fmla="*/ 766 h 1083"/>
                      <a:gd name="T88" fmla="*/ 531 w 727"/>
                      <a:gd name="T89" fmla="*/ 786 h 1083"/>
                      <a:gd name="T90" fmla="*/ 542 w 727"/>
                      <a:gd name="T91" fmla="*/ 806 h 1083"/>
                      <a:gd name="T92" fmla="*/ 554 w 727"/>
                      <a:gd name="T93" fmla="*/ 829 h 1083"/>
                      <a:gd name="T94" fmla="*/ 565 w 727"/>
                      <a:gd name="T95" fmla="*/ 858 h 1083"/>
                      <a:gd name="T96" fmla="*/ 577 w 727"/>
                      <a:gd name="T97" fmla="*/ 890 h 1083"/>
                      <a:gd name="T98" fmla="*/ 588 w 727"/>
                      <a:gd name="T99" fmla="*/ 927 h 1083"/>
                      <a:gd name="T100" fmla="*/ 600 w 727"/>
                      <a:gd name="T101" fmla="*/ 971 h 1083"/>
                      <a:gd name="T102" fmla="*/ 611 w 727"/>
                      <a:gd name="T103" fmla="*/ 1011 h 1083"/>
                      <a:gd name="T104" fmla="*/ 623 w 727"/>
                      <a:gd name="T105" fmla="*/ 1046 h 1083"/>
                      <a:gd name="T106" fmla="*/ 634 w 727"/>
                      <a:gd name="T107" fmla="*/ 1072 h 1083"/>
                      <a:gd name="T108" fmla="*/ 646 w 727"/>
                      <a:gd name="T109" fmla="*/ 1081 h 1083"/>
                      <a:gd name="T110" fmla="*/ 658 w 727"/>
                      <a:gd name="T111" fmla="*/ 1075 h 1083"/>
                      <a:gd name="T112" fmla="*/ 669 w 727"/>
                      <a:gd name="T113" fmla="*/ 1034 h 1083"/>
                      <a:gd name="T114" fmla="*/ 681 w 727"/>
                      <a:gd name="T115" fmla="*/ 988 h 1083"/>
                      <a:gd name="T116" fmla="*/ 692 w 727"/>
                      <a:gd name="T117" fmla="*/ 904 h 1083"/>
                      <a:gd name="T118" fmla="*/ 704 w 727"/>
                      <a:gd name="T119" fmla="*/ 815 h 1083"/>
                      <a:gd name="T120" fmla="*/ 715 w 727"/>
                      <a:gd name="T121" fmla="*/ 702 h 1083"/>
                      <a:gd name="T122" fmla="*/ 727 w 727"/>
                      <a:gd name="T123" fmla="*/ 586 h 10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27" h="1083">
                        <a:moveTo>
                          <a:pt x="0" y="540"/>
                        </a:moveTo>
                        <a:lnTo>
                          <a:pt x="0" y="540"/>
                        </a:lnTo>
                        <a:lnTo>
                          <a:pt x="3" y="540"/>
                        </a:lnTo>
                        <a:lnTo>
                          <a:pt x="6" y="540"/>
                        </a:lnTo>
                        <a:lnTo>
                          <a:pt x="9" y="540"/>
                        </a:lnTo>
                        <a:lnTo>
                          <a:pt x="9" y="543"/>
                        </a:lnTo>
                        <a:lnTo>
                          <a:pt x="12" y="543"/>
                        </a:lnTo>
                        <a:lnTo>
                          <a:pt x="12" y="540"/>
                        </a:lnTo>
                        <a:lnTo>
                          <a:pt x="14" y="540"/>
                        </a:lnTo>
                        <a:lnTo>
                          <a:pt x="14" y="529"/>
                        </a:lnTo>
                        <a:lnTo>
                          <a:pt x="17" y="529"/>
                        </a:lnTo>
                        <a:lnTo>
                          <a:pt x="17" y="517"/>
                        </a:lnTo>
                        <a:lnTo>
                          <a:pt x="20" y="517"/>
                        </a:lnTo>
                        <a:lnTo>
                          <a:pt x="20" y="505"/>
                        </a:lnTo>
                        <a:lnTo>
                          <a:pt x="23" y="505"/>
                        </a:lnTo>
                        <a:lnTo>
                          <a:pt x="23" y="494"/>
                        </a:lnTo>
                        <a:lnTo>
                          <a:pt x="26" y="494"/>
                        </a:lnTo>
                        <a:lnTo>
                          <a:pt x="26" y="482"/>
                        </a:lnTo>
                        <a:lnTo>
                          <a:pt x="29" y="482"/>
                        </a:lnTo>
                        <a:lnTo>
                          <a:pt x="29" y="471"/>
                        </a:lnTo>
                        <a:lnTo>
                          <a:pt x="32" y="471"/>
                        </a:lnTo>
                        <a:lnTo>
                          <a:pt x="32" y="459"/>
                        </a:lnTo>
                        <a:lnTo>
                          <a:pt x="35" y="459"/>
                        </a:lnTo>
                        <a:lnTo>
                          <a:pt x="35" y="448"/>
                        </a:lnTo>
                        <a:lnTo>
                          <a:pt x="38" y="448"/>
                        </a:lnTo>
                        <a:lnTo>
                          <a:pt x="38" y="427"/>
                        </a:lnTo>
                        <a:lnTo>
                          <a:pt x="40" y="427"/>
                        </a:lnTo>
                        <a:lnTo>
                          <a:pt x="40" y="407"/>
                        </a:lnTo>
                        <a:lnTo>
                          <a:pt x="43" y="407"/>
                        </a:lnTo>
                        <a:lnTo>
                          <a:pt x="43" y="387"/>
                        </a:lnTo>
                        <a:lnTo>
                          <a:pt x="46" y="387"/>
                        </a:lnTo>
                        <a:lnTo>
                          <a:pt x="46" y="370"/>
                        </a:lnTo>
                        <a:lnTo>
                          <a:pt x="49" y="370"/>
                        </a:lnTo>
                        <a:lnTo>
                          <a:pt x="49" y="349"/>
                        </a:lnTo>
                        <a:lnTo>
                          <a:pt x="52" y="349"/>
                        </a:lnTo>
                        <a:lnTo>
                          <a:pt x="52" y="329"/>
                        </a:lnTo>
                        <a:lnTo>
                          <a:pt x="55" y="329"/>
                        </a:lnTo>
                        <a:lnTo>
                          <a:pt x="55" y="309"/>
                        </a:lnTo>
                        <a:lnTo>
                          <a:pt x="58" y="309"/>
                        </a:lnTo>
                        <a:lnTo>
                          <a:pt x="58" y="289"/>
                        </a:lnTo>
                        <a:lnTo>
                          <a:pt x="61" y="289"/>
                        </a:lnTo>
                        <a:lnTo>
                          <a:pt x="61" y="268"/>
                        </a:lnTo>
                        <a:lnTo>
                          <a:pt x="63" y="268"/>
                        </a:lnTo>
                        <a:lnTo>
                          <a:pt x="63" y="248"/>
                        </a:lnTo>
                        <a:lnTo>
                          <a:pt x="66" y="248"/>
                        </a:lnTo>
                        <a:lnTo>
                          <a:pt x="66" y="228"/>
                        </a:lnTo>
                        <a:lnTo>
                          <a:pt x="69" y="228"/>
                        </a:lnTo>
                        <a:lnTo>
                          <a:pt x="69" y="208"/>
                        </a:lnTo>
                        <a:lnTo>
                          <a:pt x="72" y="208"/>
                        </a:lnTo>
                        <a:lnTo>
                          <a:pt x="72" y="187"/>
                        </a:lnTo>
                        <a:lnTo>
                          <a:pt x="75" y="187"/>
                        </a:lnTo>
                        <a:lnTo>
                          <a:pt x="75" y="167"/>
                        </a:lnTo>
                        <a:lnTo>
                          <a:pt x="78" y="167"/>
                        </a:lnTo>
                        <a:lnTo>
                          <a:pt x="78" y="147"/>
                        </a:lnTo>
                        <a:lnTo>
                          <a:pt x="81" y="147"/>
                        </a:lnTo>
                        <a:lnTo>
                          <a:pt x="81" y="127"/>
                        </a:lnTo>
                        <a:lnTo>
                          <a:pt x="84" y="127"/>
                        </a:lnTo>
                        <a:lnTo>
                          <a:pt x="84" y="107"/>
                        </a:lnTo>
                        <a:lnTo>
                          <a:pt x="87" y="107"/>
                        </a:lnTo>
                        <a:lnTo>
                          <a:pt x="87" y="95"/>
                        </a:lnTo>
                        <a:lnTo>
                          <a:pt x="89" y="95"/>
                        </a:lnTo>
                        <a:lnTo>
                          <a:pt x="89" y="83"/>
                        </a:lnTo>
                        <a:lnTo>
                          <a:pt x="92" y="83"/>
                        </a:lnTo>
                        <a:lnTo>
                          <a:pt x="92" y="69"/>
                        </a:lnTo>
                        <a:lnTo>
                          <a:pt x="95" y="69"/>
                        </a:lnTo>
                        <a:lnTo>
                          <a:pt x="95" y="57"/>
                        </a:lnTo>
                        <a:lnTo>
                          <a:pt x="98" y="57"/>
                        </a:lnTo>
                        <a:lnTo>
                          <a:pt x="98" y="46"/>
                        </a:lnTo>
                        <a:lnTo>
                          <a:pt x="101" y="46"/>
                        </a:lnTo>
                        <a:lnTo>
                          <a:pt x="101" y="31"/>
                        </a:lnTo>
                        <a:lnTo>
                          <a:pt x="104" y="31"/>
                        </a:lnTo>
                        <a:lnTo>
                          <a:pt x="104" y="20"/>
                        </a:lnTo>
                        <a:lnTo>
                          <a:pt x="107" y="20"/>
                        </a:lnTo>
                        <a:lnTo>
                          <a:pt x="107" y="8"/>
                        </a:lnTo>
                        <a:lnTo>
                          <a:pt x="110" y="8"/>
                        </a:lnTo>
                        <a:lnTo>
                          <a:pt x="110" y="8"/>
                        </a:lnTo>
                        <a:lnTo>
                          <a:pt x="112" y="8"/>
                        </a:lnTo>
                        <a:lnTo>
                          <a:pt x="112" y="5"/>
                        </a:lnTo>
                        <a:lnTo>
                          <a:pt x="115" y="5"/>
                        </a:lnTo>
                        <a:lnTo>
                          <a:pt x="115" y="5"/>
                        </a:lnTo>
                        <a:lnTo>
                          <a:pt x="118" y="5"/>
                        </a:lnTo>
                        <a:lnTo>
                          <a:pt x="118" y="3"/>
                        </a:lnTo>
                        <a:lnTo>
                          <a:pt x="121" y="3"/>
                        </a:lnTo>
                        <a:lnTo>
                          <a:pt x="121" y="3"/>
                        </a:lnTo>
                        <a:lnTo>
                          <a:pt x="124" y="3"/>
                        </a:lnTo>
                        <a:lnTo>
                          <a:pt x="124" y="0"/>
                        </a:lnTo>
                        <a:lnTo>
                          <a:pt x="127" y="0"/>
                        </a:lnTo>
                        <a:lnTo>
                          <a:pt x="130" y="0"/>
                        </a:lnTo>
                        <a:lnTo>
                          <a:pt x="133" y="0"/>
                        </a:lnTo>
                        <a:lnTo>
                          <a:pt x="133" y="5"/>
                        </a:lnTo>
                        <a:lnTo>
                          <a:pt x="136" y="5"/>
                        </a:lnTo>
                        <a:lnTo>
                          <a:pt x="136" y="14"/>
                        </a:lnTo>
                        <a:lnTo>
                          <a:pt x="138" y="14"/>
                        </a:lnTo>
                        <a:lnTo>
                          <a:pt x="138" y="20"/>
                        </a:lnTo>
                        <a:lnTo>
                          <a:pt x="141" y="20"/>
                        </a:lnTo>
                        <a:lnTo>
                          <a:pt x="141" y="29"/>
                        </a:lnTo>
                        <a:lnTo>
                          <a:pt x="144" y="29"/>
                        </a:lnTo>
                        <a:lnTo>
                          <a:pt x="144" y="37"/>
                        </a:lnTo>
                        <a:lnTo>
                          <a:pt x="147" y="37"/>
                        </a:lnTo>
                        <a:lnTo>
                          <a:pt x="147" y="46"/>
                        </a:lnTo>
                        <a:lnTo>
                          <a:pt x="150" y="46"/>
                        </a:lnTo>
                        <a:lnTo>
                          <a:pt x="150" y="55"/>
                        </a:lnTo>
                        <a:lnTo>
                          <a:pt x="153" y="55"/>
                        </a:lnTo>
                        <a:lnTo>
                          <a:pt x="153" y="60"/>
                        </a:lnTo>
                        <a:lnTo>
                          <a:pt x="156" y="60"/>
                        </a:lnTo>
                        <a:lnTo>
                          <a:pt x="156" y="72"/>
                        </a:lnTo>
                        <a:lnTo>
                          <a:pt x="159" y="72"/>
                        </a:lnTo>
                        <a:lnTo>
                          <a:pt x="159" y="83"/>
                        </a:lnTo>
                        <a:lnTo>
                          <a:pt x="162" y="83"/>
                        </a:lnTo>
                        <a:lnTo>
                          <a:pt x="162" y="95"/>
                        </a:lnTo>
                        <a:lnTo>
                          <a:pt x="164" y="95"/>
                        </a:lnTo>
                        <a:lnTo>
                          <a:pt x="164" y="107"/>
                        </a:lnTo>
                        <a:lnTo>
                          <a:pt x="167" y="107"/>
                        </a:lnTo>
                        <a:lnTo>
                          <a:pt x="167" y="118"/>
                        </a:lnTo>
                        <a:lnTo>
                          <a:pt x="170" y="118"/>
                        </a:lnTo>
                        <a:lnTo>
                          <a:pt x="170" y="130"/>
                        </a:lnTo>
                        <a:lnTo>
                          <a:pt x="173" y="130"/>
                        </a:lnTo>
                        <a:lnTo>
                          <a:pt x="173" y="141"/>
                        </a:lnTo>
                        <a:lnTo>
                          <a:pt x="176" y="141"/>
                        </a:lnTo>
                        <a:lnTo>
                          <a:pt x="176" y="153"/>
                        </a:lnTo>
                        <a:lnTo>
                          <a:pt x="179" y="153"/>
                        </a:lnTo>
                        <a:lnTo>
                          <a:pt x="179" y="164"/>
                        </a:lnTo>
                        <a:lnTo>
                          <a:pt x="182" y="164"/>
                        </a:lnTo>
                        <a:lnTo>
                          <a:pt x="182" y="173"/>
                        </a:lnTo>
                        <a:lnTo>
                          <a:pt x="185" y="173"/>
                        </a:lnTo>
                        <a:lnTo>
                          <a:pt x="185" y="182"/>
                        </a:lnTo>
                        <a:lnTo>
                          <a:pt x="187" y="182"/>
                        </a:lnTo>
                        <a:lnTo>
                          <a:pt x="187" y="190"/>
                        </a:lnTo>
                        <a:lnTo>
                          <a:pt x="190" y="190"/>
                        </a:lnTo>
                        <a:lnTo>
                          <a:pt x="190" y="199"/>
                        </a:lnTo>
                        <a:lnTo>
                          <a:pt x="193" y="199"/>
                        </a:lnTo>
                        <a:lnTo>
                          <a:pt x="193" y="208"/>
                        </a:lnTo>
                        <a:lnTo>
                          <a:pt x="196" y="208"/>
                        </a:lnTo>
                        <a:lnTo>
                          <a:pt x="196" y="216"/>
                        </a:lnTo>
                        <a:lnTo>
                          <a:pt x="199" y="216"/>
                        </a:lnTo>
                        <a:lnTo>
                          <a:pt x="199" y="225"/>
                        </a:lnTo>
                        <a:lnTo>
                          <a:pt x="202" y="225"/>
                        </a:lnTo>
                        <a:lnTo>
                          <a:pt x="202" y="234"/>
                        </a:lnTo>
                        <a:lnTo>
                          <a:pt x="205" y="234"/>
                        </a:lnTo>
                        <a:lnTo>
                          <a:pt x="205" y="234"/>
                        </a:lnTo>
                        <a:lnTo>
                          <a:pt x="208" y="234"/>
                        </a:lnTo>
                        <a:lnTo>
                          <a:pt x="208" y="237"/>
                        </a:lnTo>
                        <a:lnTo>
                          <a:pt x="211" y="237"/>
                        </a:lnTo>
                        <a:lnTo>
                          <a:pt x="211" y="237"/>
                        </a:lnTo>
                        <a:lnTo>
                          <a:pt x="213" y="237"/>
                        </a:lnTo>
                        <a:lnTo>
                          <a:pt x="213" y="240"/>
                        </a:lnTo>
                        <a:lnTo>
                          <a:pt x="216" y="240"/>
                        </a:lnTo>
                        <a:lnTo>
                          <a:pt x="216" y="240"/>
                        </a:lnTo>
                        <a:lnTo>
                          <a:pt x="219" y="240"/>
                        </a:lnTo>
                        <a:lnTo>
                          <a:pt x="219" y="242"/>
                        </a:lnTo>
                        <a:lnTo>
                          <a:pt x="222" y="242"/>
                        </a:lnTo>
                        <a:lnTo>
                          <a:pt x="222" y="242"/>
                        </a:lnTo>
                        <a:lnTo>
                          <a:pt x="225" y="242"/>
                        </a:lnTo>
                        <a:lnTo>
                          <a:pt x="225" y="245"/>
                        </a:lnTo>
                        <a:lnTo>
                          <a:pt x="228" y="245"/>
                        </a:lnTo>
                        <a:lnTo>
                          <a:pt x="228" y="240"/>
                        </a:lnTo>
                        <a:lnTo>
                          <a:pt x="231" y="240"/>
                        </a:lnTo>
                        <a:lnTo>
                          <a:pt x="231" y="234"/>
                        </a:lnTo>
                        <a:lnTo>
                          <a:pt x="234" y="234"/>
                        </a:lnTo>
                        <a:lnTo>
                          <a:pt x="234" y="228"/>
                        </a:lnTo>
                        <a:lnTo>
                          <a:pt x="236" y="228"/>
                        </a:lnTo>
                        <a:lnTo>
                          <a:pt x="236" y="222"/>
                        </a:lnTo>
                        <a:lnTo>
                          <a:pt x="239" y="222"/>
                        </a:lnTo>
                        <a:lnTo>
                          <a:pt x="239" y="216"/>
                        </a:lnTo>
                        <a:lnTo>
                          <a:pt x="242" y="216"/>
                        </a:lnTo>
                        <a:lnTo>
                          <a:pt x="242" y="211"/>
                        </a:lnTo>
                        <a:lnTo>
                          <a:pt x="245" y="211"/>
                        </a:lnTo>
                        <a:lnTo>
                          <a:pt x="245" y="205"/>
                        </a:lnTo>
                        <a:lnTo>
                          <a:pt x="248" y="205"/>
                        </a:lnTo>
                        <a:lnTo>
                          <a:pt x="248" y="199"/>
                        </a:lnTo>
                        <a:lnTo>
                          <a:pt x="251" y="199"/>
                        </a:lnTo>
                        <a:lnTo>
                          <a:pt x="251" y="190"/>
                        </a:lnTo>
                        <a:lnTo>
                          <a:pt x="254" y="190"/>
                        </a:lnTo>
                        <a:lnTo>
                          <a:pt x="254" y="182"/>
                        </a:lnTo>
                        <a:lnTo>
                          <a:pt x="257" y="182"/>
                        </a:lnTo>
                        <a:lnTo>
                          <a:pt x="257" y="170"/>
                        </a:lnTo>
                        <a:lnTo>
                          <a:pt x="260" y="170"/>
                        </a:lnTo>
                        <a:lnTo>
                          <a:pt x="260" y="161"/>
                        </a:lnTo>
                        <a:lnTo>
                          <a:pt x="262" y="161"/>
                        </a:lnTo>
                        <a:lnTo>
                          <a:pt x="262" y="153"/>
                        </a:lnTo>
                        <a:lnTo>
                          <a:pt x="265" y="153"/>
                        </a:lnTo>
                        <a:lnTo>
                          <a:pt x="265" y="144"/>
                        </a:lnTo>
                        <a:lnTo>
                          <a:pt x="268" y="144"/>
                        </a:lnTo>
                        <a:lnTo>
                          <a:pt x="268" y="133"/>
                        </a:lnTo>
                        <a:lnTo>
                          <a:pt x="271" y="133"/>
                        </a:lnTo>
                        <a:lnTo>
                          <a:pt x="271" y="124"/>
                        </a:lnTo>
                        <a:lnTo>
                          <a:pt x="274" y="124"/>
                        </a:lnTo>
                        <a:lnTo>
                          <a:pt x="274" y="115"/>
                        </a:lnTo>
                        <a:lnTo>
                          <a:pt x="277" y="115"/>
                        </a:lnTo>
                        <a:lnTo>
                          <a:pt x="277" y="109"/>
                        </a:lnTo>
                        <a:lnTo>
                          <a:pt x="280" y="109"/>
                        </a:lnTo>
                        <a:lnTo>
                          <a:pt x="280" y="101"/>
                        </a:lnTo>
                        <a:lnTo>
                          <a:pt x="283" y="101"/>
                        </a:lnTo>
                        <a:lnTo>
                          <a:pt x="283" y="95"/>
                        </a:lnTo>
                        <a:lnTo>
                          <a:pt x="286" y="95"/>
                        </a:lnTo>
                        <a:lnTo>
                          <a:pt x="286" y="86"/>
                        </a:lnTo>
                        <a:lnTo>
                          <a:pt x="288" y="86"/>
                        </a:lnTo>
                        <a:lnTo>
                          <a:pt x="288" y="81"/>
                        </a:lnTo>
                        <a:lnTo>
                          <a:pt x="291" y="81"/>
                        </a:lnTo>
                        <a:lnTo>
                          <a:pt x="291" y="75"/>
                        </a:lnTo>
                        <a:lnTo>
                          <a:pt x="294" y="75"/>
                        </a:lnTo>
                        <a:lnTo>
                          <a:pt x="294" y="66"/>
                        </a:lnTo>
                        <a:lnTo>
                          <a:pt x="297" y="66"/>
                        </a:lnTo>
                        <a:lnTo>
                          <a:pt x="297" y="60"/>
                        </a:lnTo>
                        <a:lnTo>
                          <a:pt x="300" y="60"/>
                        </a:lnTo>
                        <a:lnTo>
                          <a:pt x="300" y="57"/>
                        </a:lnTo>
                        <a:lnTo>
                          <a:pt x="303" y="57"/>
                        </a:lnTo>
                        <a:lnTo>
                          <a:pt x="309" y="57"/>
                        </a:lnTo>
                        <a:lnTo>
                          <a:pt x="311" y="57"/>
                        </a:lnTo>
                        <a:lnTo>
                          <a:pt x="311" y="55"/>
                        </a:lnTo>
                        <a:lnTo>
                          <a:pt x="314" y="55"/>
                        </a:lnTo>
                        <a:lnTo>
                          <a:pt x="317" y="55"/>
                        </a:lnTo>
                        <a:lnTo>
                          <a:pt x="320" y="55"/>
                        </a:lnTo>
                        <a:lnTo>
                          <a:pt x="320" y="52"/>
                        </a:lnTo>
                        <a:lnTo>
                          <a:pt x="323" y="52"/>
                        </a:lnTo>
                        <a:lnTo>
                          <a:pt x="323" y="55"/>
                        </a:lnTo>
                        <a:lnTo>
                          <a:pt x="326" y="55"/>
                        </a:lnTo>
                        <a:lnTo>
                          <a:pt x="326" y="60"/>
                        </a:lnTo>
                        <a:lnTo>
                          <a:pt x="329" y="60"/>
                        </a:lnTo>
                        <a:lnTo>
                          <a:pt x="329" y="66"/>
                        </a:lnTo>
                        <a:lnTo>
                          <a:pt x="332" y="66"/>
                        </a:lnTo>
                        <a:lnTo>
                          <a:pt x="332" y="69"/>
                        </a:lnTo>
                        <a:lnTo>
                          <a:pt x="335" y="69"/>
                        </a:lnTo>
                        <a:lnTo>
                          <a:pt x="335" y="75"/>
                        </a:lnTo>
                        <a:lnTo>
                          <a:pt x="337" y="75"/>
                        </a:lnTo>
                        <a:lnTo>
                          <a:pt x="337" y="81"/>
                        </a:lnTo>
                        <a:lnTo>
                          <a:pt x="340" y="81"/>
                        </a:lnTo>
                        <a:lnTo>
                          <a:pt x="340" y="83"/>
                        </a:lnTo>
                        <a:lnTo>
                          <a:pt x="343" y="83"/>
                        </a:lnTo>
                        <a:lnTo>
                          <a:pt x="343" y="89"/>
                        </a:lnTo>
                        <a:lnTo>
                          <a:pt x="346" y="89"/>
                        </a:lnTo>
                        <a:lnTo>
                          <a:pt x="346" y="95"/>
                        </a:lnTo>
                        <a:lnTo>
                          <a:pt x="349" y="95"/>
                        </a:lnTo>
                        <a:lnTo>
                          <a:pt x="349" y="104"/>
                        </a:lnTo>
                        <a:lnTo>
                          <a:pt x="352" y="104"/>
                        </a:lnTo>
                        <a:lnTo>
                          <a:pt x="352" y="112"/>
                        </a:lnTo>
                        <a:lnTo>
                          <a:pt x="355" y="112"/>
                        </a:lnTo>
                        <a:lnTo>
                          <a:pt x="355" y="121"/>
                        </a:lnTo>
                        <a:lnTo>
                          <a:pt x="358" y="121"/>
                        </a:lnTo>
                        <a:lnTo>
                          <a:pt x="358" y="127"/>
                        </a:lnTo>
                        <a:lnTo>
                          <a:pt x="360" y="127"/>
                        </a:lnTo>
                        <a:lnTo>
                          <a:pt x="360" y="135"/>
                        </a:lnTo>
                        <a:lnTo>
                          <a:pt x="363" y="135"/>
                        </a:lnTo>
                        <a:lnTo>
                          <a:pt x="363" y="144"/>
                        </a:lnTo>
                        <a:lnTo>
                          <a:pt x="366" y="144"/>
                        </a:lnTo>
                        <a:lnTo>
                          <a:pt x="366" y="153"/>
                        </a:lnTo>
                        <a:lnTo>
                          <a:pt x="369" y="153"/>
                        </a:lnTo>
                        <a:lnTo>
                          <a:pt x="369" y="161"/>
                        </a:lnTo>
                        <a:lnTo>
                          <a:pt x="372" y="161"/>
                        </a:lnTo>
                        <a:lnTo>
                          <a:pt x="372" y="170"/>
                        </a:lnTo>
                        <a:lnTo>
                          <a:pt x="375" y="170"/>
                        </a:lnTo>
                        <a:lnTo>
                          <a:pt x="375" y="182"/>
                        </a:lnTo>
                        <a:lnTo>
                          <a:pt x="378" y="182"/>
                        </a:lnTo>
                        <a:lnTo>
                          <a:pt x="378" y="190"/>
                        </a:lnTo>
                        <a:lnTo>
                          <a:pt x="381" y="190"/>
                        </a:lnTo>
                        <a:lnTo>
                          <a:pt x="381" y="199"/>
                        </a:lnTo>
                        <a:lnTo>
                          <a:pt x="384" y="199"/>
                        </a:lnTo>
                        <a:lnTo>
                          <a:pt x="384" y="211"/>
                        </a:lnTo>
                        <a:lnTo>
                          <a:pt x="386" y="211"/>
                        </a:lnTo>
                        <a:lnTo>
                          <a:pt x="386" y="219"/>
                        </a:lnTo>
                        <a:lnTo>
                          <a:pt x="389" y="219"/>
                        </a:lnTo>
                        <a:lnTo>
                          <a:pt x="389" y="231"/>
                        </a:lnTo>
                        <a:lnTo>
                          <a:pt x="392" y="231"/>
                        </a:lnTo>
                        <a:lnTo>
                          <a:pt x="392" y="240"/>
                        </a:lnTo>
                        <a:lnTo>
                          <a:pt x="395" y="240"/>
                        </a:lnTo>
                        <a:lnTo>
                          <a:pt x="395" y="251"/>
                        </a:lnTo>
                        <a:lnTo>
                          <a:pt x="398" y="251"/>
                        </a:lnTo>
                        <a:lnTo>
                          <a:pt x="398" y="263"/>
                        </a:lnTo>
                        <a:lnTo>
                          <a:pt x="401" y="263"/>
                        </a:lnTo>
                        <a:lnTo>
                          <a:pt x="401" y="277"/>
                        </a:lnTo>
                        <a:lnTo>
                          <a:pt x="404" y="277"/>
                        </a:lnTo>
                        <a:lnTo>
                          <a:pt x="404" y="289"/>
                        </a:lnTo>
                        <a:lnTo>
                          <a:pt x="407" y="289"/>
                        </a:lnTo>
                        <a:lnTo>
                          <a:pt x="407" y="300"/>
                        </a:lnTo>
                        <a:lnTo>
                          <a:pt x="410" y="300"/>
                        </a:lnTo>
                        <a:lnTo>
                          <a:pt x="410" y="312"/>
                        </a:lnTo>
                        <a:lnTo>
                          <a:pt x="412" y="312"/>
                        </a:lnTo>
                        <a:lnTo>
                          <a:pt x="412" y="323"/>
                        </a:lnTo>
                        <a:lnTo>
                          <a:pt x="415" y="323"/>
                        </a:lnTo>
                        <a:lnTo>
                          <a:pt x="415" y="338"/>
                        </a:lnTo>
                        <a:lnTo>
                          <a:pt x="418" y="338"/>
                        </a:lnTo>
                        <a:lnTo>
                          <a:pt x="418" y="352"/>
                        </a:lnTo>
                        <a:lnTo>
                          <a:pt x="421" y="352"/>
                        </a:lnTo>
                        <a:lnTo>
                          <a:pt x="421" y="367"/>
                        </a:lnTo>
                        <a:lnTo>
                          <a:pt x="424" y="367"/>
                        </a:lnTo>
                        <a:lnTo>
                          <a:pt x="424" y="381"/>
                        </a:lnTo>
                        <a:lnTo>
                          <a:pt x="427" y="381"/>
                        </a:lnTo>
                        <a:lnTo>
                          <a:pt x="427" y="396"/>
                        </a:lnTo>
                        <a:lnTo>
                          <a:pt x="430" y="396"/>
                        </a:lnTo>
                        <a:lnTo>
                          <a:pt x="430" y="410"/>
                        </a:lnTo>
                        <a:lnTo>
                          <a:pt x="433" y="410"/>
                        </a:lnTo>
                        <a:lnTo>
                          <a:pt x="433" y="424"/>
                        </a:lnTo>
                        <a:lnTo>
                          <a:pt x="435" y="424"/>
                        </a:lnTo>
                        <a:lnTo>
                          <a:pt x="435" y="439"/>
                        </a:lnTo>
                        <a:lnTo>
                          <a:pt x="438" y="439"/>
                        </a:lnTo>
                        <a:lnTo>
                          <a:pt x="438" y="453"/>
                        </a:lnTo>
                        <a:lnTo>
                          <a:pt x="441" y="453"/>
                        </a:lnTo>
                        <a:lnTo>
                          <a:pt x="441" y="471"/>
                        </a:lnTo>
                        <a:lnTo>
                          <a:pt x="444" y="471"/>
                        </a:lnTo>
                        <a:lnTo>
                          <a:pt x="444" y="485"/>
                        </a:lnTo>
                        <a:lnTo>
                          <a:pt x="447" y="485"/>
                        </a:lnTo>
                        <a:lnTo>
                          <a:pt x="447" y="500"/>
                        </a:lnTo>
                        <a:lnTo>
                          <a:pt x="450" y="500"/>
                        </a:lnTo>
                        <a:lnTo>
                          <a:pt x="450" y="514"/>
                        </a:lnTo>
                        <a:lnTo>
                          <a:pt x="453" y="514"/>
                        </a:lnTo>
                        <a:lnTo>
                          <a:pt x="453" y="531"/>
                        </a:lnTo>
                        <a:lnTo>
                          <a:pt x="456" y="531"/>
                        </a:lnTo>
                        <a:lnTo>
                          <a:pt x="456" y="546"/>
                        </a:lnTo>
                        <a:lnTo>
                          <a:pt x="459" y="546"/>
                        </a:lnTo>
                        <a:lnTo>
                          <a:pt x="459" y="560"/>
                        </a:lnTo>
                        <a:lnTo>
                          <a:pt x="461" y="560"/>
                        </a:lnTo>
                        <a:lnTo>
                          <a:pt x="461" y="578"/>
                        </a:lnTo>
                        <a:lnTo>
                          <a:pt x="464" y="578"/>
                        </a:lnTo>
                        <a:lnTo>
                          <a:pt x="464" y="592"/>
                        </a:lnTo>
                        <a:lnTo>
                          <a:pt x="467" y="592"/>
                        </a:lnTo>
                        <a:lnTo>
                          <a:pt x="467" y="604"/>
                        </a:lnTo>
                        <a:lnTo>
                          <a:pt x="470" y="604"/>
                        </a:lnTo>
                        <a:lnTo>
                          <a:pt x="470" y="615"/>
                        </a:lnTo>
                        <a:lnTo>
                          <a:pt x="473" y="615"/>
                        </a:lnTo>
                        <a:lnTo>
                          <a:pt x="473" y="627"/>
                        </a:lnTo>
                        <a:lnTo>
                          <a:pt x="476" y="627"/>
                        </a:lnTo>
                        <a:lnTo>
                          <a:pt x="476" y="641"/>
                        </a:lnTo>
                        <a:lnTo>
                          <a:pt x="479" y="641"/>
                        </a:lnTo>
                        <a:lnTo>
                          <a:pt x="479" y="653"/>
                        </a:lnTo>
                        <a:lnTo>
                          <a:pt x="482" y="653"/>
                        </a:lnTo>
                        <a:lnTo>
                          <a:pt x="482" y="664"/>
                        </a:lnTo>
                        <a:lnTo>
                          <a:pt x="485" y="664"/>
                        </a:lnTo>
                        <a:lnTo>
                          <a:pt x="485" y="676"/>
                        </a:lnTo>
                        <a:lnTo>
                          <a:pt x="487" y="676"/>
                        </a:lnTo>
                        <a:lnTo>
                          <a:pt x="487" y="690"/>
                        </a:lnTo>
                        <a:lnTo>
                          <a:pt x="490" y="690"/>
                        </a:lnTo>
                        <a:lnTo>
                          <a:pt x="490" y="696"/>
                        </a:lnTo>
                        <a:lnTo>
                          <a:pt x="493" y="696"/>
                        </a:lnTo>
                        <a:lnTo>
                          <a:pt x="493" y="705"/>
                        </a:lnTo>
                        <a:lnTo>
                          <a:pt x="496" y="705"/>
                        </a:lnTo>
                        <a:lnTo>
                          <a:pt x="496" y="714"/>
                        </a:lnTo>
                        <a:lnTo>
                          <a:pt x="499" y="714"/>
                        </a:lnTo>
                        <a:lnTo>
                          <a:pt x="499" y="719"/>
                        </a:lnTo>
                        <a:lnTo>
                          <a:pt x="502" y="719"/>
                        </a:lnTo>
                        <a:lnTo>
                          <a:pt x="502" y="728"/>
                        </a:lnTo>
                        <a:lnTo>
                          <a:pt x="505" y="728"/>
                        </a:lnTo>
                        <a:lnTo>
                          <a:pt x="505" y="737"/>
                        </a:lnTo>
                        <a:lnTo>
                          <a:pt x="508" y="737"/>
                        </a:lnTo>
                        <a:lnTo>
                          <a:pt x="508" y="742"/>
                        </a:lnTo>
                        <a:lnTo>
                          <a:pt x="510" y="742"/>
                        </a:lnTo>
                        <a:lnTo>
                          <a:pt x="510" y="751"/>
                        </a:lnTo>
                        <a:lnTo>
                          <a:pt x="513" y="751"/>
                        </a:lnTo>
                        <a:lnTo>
                          <a:pt x="513" y="757"/>
                        </a:lnTo>
                        <a:lnTo>
                          <a:pt x="516" y="757"/>
                        </a:lnTo>
                        <a:lnTo>
                          <a:pt x="516" y="763"/>
                        </a:lnTo>
                        <a:lnTo>
                          <a:pt x="519" y="763"/>
                        </a:lnTo>
                        <a:lnTo>
                          <a:pt x="519" y="766"/>
                        </a:lnTo>
                        <a:lnTo>
                          <a:pt x="522" y="766"/>
                        </a:lnTo>
                        <a:lnTo>
                          <a:pt x="522" y="771"/>
                        </a:lnTo>
                        <a:lnTo>
                          <a:pt x="525" y="771"/>
                        </a:lnTo>
                        <a:lnTo>
                          <a:pt x="525" y="777"/>
                        </a:lnTo>
                        <a:lnTo>
                          <a:pt x="528" y="777"/>
                        </a:lnTo>
                        <a:lnTo>
                          <a:pt x="528" y="780"/>
                        </a:lnTo>
                        <a:lnTo>
                          <a:pt x="531" y="780"/>
                        </a:lnTo>
                        <a:lnTo>
                          <a:pt x="531" y="786"/>
                        </a:lnTo>
                        <a:lnTo>
                          <a:pt x="534" y="786"/>
                        </a:lnTo>
                        <a:lnTo>
                          <a:pt x="534" y="792"/>
                        </a:lnTo>
                        <a:lnTo>
                          <a:pt x="536" y="792"/>
                        </a:lnTo>
                        <a:lnTo>
                          <a:pt x="536" y="797"/>
                        </a:lnTo>
                        <a:lnTo>
                          <a:pt x="539" y="797"/>
                        </a:lnTo>
                        <a:lnTo>
                          <a:pt x="539" y="803"/>
                        </a:lnTo>
                        <a:lnTo>
                          <a:pt x="542" y="803"/>
                        </a:lnTo>
                        <a:lnTo>
                          <a:pt x="542" y="806"/>
                        </a:lnTo>
                        <a:lnTo>
                          <a:pt x="545" y="806"/>
                        </a:lnTo>
                        <a:lnTo>
                          <a:pt x="545" y="812"/>
                        </a:lnTo>
                        <a:lnTo>
                          <a:pt x="548" y="812"/>
                        </a:lnTo>
                        <a:lnTo>
                          <a:pt x="548" y="818"/>
                        </a:lnTo>
                        <a:lnTo>
                          <a:pt x="551" y="818"/>
                        </a:lnTo>
                        <a:lnTo>
                          <a:pt x="551" y="823"/>
                        </a:lnTo>
                        <a:lnTo>
                          <a:pt x="554" y="823"/>
                        </a:lnTo>
                        <a:lnTo>
                          <a:pt x="554" y="829"/>
                        </a:lnTo>
                        <a:lnTo>
                          <a:pt x="557" y="829"/>
                        </a:lnTo>
                        <a:lnTo>
                          <a:pt x="557" y="835"/>
                        </a:lnTo>
                        <a:lnTo>
                          <a:pt x="559" y="835"/>
                        </a:lnTo>
                        <a:lnTo>
                          <a:pt x="559" y="841"/>
                        </a:lnTo>
                        <a:lnTo>
                          <a:pt x="562" y="841"/>
                        </a:lnTo>
                        <a:lnTo>
                          <a:pt x="562" y="849"/>
                        </a:lnTo>
                        <a:lnTo>
                          <a:pt x="565" y="849"/>
                        </a:lnTo>
                        <a:lnTo>
                          <a:pt x="565" y="858"/>
                        </a:lnTo>
                        <a:lnTo>
                          <a:pt x="568" y="858"/>
                        </a:lnTo>
                        <a:lnTo>
                          <a:pt x="568" y="867"/>
                        </a:lnTo>
                        <a:lnTo>
                          <a:pt x="571" y="867"/>
                        </a:lnTo>
                        <a:lnTo>
                          <a:pt x="571" y="875"/>
                        </a:lnTo>
                        <a:lnTo>
                          <a:pt x="574" y="875"/>
                        </a:lnTo>
                        <a:lnTo>
                          <a:pt x="574" y="881"/>
                        </a:lnTo>
                        <a:lnTo>
                          <a:pt x="577" y="881"/>
                        </a:lnTo>
                        <a:lnTo>
                          <a:pt x="577" y="890"/>
                        </a:lnTo>
                        <a:lnTo>
                          <a:pt x="580" y="890"/>
                        </a:lnTo>
                        <a:lnTo>
                          <a:pt x="580" y="898"/>
                        </a:lnTo>
                        <a:lnTo>
                          <a:pt x="583" y="898"/>
                        </a:lnTo>
                        <a:lnTo>
                          <a:pt x="583" y="907"/>
                        </a:lnTo>
                        <a:lnTo>
                          <a:pt x="585" y="907"/>
                        </a:lnTo>
                        <a:lnTo>
                          <a:pt x="585" y="919"/>
                        </a:lnTo>
                        <a:lnTo>
                          <a:pt x="588" y="919"/>
                        </a:lnTo>
                        <a:lnTo>
                          <a:pt x="588" y="927"/>
                        </a:lnTo>
                        <a:lnTo>
                          <a:pt x="591" y="927"/>
                        </a:lnTo>
                        <a:lnTo>
                          <a:pt x="591" y="939"/>
                        </a:lnTo>
                        <a:lnTo>
                          <a:pt x="594" y="939"/>
                        </a:lnTo>
                        <a:lnTo>
                          <a:pt x="594" y="950"/>
                        </a:lnTo>
                        <a:lnTo>
                          <a:pt x="597" y="950"/>
                        </a:lnTo>
                        <a:lnTo>
                          <a:pt x="597" y="959"/>
                        </a:lnTo>
                        <a:lnTo>
                          <a:pt x="600" y="959"/>
                        </a:lnTo>
                        <a:lnTo>
                          <a:pt x="600" y="971"/>
                        </a:lnTo>
                        <a:lnTo>
                          <a:pt x="603" y="971"/>
                        </a:lnTo>
                        <a:lnTo>
                          <a:pt x="603" y="982"/>
                        </a:lnTo>
                        <a:lnTo>
                          <a:pt x="606" y="982"/>
                        </a:lnTo>
                        <a:lnTo>
                          <a:pt x="606" y="991"/>
                        </a:lnTo>
                        <a:lnTo>
                          <a:pt x="609" y="991"/>
                        </a:lnTo>
                        <a:lnTo>
                          <a:pt x="609" y="1003"/>
                        </a:lnTo>
                        <a:lnTo>
                          <a:pt x="611" y="1003"/>
                        </a:lnTo>
                        <a:lnTo>
                          <a:pt x="611" y="1011"/>
                        </a:lnTo>
                        <a:lnTo>
                          <a:pt x="614" y="1011"/>
                        </a:lnTo>
                        <a:lnTo>
                          <a:pt x="614" y="1020"/>
                        </a:lnTo>
                        <a:lnTo>
                          <a:pt x="617" y="1020"/>
                        </a:lnTo>
                        <a:lnTo>
                          <a:pt x="617" y="1029"/>
                        </a:lnTo>
                        <a:lnTo>
                          <a:pt x="620" y="1029"/>
                        </a:lnTo>
                        <a:lnTo>
                          <a:pt x="620" y="1037"/>
                        </a:lnTo>
                        <a:lnTo>
                          <a:pt x="623" y="1037"/>
                        </a:lnTo>
                        <a:lnTo>
                          <a:pt x="623" y="1046"/>
                        </a:lnTo>
                        <a:lnTo>
                          <a:pt x="626" y="1046"/>
                        </a:lnTo>
                        <a:lnTo>
                          <a:pt x="626" y="1055"/>
                        </a:lnTo>
                        <a:lnTo>
                          <a:pt x="629" y="1055"/>
                        </a:lnTo>
                        <a:lnTo>
                          <a:pt x="629" y="1063"/>
                        </a:lnTo>
                        <a:lnTo>
                          <a:pt x="632" y="1063"/>
                        </a:lnTo>
                        <a:lnTo>
                          <a:pt x="632" y="1072"/>
                        </a:lnTo>
                        <a:lnTo>
                          <a:pt x="634" y="1072"/>
                        </a:lnTo>
                        <a:lnTo>
                          <a:pt x="634" y="1072"/>
                        </a:lnTo>
                        <a:lnTo>
                          <a:pt x="637" y="1072"/>
                        </a:lnTo>
                        <a:lnTo>
                          <a:pt x="637" y="1075"/>
                        </a:lnTo>
                        <a:lnTo>
                          <a:pt x="640" y="1075"/>
                        </a:lnTo>
                        <a:lnTo>
                          <a:pt x="640" y="1075"/>
                        </a:lnTo>
                        <a:lnTo>
                          <a:pt x="643" y="1075"/>
                        </a:lnTo>
                        <a:lnTo>
                          <a:pt x="643" y="1078"/>
                        </a:lnTo>
                        <a:lnTo>
                          <a:pt x="646" y="1078"/>
                        </a:lnTo>
                        <a:lnTo>
                          <a:pt x="646" y="1081"/>
                        </a:lnTo>
                        <a:lnTo>
                          <a:pt x="649" y="1081"/>
                        </a:lnTo>
                        <a:lnTo>
                          <a:pt x="649" y="1081"/>
                        </a:lnTo>
                        <a:lnTo>
                          <a:pt x="652" y="1081"/>
                        </a:lnTo>
                        <a:lnTo>
                          <a:pt x="652" y="1083"/>
                        </a:lnTo>
                        <a:lnTo>
                          <a:pt x="655" y="1083"/>
                        </a:lnTo>
                        <a:lnTo>
                          <a:pt x="655" y="1083"/>
                        </a:lnTo>
                        <a:lnTo>
                          <a:pt x="658" y="1083"/>
                        </a:lnTo>
                        <a:lnTo>
                          <a:pt x="658" y="1075"/>
                        </a:lnTo>
                        <a:lnTo>
                          <a:pt x="660" y="1075"/>
                        </a:lnTo>
                        <a:lnTo>
                          <a:pt x="660" y="1063"/>
                        </a:lnTo>
                        <a:lnTo>
                          <a:pt x="663" y="1063"/>
                        </a:lnTo>
                        <a:lnTo>
                          <a:pt x="663" y="1055"/>
                        </a:lnTo>
                        <a:lnTo>
                          <a:pt x="666" y="1055"/>
                        </a:lnTo>
                        <a:lnTo>
                          <a:pt x="666" y="1046"/>
                        </a:lnTo>
                        <a:lnTo>
                          <a:pt x="669" y="1046"/>
                        </a:lnTo>
                        <a:lnTo>
                          <a:pt x="669" y="1034"/>
                        </a:lnTo>
                        <a:lnTo>
                          <a:pt x="672" y="1034"/>
                        </a:lnTo>
                        <a:lnTo>
                          <a:pt x="672" y="1026"/>
                        </a:lnTo>
                        <a:lnTo>
                          <a:pt x="675" y="1026"/>
                        </a:lnTo>
                        <a:lnTo>
                          <a:pt x="675" y="1017"/>
                        </a:lnTo>
                        <a:lnTo>
                          <a:pt x="678" y="1017"/>
                        </a:lnTo>
                        <a:lnTo>
                          <a:pt x="678" y="1008"/>
                        </a:lnTo>
                        <a:lnTo>
                          <a:pt x="681" y="1008"/>
                        </a:lnTo>
                        <a:lnTo>
                          <a:pt x="681" y="988"/>
                        </a:lnTo>
                        <a:lnTo>
                          <a:pt x="683" y="988"/>
                        </a:lnTo>
                        <a:lnTo>
                          <a:pt x="683" y="968"/>
                        </a:lnTo>
                        <a:lnTo>
                          <a:pt x="686" y="968"/>
                        </a:lnTo>
                        <a:lnTo>
                          <a:pt x="686" y="945"/>
                        </a:lnTo>
                        <a:lnTo>
                          <a:pt x="689" y="945"/>
                        </a:lnTo>
                        <a:lnTo>
                          <a:pt x="689" y="924"/>
                        </a:lnTo>
                        <a:lnTo>
                          <a:pt x="692" y="924"/>
                        </a:lnTo>
                        <a:lnTo>
                          <a:pt x="692" y="904"/>
                        </a:lnTo>
                        <a:lnTo>
                          <a:pt x="695" y="904"/>
                        </a:lnTo>
                        <a:lnTo>
                          <a:pt x="695" y="884"/>
                        </a:lnTo>
                        <a:lnTo>
                          <a:pt x="698" y="884"/>
                        </a:lnTo>
                        <a:lnTo>
                          <a:pt x="698" y="864"/>
                        </a:lnTo>
                        <a:lnTo>
                          <a:pt x="701" y="864"/>
                        </a:lnTo>
                        <a:lnTo>
                          <a:pt x="701" y="841"/>
                        </a:lnTo>
                        <a:lnTo>
                          <a:pt x="704" y="841"/>
                        </a:lnTo>
                        <a:lnTo>
                          <a:pt x="704" y="815"/>
                        </a:lnTo>
                        <a:lnTo>
                          <a:pt x="707" y="815"/>
                        </a:lnTo>
                        <a:lnTo>
                          <a:pt x="707" y="789"/>
                        </a:lnTo>
                        <a:lnTo>
                          <a:pt x="709" y="789"/>
                        </a:lnTo>
                        <a:lnTo>
                          <a:pt x="709" y="760"/>
                        </a:lnTo>
                        <a:lnTo>
                          <a:pt x="712" y="760"/>
                        </a:lnTo>
                        <a:lnTo>
                          <a:pt x="712" y="731"/>
                        </a:lnTo>
                        <a:lnTo>
                          <a:pt x="715" y="731"/>
                        </a:lnTo>
                        <a:lnTo>
                          <a:pt x="715" y="702"/>
                        </a:lnTo>
                        <a:lnTo>
                          <a:pt x="718" y="702"/>
                        </a:lnTo>
                        <a:lnTo>
                          <a:pt x="718" y="673"/>
                        </a:lnTo>
                        <a:lnTo>
                          <a:pt x="721" y="673"/>
                        </a:lnTo>
                        <a:lnTo>
                          <a:pt x="721" y="644"/>
                        </a:lnTo>
                        <a:lnTo>
                          <a:pt x="724" y="644"/>
                        </a:lnTo>
                        <a:lnTo>
                          <a:pt x="724" y="618"/>
                        </a:lnTo>
                        <a:lnTo>
                          <a:pt x="727" y="618"/>
                        </a:lnTo>
                        <a:lnTo>
                          <a:pt x="727" y="586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" name="Freeform 15">
                    <a:extLst>
                      <a:ext uri="{FF2B5EF4-FFF2-40B4-BE49-F238E27FC236}">
                        <a16:creationId xmlns:a16="http://schemas.microsoft.com/office/drawing/2014/main" id="{D69AE053-CDB7-1408-78D9-DFD63EBC54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2" y="774"/>
                    <a:ext cx="726" cy="1650"/>
                  </a:xfrm>
                  <a:custGeom>
                    <a:avLst/>
                    <a:gdLst>
                      <a:gd name="T0" fmla="*/ 8 w 726"/>
                      <a:gd name="T1" fmla="*/ 806 h 1650"/>
                      <a:gd name="T2" fmla="*/ 20 w 726"/>
                      <a:gd name="T3" fmla="*/ 679 h 1650"/>
                      <a:gd name="T4" fmla="*/ 31 w 726"/>
                      <a:gd name="T5" fmla="*/ 549 h 1650"/>
                      <a:gd name="T6" fmla="*/ 43 w 726"/>
                      <a:gd name="T7" fmla="*/ 422 h 1650"/>
                      <a:gd name="T8" fmla="*/ 54 w 726"/>
                      <a:gd name="T9" fmla="*/ 306 h 1650"/>
                      <a:gd name="T10" fmla="*/ 66 w 726"/>
                      <a:gd name="T11" fmla="*/ 190 h 1650"/>
                      <a:gd name="T12" fmla="*/ 77 w 726"/>
                      <a:gd name="T13" fmla="*/ 110 h 1650"/>
                      <a:gd name="T14" fmla="*/ 89 w 726"/>
                      <a:gd name="T15" fmla="*/ 31 h 1650"/>
                      <a:gd name="T16" fmla="*/ 101 w 726"/>
                      <a:gd name="T17" fmla="*/ 11 h 1650"/>
                      <a:gd name="T18" fmla="*/ 112 w 726"/>
                      <a:gd name="T19" fmla="*/ 0 h 1650"/>
                      <a:gd name="T20" fmla="*/ 124 w 726"/>
                      <a:gd name="T21" fmla="*/ 55 h 1650"/>
                      <a:gd name="T22" fmla="*/ 135 w 726"/>
                      <a:gd name="T23" fmla="*/ 127 h 1650"/>
                      <a:gd name="T24" fmla="*/ 147 w 726"/>
                      <a:gd name="T25" fmla="*/ 242 h 1650"/>
                      <a:gd name="T26" fmla="*/ 158 w 726"/>
                      <a:gd name="T27" fmla="*/ 375 h 1650"/>
                      <a:gd name="T28" fmla="*/ 170 w 726"/>
                      <a:gd name="T29" fmla="*/ 526 h 1650"/>
                      <a:gd name="T30" fmla="*/ 181 w 726"/>
                      <a:gd name="T31" fmla="*/ 679 h 1650"/>
                      <a:gd name="T32" fmla="*/ 193 w 726"/>
                      <a:gd name="T33" fmla="*/ 823 h 1650"/>
                      <a:gd name="T34" fmla="*/ 204 w 726"/>
                      <a:gd name="T35" fmla="*/ 962 h 1650"/>
                      <a:gd name="T36" fmla="*/ 216 w 726"/>
                      <a:gd name="T37" fmla="*/ 1084 h 1650"/>
                      <a:gd name="T38" fmla="*/ 227 w 726"/>
                      <a:gd name="T39" fmla="*/ 1188 h 1650"/>
                      <a:gd name="T40" fmla="*/ 239 w 726"/>
                      <a:gd name="T41" fmla="*/ 1283 h 1650"/>
                      <a:gd name="T42" fmla="*/ 251 w 726"/>
                      <a:gd name="T43" fmla="*/ 1364 h 1650"/>
                      <a:gd name="T44" fmla="*/ 262 w 726"/>
                      <a:gd name="T45" fmla="*/ 1436 h 1650"/>
                      <a:gd name="T46" fmla="*/ 274 w 726"/>
                      <a:gd name="T47" fmla="*/ 1497 h 1650"/>
                      <a:gd name="T48" fmla="*/ 285 w 726"/>
                      <a:gd name="T49" fmla="*/ 1552 h 1650"/>
                      <a:gd name="T50" fmla="*/ 297 w 726"/>
                      <a:gd name="T51" fmla="*/ 1592 h 1650"/>
                      <a:gd name="T52" fmla="*/ 308 w 726"/>
                      <a:gd name="T53" fmla="*/ 1627 h 1650"/>
                      <a:gd name="T54" fmla="*/ 320 w 726"/>
                      <a:gd name="T55" fmla="*/ 1638 h 1650"/>
                      <a:gd name="T56" fmla="*/ 331 w 726"/>
                      <a:gd name="T57" fmla="*/ 1647 h 1650"/>
                      <a:gd name="T58" fmla="*/ 343 w 726"/>
                      <a:gd name="T59" fmla="*/ 1627 h 1650"/>
                      <a:gd name="T60" fmla="*/ 354 w 726"/>
                      <a:gd name="T61" fmla="*/ 1604 h 1650"/>
                      <a:gd name="T62" fmla="*/ 366 w 726"/>
                      <a:gd name="T63" fmla="*/ 1546 h 1650"/>
                      <a:gd name="T64" fmla="*/ 377 w 726"/>
                      <a:gd name="T65" fmla="*/ 1485 h 1650"/>
                      <a:gd name="T66" fmla="*/ 389 w 726"/>
                      <a:gd name="T67" fmla="*/ 1390 h 1650"/>
                      <a:gd name="T68" fmla="*/ 400 w 726"/>
                      <a:gd name="T69" fmla="*/ 1294 h 1650"/>
                      <a:gd name="T70" fmla="*/ 412 w 726"/>
                      <a:gd name="T71" fmla="*/ 1176 h 1650"/>
                      <a:gd name="T72" fmla="*/ 424 w 726"/>
                      <a:gd name="T73" fmla="*/ 1058 h 1650"/>
                      <a:gd name="T74" fmla="*/ 435 w 726"/>
                      <a:gd name="T75" fmla="*/ 933 h 1650"/>
                      <a:gd name="T76" fmla="*/ 447 w 726"/>
                      <a:gd name="T77" fmla="*/ 809 h 1650"/>
                      <a:gd name="T78" fmla="*/ 458 w 726"/>
                      <a:gd name="T79" fmla="*/ 702 h 1650"/>
                      <a:gd name="T80" fmla="*/ 470 w 726"/>
                      <a:gd name="T81" fmla="*/ 598 h 1650"/>
                      <a:gd name="T82" fmla="*/ 481 w 726"/>
                      <a:gd name="T83" fmla="*/ 526 h 1650"/>
                      <a:gd name="T84" fmla="*/ 493 w 726"/>
                      <a:gd name="T85" fmla="*/ 465 h 1650"/>
                      <a:gd name="T86" fmla="*/ 504 w 726"/>
                      <a:gd name="T87" fmla="*/ 442 h 1650"/>
                      <a:gd name="T88" fmla="*/ 516 w 726"/>
                      <a:gd name="T89" fmla="*/ 436 h 1650"/>
                      <a:gd name="T90" fmla="*/ 527 w 726"/>
                      <a:gd name="T91" fmla="*/ 456 h 1650"/>
                      <a:gd name="T92" fmla="*/ 539 w 726"/>
                      <a:gd name="T93" fmla="*/ 491 h 1650"/>
                      <a:gd name="T94" fmla="*/ 550 w 726"/>
                      <a:gd name="T95" fmla="*/ 531 h 1650"/>
                      <a:gd name="T96" fmla="*/ 562 w 726"/>
                      <a:gd name="T97" fmla="*/ 575 h 1650"/>
                      <a:gd name="T98" fmla="*/ 574 w 726"/>
                      <a:gd name="T99" fmla="*/ 604 h 1650"/>
                      <a:gd name="T100" fmla="*/ 585 w 726"/>
                      <a:gd name="T101" fmla="*/ 618 h 1650"/>
                      <a:gd name="T102" fmla="*/ 597 w 726"/>
                      <a:gd name="T103" fmla="*/ 612 h 1650"/>
                      <a:gd name="T104" fmla="*/ 608 w 726"/>
                      <a:gd name="T105" fmla="*/ 584 h 1650"/>
                      <a:gd name="T106" fmla="*/ 620 w 726"/>
                      <a:gd name="T107" fmla="*/ 543 h 1650"/>
                      <a:gd name="T108" fmla="*/ 631 w 726"/>
                      <a:gd name="T109" fmla="*/ 488 h 1650"/>
                      <a:gd name="T110" fmla="*/ 643 w 726"/>
                      <a:gd name="T111" fmla="*/ 442 h 1650"/>
                      <a:gd name="T112" fmla="*/ 654 w 726"/>
                      <a:gd name="T113" fmla="*/ 401 h 1650"/>
                      <a:gd name="T114" fmla="*/ 677 w 726"/>
                      <a:gd name="T115" fmla="*/ 373 h 1650"/>
                      <a:gd name="T116" fmla="*/ 692 w 726"/>
                      <a:gd name="T117" fmla="*/ 387 h 1650"/>
                      <a:gd name="T118" fmla="*/ 703 w 726"/>
                      <a:gd name="T119" fmla="*/ 419 h 1650"/>
                      <a:gd name="T120" fmla="*/ 715 w 726"/>
                      <a:gd name="T121" fmla="*/ 456 h 1650"/>
                      <a:gd name="T122" fmla="*/ 726 w 726"/>
                      <a:gd name="T123" fmla="*/ 500 h 16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26" h="1650">
                        <a:moveTo>
                          <a:pt x="0" y="930"/>
                        </a:moveTo>
                        <a:lnTo>
                          <a:pt x="0" y="899"/>
                        </a:lnTo>
                        <a:lnTo>
                          <a:pt x="3" y="899"/>
                        </a:lnTo>
                        <a:lnTo>
                          <a:pt x="3" y="867"/>
                        </a:lnTo>
                        <a:lnTo>
                          <a:pt x="5" y="867"/>
                        </a:lnTo>
                        <a:lnTo>
                          <a:pt x="5" y="835"/>
                        </a:lnTo>
                        <a:lnTo>
                          <a:pt x="8" y="835"/>
                        </a:lnTo>
                        <a:lnTo>
                          <a:pt x="8" y="806"/>
                        </a:lnTo>
                        <a:lnTo>
                          <a:pt x="11" y="806"/>
                        </a:lnTo>
                        <a:lnTo>
                          <a:pt x="11" y="774"/>
                        </a:lnTo>
                        <a:lnTo>
                          <a:pt x="14" y="774"/>
                        </a:lnTo>
                        <a:lnTo>
                          <a:pt x="14" y="742"/>
                        </a:lnTo>
                        <a:lnTo>
                          <a:pt x="17" y="742"/>
                        </a:lnTo>
                        <a:lnTo>
                          <a:pt x="17" y="711"/>
                        </a:lnTo>
                        <a:lnTo>
                          <a:pt x="20" y="711"/>
                        </a:lnTo>
                        <a:lnTo>
                          <a:pt x="20" y="679"/>
                        </a:lnTo>
                        <a:lnTo>
                          <a:pt x="23" y="679"/>
                        </a:lnTo>
                        <a:lnTo>
                          <a:pt x="23" y="647"/>
                        </a:lnTo>
                        <a:lnTo>
                          <a:pt x="26" y="647"/>
                        </a:lnTo>
                        <a:lnTo>
                          <a:pt x="26" y="615"/>
                        </a:lnTo>
                        <a:lnTo>
                          <a:pt x="28" y="615"/>
                        </a:lnTo>
                        <a:lnTo>
                          <a:pt x="28" y="581"/>
                        </a:lnTo>
                        <a:lnTo>
                          <a:pt x="31" y="581"/>
                        </a:lnTo>
                        <a:lnTo>
                          <a:pt x="31" y="549"/>
                        </a:lnTo>
                        <a:lnTo>
                          <a:pt x="34" y="549"/>
                        </a:lnTo>
                        <a:lnTo>
                          <a:pt x="34" y="517"/>
                        </a:lnTo>
                        <a:lnTo>
                          <a:pt x="37" y="517"/>
                        </a:lnTo>
                        <a:lnTo>
                          <a:pt x="37" y="485"/>
                        </a:lnTo>
                        <a:lnTo>
                          <a:pt x="40" y="485"/>
                        </a:lnTo>
                        <a:lnTo>
                          <a:pt x="40" y="453"/>
                        </a:lnTo>
                        <a:lnTo>
                          <a:pt x="43" y="453"/>
                        </a:lnTo>
                        <a:lnTo>
                          <a:pt x="43" y="422"/>
                        </a:lnTo>
                        <a:lnTo>
                          <a:pt x="46" y="422"/>
                        </a:lnTo>
                        <a:lnTo>
                          <a:pt x="46" y="393"/>
                        </a:lnTo>
                        <a:lnTo>
                          <a:pt x="49" y="393"/>
                        </a:lnTo>
                        <a:lnTo>
                          <a:pt x="49" y="364"/>
                        </a:lnTo>
                        <a:lnTo>
                          <a:pt x="52" y="364"/>
                        </a:lnTo>
                        <a:lnTo>
                          <a:pt x="52" y="335"/>
                        </a:lnTo>
                        <a:lnTo>
                          <a:pt x="54" y="335"/>
                        </a:lnTo>
                        <a:lnTo>
                          <a:pt x="54" y="306"/>
                        </a:lnTo>
                        <a:lnTo>
                          <a:pt x="57" y="306"/>
                        </a:lnTo>
                        <a:lnTo>
                          <a:pt x="57" y="277"/>
                        </a:lnTo>
                        <a:lnTo>
                          <a:pt x="60" y="277"/>
                        </a:lnTo>
                        <a:lnTo>
                          <a:pt x="60" y="248"/>
                        </a:lnTo>
                        <a:lnTo>
                          <a:pt x="63" y="248"/>
                        </a:lnTo>
                        <a:lnTo>
                          <a:pt x="63" y="219"/>
                        </a:lnTo>
                        <a:lnTo>
                          <a:pt x="66" y="219"/>
                        </a:lnTo>
                        <a:lnTo>
                          <a:pt x="66" y="190"/>
                        </a:lnTo>
                        <a:lnTo>
                          <a:pt x="69" y="190"/>
                        </a:lnTo>
                        <a:lnTo>
                          <a:pt x="69" y="167"/>
                        </a:lnTo>
                        <a:lnTo>
                          <a:pt x="72" y="167"/>
                        </a:lnTo>
                        <a:lnTo>
                          <a:pt x="72" y="147"/>
                        </a:lnTo>
                        <a:lnTo>
                          <a:pt x="75" y="147"/>
                        </a:lnTo>
                        <a:lnTo>
                          <a:pt x="75" y="130"/>
                        </a:lnTo>
                        <a:lnTo>
                          <a:pt x="77" y="130"/>
                        </a:lnTo>
                        <a:lnTo>
                          <a:pt x="77" y="110"/>
                        </a:lnTo>
                        <a:lnTo>
                          <a:pt x="80" y="110"/>
                        </a:lnTo>
                        <a:lnTo>
                          <a:pt x="80" y="89"/>
                        </a:lnTo>
                        <a:lnTo>
                          <a:pt x="83" y="89"/>
                        </a:lnTo>
                        <a:lnTo>
                          <a:pt x="83" y="69"/>
                        </a:lnTo>
                        <a:lnTo>
                          <a:pt x="86" y="69"/>
                        </a:lnTo>
                        <a:lnTo>
                          <a:pt x="86" y="52"/>
                        </a:lnTo>
                        <a:lnTo>
                          <a:pt x="89" y="52"/>
                        </a:lnTo>
                        <a:lnTo>
                          <a:pt x="89" y="31"/>
                        </a:lnTo>
                        <a:lnTo>
                          <a:pt x="92" y="31"/>
                        </a:lnTo>
                        <a:lnTo>
                          <a:pt x="92" y="17"/>
                        </a:lnTo>
                        <a:lnTo>
                          <a:pt x="95" y="17"/>
                        </a:lnTo>
                        <a:lnTo>
                          <a:pt x="95" y="14"/>
                        </a:lnTo>
                        <a:lnTo>
                          <a:pt x="98" y="14"/>
                        </a:lnTo>
                        <a:lnTo>
                          <a:pt x="98" y="14"/>
                        </a:lnTo>
                        <a:lnTo>
                          <a:pt x="101" y="14"/>
                        </a:lnTo>
                        <a:lnTo>
                          <a:pt x="101" y="11"/>
                        </a:lnTo>
                        <a:lnTo>
                          <a:pt x="103" y="11"/>
                        </a:lnTo>
                        <a:lnTo>
                          <a:pt x="103" y="8"/>
                        </a:lnTo>
                        <a:lnTo>
                          <a:pt x="106" y="8"/>
                        </a:lnTo>
                        <a:lnTo>
                          <a:pt x="106" y="5"/>
                        </a:lnTo>
                        <a:lnTo>
                          <a:pt x="109" y="5"/>
                        </a:lnTo>
                        <a:lnTo>
                          <a:pt x="109" y="3"/>
                        </a:lnTo>
                        <a:lnTo>
                          <a:pt x="112" y="3"/>
                        </a:lnTo>
                        <a:lnTo>
                          <a:pt x="112" y="0"/>
                        </a:lnTo>
                        <a:lnTo>
                          <a:pt x="115" y="0"/>
                        </a:lnTo>
                        <a:lnTo>
                          <a:pt x="115" y="0"/>
                        </a:lnTo>
                        <a:lnTo>
                          <a:pt x="118" y="0"/>
                        </a:lnTo>
                        <a:lnTo>
                          <a:pt x="118" y="17"/>
                        </a:lnTo>
                        <a:lnTo>
                          <a:pt x="121" y="17"/>
                        </a:lnTo>
                        <a:lnTo>
                          <a:pt x="121" y="34"/>
                        </a:lnTo>
                        <a:lnTo>
                          <a:pt x="124" y="34"/>
                        </a:lnTo>
                        <a:lnTo>
                          <a:pt x="124" y="55"/>
                        </a:lnTo>
                        <a:lnTo>
                          <a:pt x="127" y="55"/>
                        </a:lnTo>
                        <a:lnTo>
                          <a:pt x="127" y="72"/>
                        </a:lnTo>
                        <a:lnTo>
                          <a:pt x="129" y="72"/>
                        </a:lnTo>
                        <a:lnTo>
                          <a:pt x="129" y="89"/>
                        </a:lnTo>
                        <a:lnTo>
                          <a:pt x="132" y="89"/>
                        </a:lnTo>
                        <a:lnTo>
                          <a:pt x="132" y="107"/>
                        </a:lnTo>
                        <a:lnTo>
                          <a:pt x="135" y="107"/>
                        </a:lnTo>
                        <a:lnTo>
                          <a:pt x="135" y="127"/>
                        </a:lnTo>
                        <a:lnTo>
                          <a:pt x="138" y="127"/>
                        </a:lnTo>
                        <a:lnTo>
                          <a:pt x="138" y="144"/>
                        </a:lnTo>
                        <a:lnTo>
                          <a:pt x="141" y="144"/>
                        </a:lnTo>
                        <a:lnTo>
                          <a:pt x="141" y="176"/>
                        </a:lnTo>
                        <a:lnTo>
                          <a:pt x="144" y="176"/>
                        </a:lnTo>
                        <a:lnTo>
                          <a:pt x="144" y="208"/>
                        </a:lnTo>
                        <a:lnTo>
                          <a:pt x="147" y="208"/>
                        </a:lnTo>
                        <a:lnTo>
                          <a:pt x="147" y="242"/>
                        </a:lnTo>
                        <a:lnTo>
                          <a:pt x="150" y="242"/>
                        </a:lnTo>
                        <a:lnTo>
                          <a:pt x="150" y="274"/>
                        </a:lnTo>
                        <a:lnTo>
                          <a:pt x="152" y="274"/>
                        </a:lnTo>
                        <a:lnTo>
                          <a:pt x="152" y="309"/>
                        </a:lnTo>
                        <a:lnTo>
                          <a:pt x="155" y="309"/>
                        </a:lnTo>
                        <a:lnTo>
                          <a:pt x="155" y="344"/>
                        </a:lnTo>
                        <a:lnTo>
                          <a:pt x="158" y="344"/>
                        </a:lnTo>
                        <a:lnTo>
                          <a:pt x="158" y="375"/>
                        </a:lnTo>
                        <a:lnTo>
                          <a:pt x="161" y="375"/>
                        </a:lnTo>
                        <a:lnTo>
                          <a:pt x="161" y="410"/>
                        </a:lnTo>
                        <a:lnTo>
                          <a:pt x="164" y="410"/>
                        </a:lnTo>
                        <a:lnTo>
                          <a:pt x="164" y="448"/>
                        </a:lnTo>
                        <a:lnTo>
                          <a:pt x="167" y="448"/>
                        </a:lnTo>
                        <a:lnTo>
                          <a:pt x="167" y="485"/>
                        </a:lnTo>
                        <a:lnTo>
                          <a:pt x="170" y="485"/>
                        </a:lnTo>
                        <a:lnTo>
                          <a:pt x="170" y="526"/>
                        </a:lnTo>
                        <a:lnTo>
                          <a:pt x="173" y="526"/>
                        </a:lnTo>
                        <a:lnTo>
                          <a:pt x="173" y="563"/>
                        </a:lnTo>
                        <a:lnTo>
                          <a:pt x="176" y="563"/>
                        </a:lnTo>
                        <a:lnTo>
                          <a:pt x="176" y="601"/>
                        </a:lnTo>
                        <a:lnTo>
                          <a:pt x="178" y="601"/>
                        </a:lnTo>
                        <a:lnTo>
                          <a:pt x="178" y="641"/>
                        </a:lnTo>
                        <a:lnTo>
                          <a:pt x="181" y="641"/>
                        </a:lnTo>
                        <a:lnTo>
                          <a:pt x="181" y="679"/>
                        </a:lnTo>
                        <a:lnTo>
                          <a:pt x="184" y="679"/>
                        </a:lnTo>
                        <a:lnTo>
                          <a:pt x="184" y="719"/>
                        </a:lnTo>
                        <a:lnTo>
                          <a:pt x="187" y="719"/>
                        </a:lnTo>
                        <a:lnTo>
                          <a:pt x="187" y="757"/>
                        </a:lnTo>
                        <a:lnTo>
                          <a:pt x="190" y="757"/>
                        </a:lnTo>
                        <a:lnTo>
                          <a:pt x="190" y="789"/>
                        </a:lnTo>
                        <a:lnTo>
                          <a:pt x="193" y="789"/>
                        </a:lnTo>
                        <a:lnTo>
                          <a:pt x="193" y="823"/>
                        </a:lnTo>
                        <a:lnTo>
                          <a:pt x="196" y="823"/>
                        </a:lnTo>
                        <a:lnTo>
                          <a:pt x="196" y="858"/>
                        </a:lnTo>
                        <a:lnTo>
                          <a:pt x="199" y="858"/>
                        </a:lnTo>
                        <a:lnTo>
                          <a:pt x="199" y="893"/>
                        </a:lnTo>
                        <a:lnTo>
                          <a:pt x="202" y="893"/>
                        </a:lnTo>
                        <a:lnTo>
                          <a:pt x="202" y="927"/>
                        </a:lnTo>
                        <a:lnTo>
                          <a:pt x="204" y="927"/>
                        </a:lnTo>
                        <a:lnTo>
                          <a:pt x="204" y="962"/>
                        </a:lnTo>
                        <a:lnTo>
                          <a:pt x="207" y="962"/>
                        </a:lnTo>
                        <a:lnTo>
                          <a:pt x="207" y="997"/>
                        </a:lnTo>
                        <a:lnTo>
                          <a:pt x="210" y="997"/>
                        </a:lnTo>
                        <a:lnTo>
                          <a:pt x="210" y="1029"/>
                        </a:lnTo>
                        <a:lnTo>
                          <a:pt x="213" y="1029"/>
                        </a:lnTo>
                        <a:lnTo>
                          <a:pt x="213" y="1058"/>
                        </a:lnTo>
                        <a:lnTo>
                          <a:pt x="216" y="1058"/>
                        </a:lnTo>
                        <a:lnTo>
                          <a:pt x="216" y="1084"/>
                        </a:lnTo>
                        <a:lnTo>
                          <a:pt x="219" y="1084"/>
                        </a:lnTo>
                        <a:lnTo>
                          <a:pt x="219" y="1110"/>
                        </a:lnTo>
                        <a:lnTo>
                          <a:pt x="222" y="1110"/>
                        </a:lnTo>
                        <a:lnTo>
                          <a:pt x="222" y="1136"/>
                        </a:lnTo>
                        <a:lnTo>
                          <a:pt x="225" y="1136"/>
                        </a:lnTo>
                        <a:lnTo>
                          <a:pt x="225" y="1162"/>
                        </a:lnTo>
                        <a:lnTo>
                          <a:pt x="227" y="1162"/>
                        </a:lnTo>
                        <a:lnTo>
                          <a:pt x="227" y="1188"/>
                        </a:lnTo>
                        <a:lnTo>
                          <a:pt x="230" y="1188"/>
                        </a:lnTo>
                        <a:lnTo>
                          <a:pt x="230" y="1216"/>
                        </a:lnTo>
                        <a:lnTo>
                          <a:pt x="233" y="1216"/>
                        </a:lnTo>
                        <a:lnTo>
                          <a:pt x="233" y="1242"/>
                        </a:lnTo>
                        <a:lnTo>
                          <a:pt x="236" y="1242"/>
                        </a:lnTo>
                        <a:lnTo>
                          <a:pt x="236" y="1263"/>
                        </a:lnTo>
                        <a:lnTo>
                          <a:pt x="239" y="1263"/>
                        </a:lnTo>
                        <a:lnTo>
                          <a:pt x="239" y="1283"/>
                        </a:lnTo>
                        <a:lnTo>
                          <a:pt x="242" y="1283"/>
                        </a:lnTo>
                        <a:lnTo>
                          <a:pt x="242" y="1303"/>
                        </a:lnTo>
                        <a:lnTo>
                          <a:pt x="245" y="1303"/>
                        </a:lnTo>
                        <a:lnTo>
                          <a:pt x="245" y="1323"/>
                        </a:lnTo>
                        <a:lnTo>
                          <a:pt x="248" y="1323"/>
                        </a:lnTo>
                        <a:lnTo>
                          <a:pt x="248" y="1344"/>
                        </a:lnTo>
                        <a:lnTo>
                          <a:pt x="251" y="1344"/>
                        </a:lnTo>
                        <a:lnTo>
                          <a:pt x="251" y="1364"/>
                        </a:lnTo>
                        <a:lnTo>
                          <a:pt x="253" y="1364"/>
                        </a:lnTo>
                        <a:lnTo>
                          <a:pt x="253" y="1381"/>
                        </a:lnTo>
                        <a:lnTo>
                          <a:pt x="256" y="1381"/>
                        </a:lnTo>
                        <a:lnTo>
                          <a:pt x="256" y="1401"/>
                        </a:lnTo>
                        <a:lnTo>
                          <a:pt x="259" y="1401"/>
                        </a:lnTo>
                        <a:lnTo>
                          <a:pt x="259" y="1419"/>
                        </a:lnTo>
                        <a:lnTo>
                          <a:pt x="262" y="1419"/>
                        </a:lnTo>
                        <a:lnTo>
                          <a:pt x="262" y="1436"/>
                        </a:lnTo>
                        <a:lnTo>
                          <a:pt x="265" y="1436"/>
                        </a:lnTo>
                        <a:lnTo>
                          <a:pt x="265" y="1451"/>
                        </a:lnTo>
                        <a:lnTo>
                          <a:pt x="268" y="1451"/>
                        </a:lnTo>
                        <a:lnTo>
                          <a:pt x="268" y="1465"/>
                        </a:lnTo>
                        <a:lnTo>
                          <a:pt x="271" y="1465"/>
                        </a:lnTo>
                        <a:lnTo>
                          <a:pt x="271" y="1479"/>
                        </a:lnTo>
                        <a:lnTo>
                          <a:pt x="274" y="1479"/>
                        </a:lnTo>
                        <a:lnTo>
                          <a:pt x="274" y="1497"/>
                        </a:lnTo>
                        <a:lnTo>
                          <a:pt x="276" y="1497"/>
                        </a:lnTo>
                        <a:lnTo>
                          <a:pt x="276" y="1511"/>
                        </a:lnTo>
                        <a:lnTo>
                          <a:pt x="279" y="1511"/>
                        </a:lnTo>
                        <a:lnTo>
                          <a:pt x="279" y="1526"/>
                        </a:lnTo>
                        <a:lnTo>
                          <a:pt x="282" y="1526"/>
                        </a:lnTo>
                        <a:lnTo>
                          <a:pt x="282" y="1540"/>
                        </a:lnTo>
                        <a:lnTo>
                          <a:pt x="285" y="1540"/>
                        </a:lnTo>
                        <a:lnTo>
                          <a:pt x="285" y="1552"/>
                        </a:lnTo>
                        <a:lnTo>
                          <a:pt x="288" y="1552"/>
                        </a:lnTo>
                        <a:lnTo>
                          <a:pt x="288" y="1560"/>
                        </a:lnTo>
                        <a:lnTo>
                          <a:pt x="291" y="1560"/>
                        </a:lnTo>
                        <a:lnTo>
                          <a:pt x="291" y="1572"/>
                        </a:lnTo>
                        <a:lnTo>
                          <a:pt x="294" y="1572"/>
                        </a:lnTo>
                        <a:lnTo>
                          <a:pt x="294" y="1581"/>
                        </a:lnTo>
                        <a:lnTo>
                          <a:pt x="297" y="1581"/>
                        </a:lnTo>
                        <a:lnTo>
                          <a:pt x="297" y="1592"/>
                        </a:lnTo>
                        <a:lnTo>
                          <a:pt x="300" y="1592"/>
                        </a:lnTo>
                        <a:lnTo>
                          <a:pt x="300" y="1601"/>
                        </a:lnTo>
                        <a:lnTo>
                          <a:pt x="302" y="1601"/>
                        </a:lnTo>
                        <a:lnTo>
                          <a:pt x="302" y="1612"/>
                        </a:lnTo>
                        <a:lnTo>
                          <a:pt x="305" y="1612"/>
                        </a:lnTo>
                        <a:lnTo>
                          <a:pt x="305" y="1621"/>
                        </a:lnTo>
                        <a:lnTo>
                          <a:pt x="308" y="1621"/>
                        </a:lnTo>
                        <a:lnTo>
                          <a:pt x="308" y="1627"/>
                        </a:lnTo>
                        <a:lnTo>
                          <a:pt x="311" y="1627"/>
                        </a:lnTo>
                        <a:lnTo>
                          <a:pt x="311" y="1630"/>
                        </a:lnTo>
                        <a:lnTo>
                          <a:pt x="314" y="1630"/>
                        </a:lnTo>
                        <a:lnTo>
                          <a:pt x="314" y="1633"/>
                        </a:lnTo>
                        <a:lnTo>
                          <a:pt x="317" y="1633"/>
                        </a:lnTo>
                        <a:lnTo>
                          <a:pt x="317" y="1636"/>
                        </a:lnTo>
                        <a:lnTo>
                          <a:pt x="320" y="1636"/>
                        </a:lnTo>
                        <a:lnTo>
                          <a:pt x="320" y="1638"/>
                        </a:lnTo>
                        <a:lnTo>
                          <a:pt x="323" y="1638"/>
                        </a:lnTo>
                        <a:lnTo>
                          <a:pt x="323" y="1644"/>
                        </a:lnTo>
                        <a:lnTo>
                          <a:pt x="326" y="1644"/>
                        </a:lnTo>
                        <a:lnTo>
                          <a:pt x="326" y="1647"/>
                        </a:lnTo>
                        <a:lnTo>
                          <a:pt x="328" y="1647"/>
                        </a:lnTo>
                        <a:lnTo>
                          <a:pt x="328" y="1650"/>
                        </a:lnTo>
                        <a:lnTo>
                          <a:pt x="331" y="1650"/>
                        </a:lnTo>
                        <a:lnTo>
                          <a:pt x="331" y="1647"/>
                        </a:lnTo>
                        <a:lnTo>
                          <a:pt x="334" y="1647"/>
                        </a:lnTo>
                        <a:lnTo>
                          <a:pt x="334" y="1641"/>
                        </a:lnTo>
                        <a:lnTo>
                          <a:pt x="337" y="1641"/>
                        </a:lnTo>
                        <a:lnTo>
                          <a:pt x="337" y="1638"/>
                        </a:lnTo>
                        <a:lnTo>
                          <a:pt x="340" y="1638"/>
                        </a:lnTo>
                        <a:lnTo>
                          <a:pt x="340" y="1633"/>
                        </a:lnTo>
                        <a:lnTo>
                          <a:pt x="343" y="1633"/>
                        </a:lnTo>
                        <a:lnTo>
                          <a:pt x="343" y="1627"/>
                        </a:lnTo>
                        <a:lnTo>
                          <a:pt x="346" y="1627"/>
                        </a:lnTo>
                        <a:lnTo>
                          <a:pt x="346" y="1624"/>
                        </a:lnTo>
                        <a:lnTo>
                          <a:pt x="349" y="1624"/>
                        </a:lnTo>
                        <a:lnTo>
                          <a:pt x="349" y="1618"/>
                        </a:lnTo>
                        <a:lnTo>
                          <a:pt x="351" y="1618"/>
                        </a:lnTo>
                        <a:lnTo>
                          <a:pt x="351" y="1612"/>
                        </a:lnTo>
                        <a:lnTo>
                          <a:pt x="354" y="1612"/>
                        </a:lnTo>
                        <a:lnTo>
                          <a:pt x="354" y="1604"/>
                        </a:lnTo>
                        <a:lnTo>
                          <a:pt x="357" y="1604"/>
                        </a:lnTo>
                        <a:lnTo>
                          <a:pt x="357" y="1589"/>
                        </a:lnTo>
                        <a:lnTo>
                          <a:pt x="360" y="1589"/>
                        </a:lnTo>
                        <a:lnTo>
                          <a:pt x="360" y="1575"/>
                        </a:lnTo>
                        <a:lnTo>
                          <a:pt x="363" y="1575"/>
                        </a:lnTo>
                        <a:lnTo>
                          <a:pt x="363" y="1560"/>
                        </a:lnTo>
                        <a:lnTo>
                          <a:pt x="366" y="1560"/>
                        </a:lnTo>
                        <a:lnTo>
                          <a:pt x="366" y="1546"/>
                        </a:lnTo>
                        <a:lnTo>
                          <a:pt x="369" y="1546"/>
                        </a:lnTo>
                        <a:lnTo>
                          <a:pt x="369" y="1531"/>
                        </a:lnTo>
                        <a:lnTo>
                          <a:pt x="372" y="1531"/>
                        </a:lnTo>
                        <a:lnTo>
                          <a:pt x="372" y="1514"/>
                        </a:lnTo>
                        <a:lnTo>
                          <a:pt x="375" y="1514"/>
                        </a:lnTo>
                        <a:lnTo>
                          <a:pt x="375" y="1500"/>
                        </a:lnTo>
                        <a:lnTo>
                          <a:pt x="377" y="1500"/>
                        </a:lnTo>
                        <a:lnTo>
                          <a:pt x="377" y="1485"/>
                        </a:lnTo>
                        <a:lnTo>
                          <a:pt x="380" y="1485"/>
                        </a:lnTo>
                        <a:lnTo>
                          <a:pt x="380" y="1459"/>
                        </a:lnTo>
                        <a:lnTo>
                          <a:pt x="383" y="1459"/>
                        </a:lnTo>
                        <a:lnTo>
                          <a:pt x="383" y="1436"/>
                        </a:lnTo>
                        <a:lnTo>
                          <a:pt x="386" y="1436"/>
                        </a:lnTo>
                        <a:lnTo>
                          <a:pt x="386" y="1413"/>
                        </a:lnTo>
                        <a:lnTo>
                          <a:pt x="389" y="1413"/>
                        </a:lnTo>
                        <a:lnTo>
                          <a:pt x="389" y="1390"/>
                        </a:lnTo>
                        <a:lnTo>
                          <a:pt x="392" y="1390"/>
                        </a:lnTo>
                        <a:lnTo>
                          <a:pt x="392" y="1367"/>
                        </a:lnTo>
                        <a:lnTo>
                          <a:pt x="395" y="1367"/>
                        </a:lnTo>
                        <a:lnTo>
                          <a:pt x="395" y="1344"/>
                        </a:lnTo>
                        <a:lnTo>
                          <a:pt x="398" y="1344"/>
                        </a:lnTo>
                        <a:lnTo>
                          <a:pt x="398" y="1321"/>
                        </a:lnTo>
                        <a:lnTo>
                          <a:pt x="400" y="1321"/>
                        </a:lnTo>
                        <a:lnTo>
                          <a:pt x="400" y="1294"/>
                        </a:lnTo>
                        <a:lnTo>
                          <a:pt x="403" y="1294"/>
                        </a:lnTo>
                        <a:lnTo>
                          <a:pt x="403" y="1266"/>
                        </a:lnTo>
                        <a:lnTo>
                          <a:pt x="406" y="1266"/>
                        </a:lnTo>
                        <a:lnTo>
                          <a:pt x="406" y="1237"/>
                        </a:lnTo>
                        <a:lnTo>
                          <a:pt x="409" y="1237"/>
                        </a:lnTo>
                        <a:lnTo>
                          <a:pt x="409" y="1208"/>
                        </a:lnTo>
                        <a:lnTo>
                          <a:pt x="412" y="1208"/>
                        </a:lnTo>
                        <a:lnTo>
                          <a:pt x="412" y="1176"/>
                        </a:lnTo>
                        <a:lnTo>
                          <a:pt x="415" y="1176"/>
                        </a:lnTo>
                        <a:lnTo>
                          <a:pt x="415" y="1147"/>
                        </a:lnTo>
                        <a:lnTo>
                          <a:pt x="418" y="1147"/>
                        </a:lnTo>
                        <a:lnTo>
                          <a:pt x="418" y="1118"/>
                        </a:lnTo>
                        <a:lnTo>
                          <a:pt x="421" y="1118"/>
                        </a:lnTo>
                        <a:lnTo>
                          <a:pt x="421" y="1089"/>
                        </a:lnTo>
                        <a:lnTo>
                          <a:pt x="424" y="1089"/>
                        </a:lnTo>
                        <a:lnTo>
                          <a:pt x="424" y="1058"/>
                        </a:lnTo>
                        <a:lnTo>
                          <a:pt x="426" y="1058"/>
                        </a:lnTo>
                        <a:lnTo>
                          <a:pt x="426" y="1029"/>
                        </a:lnTo>
                        <a:lnTo>
                          <a:pt x="429" y="1029"/>
                        </a:lnTo>
                        <a:lnTo>
                          <a:pt x="429" y="997"/>
                        </a:lnTo>
                        <a:lnTo>
                          <a:pt x="432" y="997"/>
                        </a:lnTo>
                        <a:lnTo>
                          <a:pt x="432" y="965"/>
                        </a:lnTo>
                        <a:lnTo>
                          <a:pt x="435" y="965"/>
                        </a:lnTo>
                        <a:lnTo>
                          <a:pt x="435" y="933"/>
                        </a:lnTo>
                        <a:lnTo>
                          <a:pt x="438" y="933"/>
                        </a:lnTo>
                        <a:lnTo>
                          <a:pt x="438" y="904"/>
                        </a:lnTo>
                        <a:lnTo>
                          <a:pt x="441" y="904"/>
                        </a:lnTo>
                        <a:lnTo>
                          <a:pt x="441" y="873"/>
                        </a:lnTo>
                        <a:lnTo>
                          <a:pt x="444" y="873"/>
                        </a:lnTo>
                        <a:lnTo>
                          <a:pt x="444" y="841"/>
                        </a:lnTo>
                        <a:lnTo>
                          <a:pt x="447" y="841"/>
                        </a:lnTo>
                        <a:lnTo>
                          <a:pt x="447" y="809"/>
                        </a:lnTo>
                        <a:lnTo>
                          <a:pt x="450" y="809"/>
                        </a:lnTo>
                        <a:lnTo>
                          <a:pt x="450" y="780"/>
                        </a:lnTo>
                        <a:lnTo>
                          <a:pt x="452" y="780"/>
                        </a:lnTo>
                        <a:lnTo>
                          <a:pt x="452" y="754"/>
                        </a:lnTo>
                        <a:lnTo>
                          <a:pt x="455" y="754"/>
                        </a:lnTo>
                        <a:lnTo>
                          <a:pt x="455" y="728"/>
                        </a:lnTo>
                        <a:lnTo>
                          <a:pt x="458" y="728"/>
                        </a:lnTo>
                        <a:lnTo>
                          <a:pt x="458" y="702"/>
                        </a:lnTo>
                        <a:lnTo>
                          <a:pt x="461" y="702"/>
                        </a:lnTo>
                        <a:lnTo>
                          <a:pt x="461" y="676"/>
                        </a:lnTo>
                        <a:lnTo>
                          <a:pt x="464" y="676"/>
                        </a:lnTo>
                        <a:lnTo>
                          <a:pt x="464" y="650"/>
                        </a:lnTo>
                        <a:lnTo>
                          <a:pt x="467" y="650"/>
                        </a:lnTo>
                        <a:lnTo>
                          <a:pt x="467" y="624"/>
                        </a:lnTo>
                        <a:lnTo>
                          <a:pt x="470" y="624"/>
                        </a:lnTo>
                        <a:lnTo>
                          <a:pt x="470" y="598"/>
                        </a:lnTo>
                        <a:lnTo>
                          <a:pt x="473" y="598"/>
                        </a:lnTo>
                        <a:lnTo>
                          <a:pt x="473" y="572"/>
                        </a:lnTo>
                        <a:lnTo>
                          <a:pt x="475" y="572"/>
                        </a:lnTo>
                        <a:lnTo>
                          <a:pt x="475" y="558"/>
                        </a:lnTo>
                        <a:lnTo>
                          <a:pt x="478" y="558"/>
                        </a:lnTo>
                        <a:lnTo>
                          <a:pt x="478" y="543"/>
                        </a:lnTo>
                        <a:lnTo>
                          <a:pt x="481" y="543"/>
                        </a:lnTo>
                        <a:lnTo>
                          <a:pt x="481" y="526"/>
                        </a:lnTo>
                        <a:lnTo>
                          <a:pt x="484" y="526"/>
                        </a:lnTo>
                        <a:lnTo>
                          <a:pt x="484" y="511"/>
                        </a:lnTo>
                        <a:lnTo>
                          <a:pt x="487" y="511"/>
                        </a:lnTo>
                        <a:lnTo>
                          <a:pt x="487" y="494"/>
                        </a:lnTo>
                        <a:lnTo>
                          <a:pt x="490" y="494"/>
                        </a:lnTo>
                        <a:lnTo>
                          <a:pt x="490" y="479"/>
                        </a:lnTo>
                        <a:lnTo>
                          <a:pt x="493" y="479"/>
                        </a:lnTo>
                        <a:lnTo>
                          <a:pt x="493" y="465"/>
                        </a:lnTo>
                        <a:lnTo>
                          <a:pt x="496" y="465"/>
                        </a:lnTo>
                        <a:lnTo>
                          <a:pt x="496" y="448"/>
                        </a:lnTo>
                        <a:lnTo>
                          <a:pt x="499" y="448"/>
                        </a:lnTo>
                        <a:lnTo>
                          <a:pt x="499" y="445"/>
                        </a:lnTo>
                        <a:lnTo>
                          <a:pt x="501" y="445"/>
                        </a:lnTo>
                        <a:lnTo>
                          <a:pt x="501" y="445"/>
                        </a:lnTo>
                        <a:lnTo>
                          <a:pt x="504" y="445"/>
                        </a:lnTo>
                        <a:lnTo>
                          <a:pt x="504" y="442"/>
                        </a:lnTo>
                        <a:lnTo>
                          <a:pt x="507" y="442"/>
                        </a:lnTo>
                        <a:lnTo>
                          <a:pt x="507" y="442"/>
                        </a:lnTo>
                        <a:lnTo>
                          <a:pt x="510" y="442"/>
                        </a:lnTo>
                        <a:lnTo>
                          <a:pt x="510" y="439"/>
                        </a:lnTo>
                        <a:lnTo>
                          <a:pt x="513" y="439"/>
                        </a:lnTo>
                        <a:lnTo>
                          <a:pt x="513" y="436"/>
                        </a:lnTo>
                        <a:lnTo>
                          <a:pt x="516" y="436"/>
                        </a:lnTo>
                        <a:lnTo>
                          <a:pt x="516" y="436"/>
                        </a:lnTo>
                        <a:lnTo>
                          <a:pt x="519" y="436"/>
                        </a:lnTo>
                        <a:lnTo>
                          <a:pt x="519" y="433"/>
                        </a:lnTo>
                        <a:lnTo>
                          <a:pt x="522" y="433"/>
                        </a:lnTo>
                        <a:lnTo>
                          <a:pt x="522" y="439"/>
                        </a:lnTo>
                        <a:lnTo>
                          <a:pt x="524" y="439"/>
                        </a:lnTo>
                        <a:lnTo>
                          <a:pt x="524" y="448"/>
                        </a:lnTo>
                        <a:lnTo>
                          <a:pt x="527" y="448"/>
                        </a:lnTo>
                        <a:lnTo>
                          <a:pt x="527" y="456"/>
                        </a:lnTo>
                        <a:lnTo>
                          <a:pt x="530" y="456"/>
                        </a:lnTo>
                        <a:lnTo>
                          <a:pt x="530" y="465"/>
                        </a:lnTo>
                        <a:lnTo>
                          <a:pt x="533" y="465"/>
                        </a:lnTo>
                        <a:lnTo>
                          <a:pt x="533" y="474"/>
                        </a:lnTo>
                        <a:lnTo>
                          <a:pt x="536" y="474"/>
                        </a:lnTo>
                        <a:lnTo>
                          <a:pt x="536" y="482"/>
                        </a:lnTo>
                        <a:lnTo>
                          <a:pt x="539" y="482"/>
                        </a:lnTo>
                        <a:lnTo>
                          <a:pt x="539" y="491"/>
                        </a:lnTo>
                        <a:lnTo>
                          <a:pt x="542" y="491"/>
                        </a:lnTo>
                        <a:lnTo>
                          <a:pt x="542" y="500"/>
                        </a:lnTo>
                        <a:lnTo>
                          <a:pt x="545" y="500"/>
                        </a:lnTo>
                        <a:lnTo>
                          <a:pt x="545" y="511"/>
                        </a:lnTo>
                        <a:lnTo>
                          <a:pt x="548" y="511"/>
                        </a:lnTo>
                        <a:lnTo>
                          <a:pt x="548" y="523"/>
                        </a:lnTo>
                        <a:lnTo>
                          <a:pt x="550" y="523"/>
                        </a:lnTo>
                        <a:lnTo>
                          <a:pt x="550" y="531"/>
                        </a:lnTo>
                        <a:lnTo>
                          <a:pt x="553" y="531"/>
                        </a:lnTo>
                        <a:lnTo>
                          <a:pt x="553" y="543"/>
                        </a:lnTo>
                        <a:lnTo>
                          <a:pt x="556" y="543"/>
                        </a:lnTo>
                        <a:lnTo>
                          <a:pt x="556" y="555"/>
                        </a:lnTo>
                        <a:lnTo>
                          <a:pt x="559" y="555"/>
                        </a:lnTo>
                        <a:lnTo>
                          <a:pt x="559" y="566"/>
                        </a:lnTo>
                        <a:lnTo>
                          <a:pt x="562" y="566"/>
                        </a:lnTo>
                        <a:lnTo>
                          <a:pt x="562" y="575"/>
                        </a:lnTo>
                        <a:lnTo>
                          <a:pt x="565" y="575"/>
                        </a:lnTo>
                        <a:lnTo>
                          <a:pt x="565" y="586"/>
                        </a:lnTo>
                        <a:lnTo>
                          <a:pt x="568" y="586"/>
                        </a:lnTo>
                        <a:lnTo>
                          <a:pt x="568" y="598"/>
                        </a:lnTo>
                        <a:lnTo>
                          <a:pt x="571" y="598"/>
                        </a:lnTo>
                        <a:lnTo>
                          <a:pt x="571" y="601"/>
                        </a:lnTo>
                        <a:lnTo>
                          <a:pt x="574" y="601"/>
                        </a:lnTo>
                        <a:lnTo>
                          <a:pt x="574" y="604"/>
                        </a:lnTo>
                        <a:lnTo>
                          <a:pt x="576" y="604"/>
                        </a:lnTo>
                        <a:lnTo>
                          <a:pt x="576" y="607"/>
                        </a:lnTo>
                        <a:lnTo>
                          <a:pt x="579" y="607"/>
                        </a:lnTo>
                        <a:lnTo>
                          <a:pt x="579" y="612"/>
                        </a:lnTo>
                        <a:lnTo>
                          <a:pt x="582" y="612"/>
                        </a:lnTo>
                        <a:lnTo>
                          <a:pt x="582" y="615"/>
                        </a:lnTo>
                        <a:lnTo>
                          <a:pt x="585" y="615"/>
                        </a:lnTo>
                        <a:lnTo>
                          <a:pt x="585" y="618"/>
                        </a:lnTo>
                        <a:lnTo>
                          <a:pt x="588" y="618"/>
                        </a:lnTo>
                        <a:lnTo>
                          <a:pt x="588" y="621"/>
                        </a:lnTo>
                        <a:lnTo>
                          <a:pt x="591" y="621"/>
                        </a:lnTo>
                        <a:lnTo>
                          <a:pt x="591" y="624"/>
                        </a:lnTo>
                        <a:lnTo>
                          <a:pt x="594" y="624"/>
                        </a:lnTo>
                        <a:lnTo>
                          <a:pt x="594" y="618"/>
                        </a:lnTo>
                        <a:lnTo>
                          <a:pt x="597" y="618"/>
                        </a:lnTo>
                        <a:lnTo>
                          <a:pt x="597" y="612"/>
                        </a:lnTo>
                        <a:lnTo>
                          <a:pt x="599" y="612"/>
                        </a:lnTo>
                        <a:lnTo>
                          <a:pt x="599" y="604"/>
                        </a:lnTo>
                        <a:lnTo>
                          <a:pt x="602" y="604"/>
                        </a:lnTo>
                        <a:lnTo>
                          <a:pt x="602" y="598"/>
                        </a:lnTo>
                        <a:lnTo>
                          <a:pt x="605" y="598"/>
                        </a:lnTo>
                        <a:lnTo>
                          <a:pt x="605" y="589"/>
                        </a:lnTo>
                        <a:lnTo>
                          <a:pt x="608" y="589"/>
                        </a:lnTo>
                        <a:lnTo>
                          <a:pt x="608" y="584"/>
                        </a:lnTo>
                        <a:lnTo>
                          <a:pt x="611" y="584"/>
                        </a:lnTo>
                        <a:lnTo>
                          <a:pt x="611" y="575"/>
                        </a:lnTo>
                        <a:lnTo>
                          <a:pt x="614" y="575"/>
                        </a:lnTo>
                        <a:lnTo>
                          <a:pt x="614" y="566"/>
                        </a:lnTo>
                        <a:lnTo>
                          <a:pt x="617" y="566"/>
                        </a:lnTo>
                        <a:lnTo>
                          <a:pt x="617" y="558"/>
                        </a:lnTo>
                        <a:lnTo>
                          <a:pt x="620" y="558"/>
                        </a:lnTo>
                        <a:lnTo>
                          <a:pt x="620" y="543"/>
                        </a:lnTo>
                        <a:lnTo>
                          <a:pt x="623" y="543"/>
                        </a:lnTo>
                        <a:lnTo>
                          <a:pt x="623" y="529"/>
                        </a:lnTo>
                        <a:lnTo>
                          <a:pt x="625" y="529"/>
                        </a:lnTo>
                        <a:lnTo>
                          <a:pt x="625" y="517"/>
                        </a:lnTo>
                        <a:lnTo>
                          <a:pt x="628" y="517"/>
                        </a:lnTo>
                        <a:lnTo>
                          <a:pt x="628" y="503"/>
                        </a:lnTo>
                        <a:lnTo>
                          <a:pt x="631" y="503"/>
                        </a:lnTo>
                        <a:lnTo>
                          <a:pt x="631" y="488"/>
                        </a:lnTo>
                        <a:lnTo>
                          <a:pt x="634" y="488"/>
                        </a:lnTo>
                        <a:lnTo>
                          <a:pt x="634" y="477"/>
                        </a:lnTo>
                        <a:lnTo>
                          <a:pt x="637" y="477"/>
                        </a:lnTo>
                        <a:lnTo>
                          <a:pt x="637" y="462"/>
                        </a:lnTo>
                        <a:lnTo>
                          <a:pt x="640" y="462"/>
                        </a:lnTo>
                        <a:lnTo>
                          <a:pt x="640" y="451"/>
                        </a:lnTo>
                        <a:lnTo>
                          <a:pt x="643" y="451"/>
                        </a:lnTo>
                        <a:lnTo>
                          <a:pt x="643" y="442"/>
                        </a:lnTo>
                        <a:lnTo>
                          <a:pt x="646" y="442"/>
                        </a:lnTo>
                        <a:lnTo>
                          <a:pt x="646" y="430"/>
                        </a:lnTo>
                        <a:lnTo>
                          <a:pt x="648" y="430"/>
                        </a:lnTo>
                        <a:lnTo>
                          <a:pt x="648" y="422"/>
                        </a:lnTo>
                        <a:lnTo>
                          <a:pt x="651" y="422"/>
                        </a:lnTo>
                        <a:lnTo>
                          <a:pt x="651" y="410"/>
                        </a:lnTo>
                        <a:lnTo>
                          <a:pt x="654" y="410"/>
                        </a:lnTo>
                        <a:lnTo>
                          <a:pt x="654" y="401"/>
                        </a:lnTo>
                        <a:lnTo>
                          <a:pt x="657" y="401"/>
                        </a:lnTo>
                        <a:lnTo>
                          <a:pt x="657" y="390"/>
                        </a:lnTo>
                        <a:lnTo>
                          <a:pt x="660" y="390"/>
                        </a:lnTo>
                        <a:lnTo>
                          <a:pt x="660" y="381"/>
                        </a:lnTo>
                        <a:lnTo>
                          <a:pt x="663" y="381"/>
                        </a:lnTo>
                        <a:lnTo>
                          <a:pt x="663" y="373"/>
                        </a:lnTo>
                        <a:lnTo>
                          <a:pt x="666" y="373"/>
                        </a:lnTo>
                        <a:lnTo>
                          <a:pt x="677" y="373"/>
                        </a:lnTo>
                        <a:lnTo>
                          <a:pt x="680" y="373"/>
                        </a:lnTo>
                        <a:lnTo>
                          <a:pt x="680" y="370"/>
                        </a:lnTo>
                        <a:lnTo>
                          <a:pt x="683" y="370"/>
                        </a:lnTo>
                        <a:lnTo>
                          <a:pt x="686" y="370"/>
                        </a:lnTo>
                        <a:lnTo>
                          <a:pt x="689" y="370"/>
                        </a:lnTo>
                        <a:lnTo>
                          <a:pt x="689" y="378"/>
                        </a:lnTo>
                        <a:lnTo>
                          <a:pt x="692" y="378"/>
                        </a:lnTo>
                        <a:lnTo>
                          <a:pt x="692" y="387"/>
                        </a:lnTo>
                        <a:lnTo>
                          <a:pt x="695" y="387"/>
                        </a:lnTo>
                        <a:lnTo>
                          <a:pt x="695" y="396"/>
                        </a:lnTo>
                        <a:lnTo>
                          <a:pt x="698" y="396"/>
                        </a:lnTo>
                        <a:lnTo>
                          <a:pt x="698" y="401"/>
                        </a:lnTo>
                        <a:lnTo>
                          <a:pt x="700" y="401"/>
                        </a:lnTo>
                        <a:lnTo>
                          <a:pt x="700" y="410"/>
                        </a:lnTo>
                        <a:lnTo>
                          <a:pt x="703" y="410"/>
                        </a:lnTo>
                        <a:lnTo>
                          <a:pt x="703" y="419"/>
                        </a:lnTo>
                        <a:lnTo>
                          <a:pt x="706" y="419"/>
                        </a:lnTo>
                        <a:lnTo>
                          <a:pt x="706" y="427"/>
                        </a:lnTo>
                        <a:lnTo>
                          <a:pt x="709" y="427"/>
                        </a:lnTo>
                        <a:lnTo>
                          <a:pt x="709" y="436"/>
                        </a:lnTo>
                        <a:lnTo>
                          <a:pt x="712" y="436"/>
                        </a:lnTo>
                        <a:lnTo>
                          <a:pt x="712" y="448"/>
                        </a:lnTo>
                        <a:lnTo>
                          <a:pt x="715" y="448"/>
                        </a:lnTo>
                        <a:lnTo>
                          <a:pt x="715" y="456"/>
                        </a:lnTo>
                        <a:lnTo>
                          <a:pt x="718" y="456"/>
                        </a:lnTo>
                        <a:lnTo>
                          <a:pt x="718" y="468"/>
                        </a:lnTo>
                        <a:lnTo>
                          <a:pt x="721" y="468"/>
                        </a:lnTo>
                        <a:lnTo>
                          <a:pt x="721" y="479"/>
                        </a:lnTo>
                        <a:lnTo>
                          <a:pt x="723" y="479"/>
                        </a:lnTo>
                        <a:lnTo>
                          <a:pt x="723" y="491"/>
                        </a:lnTo>
                        <a:lnTo>
                          <a:pt x="726" y="491"/>
                        </a:lnTo>
                        <a:lnTo>
                          <a:pt x="726" y="500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" name="Freeform 16">
                    <a:extLst>
                      <a:ext uri="{FF2B5EF4-FFF2-40B4-BE49-F238E27FC236}">
                        <a16:creationId xmlns:a16="http://schemas.microsoft.com/office/drawing/2014/main" id="{3CEE555A-98AE-4370-746E-7EA064A349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1" y="1086"/>
                    <a:ext cx="730" cy="910"/>
                  </a:xfrm>
                  <a:custGeom>
                    <a:avLst/>
                    <a:gdLst>
                      <a:gd name="T0" fmla="*/ 9 w 730"/>
                      <a:gd name="T1" fmla="*/ 228 h 910"/>
                      <a:gd name="T2" fmla="*/ 20 w 730"/>
                      <a:gd name="T3" fmla="*/ 257 h 910"/>
                      <a:gd name="T4" fmla="*/ 32 w 730"/>
                      <a:gd name="T5" fmla="*/ 283 h 910"/>
                      <a:gd name="T6" fmla="*/ 44 w 730"/>
                      <a:gd name="T7" fmla="*/ 289 h 910"/>
                      <a:gd name="T8" fmla="*/ 55 w 730"/>
                      <a:gd name="T9" fmla="*/ 292 h 910"/>
                      <a:gd name="T10" fmla="*/ 67 w 730"/>
                      <a:gd name="T11" fmla="*/ 280 h 910"/>
                      <a:gd name="T12" fmla="*/ 78 w 730"/>
                      <a:gd name="T13" fmla="*/ 272 h 910"/>
                      <a:gd name="T14" fmla="*/ 90 w 730"/>
                      <a:gd name="T15" fmla="*/ 257 h 910"/>
                      <a:gd name="T16" fmla="*/ 101 w 730"/>
                      <a:gd name="T17" fmla="*/ 246 h 910"/>
                      <a:gd name="T18" fmla="*/ 127 w 730"/>
                      <a:gd name="T19" fmla="*/ 248 h 910"/>
                      <a:gd name="T20" fmla="*/ 139 w 730"/>
                      <a:gd name="T21" fmla="*/ 266 h 910"/>
                      <a:gd name="T22" fmla="*/ 150 w 730"/>
                      <a:gd name="T23" fmla="*/ 292 h 910"/>
                      <a:gd name="T24" fmla="*/ 162 w 730"/>
                      <a:gd name="T25" fmla="*/ 335 h 910"/>
                      <a:gd name="T26" fmla="*/ 173 w 730"/>
                      <a:gd name="T27" fmla="*/ 384 h 910"/>
                      <a:gd name="T28" fmla="*/ 185 w 730"/>
                      <a:gd name="T29" fmla="*/ 448 h 910"/>
                      <a:gd name="T30" fmla="*/ 196 w 730"/>
                      <a:gd name="T31" fmla="*/ 511 h 910"/>
                      <a:gd name="T32" fmla="*/ 208 w 730"/>
                      <a:gd name="T33" fmla="*/ 578 h 910"/>
                      <a:gd name="T34" fmla="*/ 219 w 730"/>
                      <a:gd name="T35" fmla="*/ 644 h 910"/>
                      <a:gd name="T36" fmla="*/ 231 w 730"/>
                      <a:gd name="T37" fmla="*/ 691 h 910"/>
                      <a:gd name="T38" fmla="*/ 242 w 730"/>
                      <a:gd name="T39" fmla="*/ 740 h 910"/>
                      <a:gd name="T40" fmla="*/ 254 w 730"/>
                      <a:gd name="T41" fmla="*/ 760 h 910"/>
                      <a:gd name="T42" fmla="*/ 266 w 730"/>
                      <a:gd name="T43" fmla="*/ 777 h 910"/>
                      <a:gd name="T44" fmla="*/ 280 w 730"/>
                      <a:gd name="T45" fmla="*/ 772 h 910"/>
                      <a:gd name="T46" fmla="*/ 292 w 730"/>
                      <a:gd name="T47" fmla="*/ 763 h 910"/>
                      <a:gd name="T48" fmla="*/ 303 w 730"/>
                      <a:gd name="T49" fmla="*/ 740 h 910"/>
                      <a:gd name="T50" fmla="*/ 315 w 730"/>
                      <a:gd name="T51" fmla="*/ 719 h 910"/>
                      <a:gd name="T52" fmla="*/ 326 w 730"/>
                      <a:gd name="T53" fmla="*/ 693 h 910"/>
                      <a:gd name="T54" fmla="*/ 338 w 730"/>
                      <a:gd name="T55" fmla="*/ 670 h 910"/>
                      <a:gd name="T56" fmla="*/ 349 w 730"/>
                      <a:gd name="T57" fmla="*/ 636 h 910"/>
                      <a:gd name="T58" fmla="*/ 361 w 730"/>
                      <a:gd name="T59" fmla="*/ 604 h 910"/>
                      <a:gd name="T60" fmla="*/ 372 w 730"/>
                      <a:gd name="T61" fmla="*/ 558 h 910"/>
                      <a:gd name="T62" fmla="*/ 384 w 730"/>
                      <a:gd name="T63" fmla="*/ 514 h 910"/>
                      <a:gd name="T64" fmla="*/ 395 w 730"/>
                      <a:gd name="T65" fmla="*/ 471 h 910"/>
                      <a:gd name="T66" fmla="*/ 407 w 730"/>
                      <a:gd name="T67" fmla="*/ 430 h 910"/>
                      <a:gd name="T68" fmla="*/ 418 w 730"/>
                      <a:gd name="T69" fmla="*/ 413 h 910"/>
                      <a:gd name="T70" fmla="*/ 430 w 730"/>
                      <a:gd name="T71" fmla="*/ 404 h 910"/>
                      <a:gd name="T72" fmla="*/ 441 w 730"/>
                      <a:gd name="T73" fmla="*/ 433 h 910"/>
                      <a:gd name="T74" fmla="*/ 453 w 730"/>
                      <a:gd name="T75" fmla="*/ 477 h 910"/>
                      <a:gd name="T76" fmla="*/ 465 w 730"/>
                      <a:gd name="T77" fmla="*/ 549 h 910"/>
                      <a:gd name="T78" fmla="*/ 476 w 730"/>
                      <a:gd name="T79" fmla="*/ 633 h 910"/>
                      <a:gd name="T80" fmla="*/ 488 w 730"/>
                      <a:gd name="T81" fmla="*/ 717 h 910"/>
                      <a:gd name="T82" fmla="*/ 499 w 730"/>
                      <a:gd name="T83" fmla="*/ 800 h 910"/>
                      <a:gd name="T84" fmla="*/ 511 w 730"/>
                      <a:gd name="T85" fmla="*/ 861 h 910"/>
                      <a:gd name="T86" fmla="*/ 522 w 730"/>
                      <a:gd name="T87" fmla="*/ 893 h 910"/>
                      <a:gd name="T88" fmla="*/ 534 w 730"/>
                      <a:gd name="T89" fmla="*/ 896 h 910"/>
                      <a:gd name="T90" fmla="*/ 545 w 730"/>
                      <a:gd name="T91" fmla="*/ 852 h 910"/>
                      <a:gd name="T92" fmla="*/ 557 w 730"/>
                      <a:gd name="T93" fmla="*/ 789 h 910"/>
                      <a:gd name="T94" fmla="*/ 568 w 730"/>
                      <a:gd name="T95" fmla="*/ 685 h 910"/>
                      <a:gd name="T96" fmla="*/ 580 w 730"/>
                      <a:gd name="T97" fmla="*/ 575 h 910"/>
                      <a:gd name="T98" fmla="*/ 591 w 730"/>
                      <a:gd name="T99" fmla="*/ 451 h 910"/>
                      <a:gd name="T100" fmla="*/ 603 w 730"/>
                      <a:gd name="T101" fmla="*/ 332 h 910"/>
                      <a:gd name="T102" fmla="*/ 615 w 730"/>
                      <a:gd name="T103" fmla="*/ 228 h 910"/>
                      <a:gd name="T104" fmla="*/ 626 w 730"/>
                      <a:gd name="T105" fmla="*/ 133 h 910"/>
                      <a:gd name="T106" fmla="*/ 638 w 730"/>
                      <a:gd name="T107" fmla="*/ 75 h 910"/>
                      <a:gd name="T108" fmla="*/ 649 w 730"/>
                      <a:gd name="T109" fmla="*/ 20 h 910"/>
                      <a:gd name="T110" fmla="*/ 661 w 730"/>
                      <a:gd name="T111" fmla="*/ 11 h 910"/>
                      <a:gd name="T112" fmla="*/ 672 w 730"/>
                      <a:gd name="T113" fmla="*/ 0 h 910"/>
                      <a:gd name="T114" fmla="*/ 684 w 730"/>
                      <a:gd name="T115" fmla="*/ 29 h 910"/>
                      <a:gd name="T116" fmla="*/ 695 w 730"/>
                      <a:gd name="T117" fmla="*/ 55 h 910"/>
                      <a:gd name="T118" fmla="*/ 707 w 730"/>
                      <a:gd name="T119" fmla="*/ 104 h 910"/>
                      <a:gd name="T120" fmla="*/ 718 w 730"/>
                      <a:gd name="T121" fmla="*/ 156 h 910"/>
                      <a:gd name="T122" fmla="*/ 730 w 730"/>
                      <a:gd name="T123" fmla="*/ 217 h 9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30" h="910">
                        <a:moveTo>
                          <a:pt x="0" y="188"/>
                        </a:moveTo>
                        <a:lnTo>
                          <a:pt x="0" y="199"/>
                        </a:lnTo>
                        <a:lnTo>
                          <a:pt x="3" y="199"/>
                        </a:lnTo>
                        <a:lnTo>
                          <a:pt x="3" y="211"/>
                        </a:lnTo>
                        <a:lnTo>
                          <a:pt x="6" y="211"/>
                        </a:lnTo>
                        <a:lnTo>
                          <a:pt x="6" y="219"/>
                        </a:lnTo>
                        <a:lnTo>
                          <a:pt x="9" y="219"/>
                        </a:lnTo>
                        <a:lnTo>
                          <a:pt x="9" y="228"/>
                        </a:lnTo>
                        <a:lnTo>
                          <a:pt x="12" y="228"/>
                        </a:lnTo>
                        <a:lnTo>
                          <a:pt x="12" y="237"/>
                        </a:lnTo>
                        <a:lnTo>
                          <a:pt x="15" y="237"/>
                        </a:lnTo>
                        <a:lnTo>
                          <a:pt x="15" y="243"/>
                        </a:lnTo>
                        <a:lnTo>
                          <a:pt x="18" y="243"/>
                        </a:lnTo>
                        <a:lnTo>
                          <a:pt x="18" y="251"/>
                        </a:lnTo>
                        <a:lnTo>
                          <a:pt x="20" y="251"/>
                        </a:lnTo>
                        <a:lnTo>
                          <a:pt x="20" y="257"/>
                        </a:lnTo>
                        <a:lnTo>
                          <a:pt x="23" y="257"/>
                        </a:lnTo>
                        <a:lnTo>
                          <a:pt x="23" y="266"/>
                        </a:lnTo>
                        <a:lnTo>
                          <a:pt x="26" y="266"/>
                        </a:lnTo>
                        <a:lnTo>
                          <a:pt x="26" y="274"/>
                        </a:lnTo>
                        <a:lnTo>
                          <a:pt x="29" y="274"/>
                        </a:lnTo>
                        <a:lnTo>
                          <a:pt x="29" y="280"/>
                        </a:lnTo>
                        <a:lnTo>
                          <a:pt x="32" y="280"/>
                        </a:lnTo>
                        <a:lnTo>
                          <a:pt x="32" y="283"/>
                        </a:lnTo>
                        <a:lnTo>
                          <a:pt x="35" y="283"/>
                        </a:lnTo>
                        <a:lnTo>
                          <a:pt x="35" y="283"/>
                        </a:lnTo>
                        <a:lnTo>
                          <a:pt x="38" y="283"/>
                        </a:lnTo>
                        <a:lnTo>
                          <a:pt x="38" y="286"/>
                        </a:lnTo>
                        <a:lnTo>
                          <a:pt x="41" y="286"/>
                        </a:lnTo>
                        <a:lnTo>
                          <a:pt x="41" y="286"/>
                        </a:lnTo>
                        <a:lnTo>
                          <a:pt x="44" y="286"/>
                        </a:lnTo>
                        <a:lnTo>
                          <a:pt x="44" y="289"/>
                        </a:lnTo>
                        <a:lnTo>
                          <a:pt x="46" y="289"/>
                        </a:lnTo>
                        <a:lnTo>
                          <a:pt x="46" y="292"/>
                        </a:lnTo>
                        <a:lnTo>
                          <a:pt x="49" y="292"/>
                        </a:lnTo>
                        <a:lnTo>
                          <a:pt x="49" y="292"/>
                        </a:lnTo>
                        <a:lnTo>
                          <a:pt x="52" y="292"/>
                        </a:lnTo>
                        <a:lnTo>
                          <a:pt x="52" y="295"/>
                        </a:lnTo>
                        <a:lnTo>
                          <a:pt x="55" y="295"/>
                        </a:lnTo>
                        <a:lnTo>
                          <a:pt x="55" y="292"/>
                        </a:lnTo>
                        <a:lnTo>
                          <a:pt x="58" y="292"/>
                        </a:lnTo>
                        <a:lnTo>
                          <a:pt x="58" y="289"/>
                        </a:lnTo>
                        <a:lnTo>
                          <a:pt x="61" y="289"/>
                        </a:lnTo>
                        <a:lnTo>
                          <a:pt x="61" y="286"/>
                        </a:lnTo>
                        <a:lnTo>
                          <a:pt x="64" y="286"/>
                        </a:lnTo>
                        <a:lnTo>
                          <a:pt x="64" y="283"/>
                        </a:lnTo>
                        <a:lnTo>
                          <a:pt x="67" y="283"/>
                        </a:lnTo>
                        <a:lnTo>
                          <a:pt x="67" y="280"/>
                        </a:lnTo>
                        <a:lnTo>
                          <a:pt x="69" y="280"/>
                        </a:lnTo>
                        <a:lnTo>
                          <a:pt x="69" y="277"/>
                        </a:lnTo>
                        <a:lnTo>
                          <a:pt x="72" y="277"/>
                        </a:lnTo>
                        <a:lnTo>
                          <a:pt x="72" y="277"/>
                        </a:lnTo>
                        <a:lnTo>
                          <a:pt x="75" y="277"/>
                        </a:lnTo>
                        <a:lnTo>
                          <a:pt x="75" y="274"/>
                        </a:lnTo>
                        <a:lnTo>
                          <a:pt x="78" y="274"/>
                        </a:lnTo>
                        <a:lnTo>
                          <a:pt x="78" y="272"/>
                        </a:lnTo>
                        <a:lnTo>
                          <a:pt x="81" y="272"/>
                        </a:lnTo>
                        <a:lnTo>
                          <a:pt x="81" y="266"/>
                        </a:lnTo>
                        <a:lnTo>
                          <a:pt x="84" y="266"/>
                        </a:lnTo>
                        <a:lnTo>
                          <a:pt x="84" y="263"/>
                        </a:lnTo>
                        <a:lnTo>
                          <a:pt x="87" y="263"/>
                        </a:lnTo>
                        <a:lnTo>
                          <a:pt x="87" y="260"/>
                        </a:lnTo>
                        <a:lnTo>
                          <a:pt x="90" y="260"/>
                        </a:lnTo>
                        <a:lnTo>
                          <a:pt x="90" y="257"/>
                        </a:lnTo>
                        <a:lnTo>
                          <a:pt x="93" y="257"/>
                        </a:lnTo>
                        <a:lnTo>
                          <a:pt x="93" y="254"/>
                        </a:lnTo>
                        <a:lnTo>
                          <a:pt x="95" y="254"/>
                        </a:lnTo>
                        <a:lnTo>
                          <a:pt x="95" y="251"/>
                        </a:lnTo>
                        <a:lnTo>
                          <a:pt x="98" y="251"/>
                        </a:lnTo>
                        <a:lnTo>
                          <a:pt x="98" y="248"/>
                        </a:lnTo>
                        <a:lnTo>
                          <a:pt x="101" y="248"/>
                        </a:lnTo>
                        <a:lnTo>
                          <a:pt x="101" y="246"/>
                        </a:lnTo>
                        <a:lnTo>
                          <a:pt x="104" y="246"/>
                        </a:lnTo>
                        <a:lnTo>
                          <a:pt x="107" y="246"/>
                        </a:lnTo>
                        <a:lnTo>
                          <a:pt x="110" y="246"/>
                        </a:lnTo>
                        <a:lnTo>
                          <a:pt x="110" y="243"/>
                        </a:lnTo>
                        <a:lnTo>
                          <a:pt x="113" y="243"/>
                        </a:lnTo>
                        <a:lnTo>
                          <a:pt x="124" y="243"/>
                        </a:lnTo>
                        <a:lnTo>
                          <a:pt x="127" y="243"/>
                        </a:lnTo>
                        <a:lnTo>
                          <a:pt x="127" y="248"/>
                        </a:lnTo>
                        <a:lnTo>
                          <a:pt x="130" y="248"/>
                        </a:lnTo>
                        <a:lnTo>
                          <a:pt x="130" y="251"/>
                        </a:lnTo>
                        <a:lnTo>
                          <a:pt x="133" y="251"/>
                        </a:lnTo>
                        <a:lnTo>
                          <a:pt x="133" y="257"/>
                        </a:lnTo>
                        <a:lnTo>
                          <a:pt x="136" y="257"/>
                        </a:lnTo>
                        <a:lnTo>
                          <a:pt x="136" y="263"/>
                        </a:lnTo>
                        <a:lnTo>
                          <a:pt x="139" y="263"/>
                        </a:lnTo>
                        <a:lnTo>
                          <a:pt x="139" y="266"/>
                        </a:lnTo>
                        <a:lnTo>
                          <a:pt x="142" y="266"/>
                        </a:lnTo>
                        <a:lnTo>
                          <a:pt x="142" y="272"/>
                        </a:lnTo>
                        <a:lnTo>
                          <a:pt x="144" y="272"/>
                        </a:lnTo>
                        <a:lnTo>
                          <a:pt x="144" y="277"/>
                        </a:lnTo>
                        <a:lnTo>
                          <a:pt x="147" y="277"/>
                        </a:lnTo>
                        <a:lnTo>
                          <a:pt x="147" y="283"/>
                        </a:lnTo>
                        <a:lnTo>
                          <a:pt x="150" y="283"/>
                        </a:lnTo>
                        <a:lnTo>
                          <a:pt x="150" y="292"/>
                        </a:lnTo>
                        <a:lnTo>
                          <a:pt x="153" y="292"/>
                        </a:lnTo>
                        <a:lnTo>
                          <a:pt x="153" y="303"/>
                        </a:lnTo>
                        <a:lnTo>
                          <a:pt x="156" y="303"/>
                        </a:lnTo>
                        <a:lnTo>
                          <a:pt x="156" y="315"/>
                        </a:lnTo>
                        <a:lnTo>
                          <a:pt x="159" y="315"/>
                        </a:lnTo>
                        <a:lnTo>
                          <a:pt x="159" y="326"/>
                        </a:lnTo>
                        <a:lnTo>
                          <a:pt x="162" y="326"/>
                        </a:lnTo>
                        <a:lnTo>
                          <a:pt x="162" y="335"/>
                        </a:lnTo>
                        <a:lnTo>
                          <a:pt x="165" y="335"/>
                        </a:lnTo>
                        <a:lnTo>
                          <a:pt x="165" y="347"/>
                        </a:lnTo>
                        <a:lnTo>
                          <a:pt x="168" y="347"/>
                        </a:lnTo>
                        <a:lnTo>
                          <a:pt x="168" y="358"/>
                        </a:lnTo>
                        <a:lnTo>
                          <a:pt x="170" y="358"/>
                        </a:lnTo>
                        <a:lnTo>
                          <a:pt x="170" y="370"/>
                        </a:lnTo>
                        <a:lnTo>
                          <a:pt x="173" y="370"/>
                        </a:lnTo>
                        <a:lnTo>
                          <a:pt x="173" y="384"/>
                        </a:lnTo>
                        <a:lnTo>
                          <a:pt x="176" y="384"/>
                        </a:lnTo>
                        <a:lnTo>
                          <a:pt x="176" y="399"/>
                        </a:lnTo>
                        <a:lnTo>
                          <a:pt x="179" y="399"/>
                        </a:lnTo>
                        <a:lnTo>
                          <a:pt x="179" y="416"/>
                        </a:lnTo>
                        <a:lnTo>
                          <a:pt x="182" y="416"/>
                        </a:lnTo>
                        <a:lnTo>
                          <a:pt x="182" y="430"/>
                        </a:lnTo>
                        <a:lnTo>
                          <a:pt x="185" y="430"/>
                        </a:lnTo>
                        <a:lnTo>
                          <a:pt x="185" y="448"/>
                        </a:lnTo>
                        <a:lnTo>
                          <a:pt x="188" y="448"/>
                        </a:lnTo>
                        <a:lnTo>
                          <a:pt x="188" y="462"/>
                        </a:lnTo>
                        <a:lnTo>
                          <a:pt x="191" y="462"/>
                        </a:lnTo>
                        <a:lnTo>
                          <a:pt x="191" y="480"/>
                        </a:lnTo>
                        <a:lnTo>
                          <a:pt x="193" y="480"/>
                        </a:lnTo>
                        <a:lnTo>
                          <a:pt x="193" y="494"/>
                        </a:lnTo>
                        <a:lnTo>
                          <a:pt x="196" y="494"/>
                        </a:lnTo>
                        <a:lnTo>
                          <a:pt x="196" y="511"/>
                        </a:lnTo>
                        <a:lnTo>
                          <a:pt x="199" y="511"/>
                        </a:lnTo>
                        <a:lnTo>
                          <a:pt x="199" y="529"/>
                        </a:lnTo>
                        <a:lnTo>
                          <a:pt x="202" y="529"/>
                        </a:lnTo>
                        <a:lnTo>
                          <a:pt x="202" y="543"/>
                        </a:lnTo>
                        <a:lnTo>
                          <a:pt x="205" y="543"/>
                        </a:lnTo>
                        <a:lnTo>
                          <a:pt x="205" y="561"/>
                        </a:lnTo>
                        <a:lnTo>
                          <a:pt x="208" y="561"/>
                        </a:lnTo>
                        <a:lnTo>
                          <a:pt x="208" y="578"/>
                        </a:lnTo>
                        <a:lnTo>
                          <a:pt x="211" y="578"/>
                        </a:lnTo>
                        <a:lnTo>
                          <a:pt x="211" y="592"/>
                        </a:lnTo>
                        <a:lnTo>
                          <a:pt x="214" y="592"/>
                        </a:lnTo>
                        <a:lnTo>
                          <a:pt x="214" y="610"/>
                        </a:lnTo>
                        <a:lnTo>
                          <a:pt x="217" y="610"/>
                        </a:lnTo>
                        <a:lnTo>
                          <a:pt x="217" y="627"/>
                        </a:lnTo>
                        <a:lnTo>
                          <a:pt x="219" y="627"/>
                        </a:lnTo>
                        <a:lnTo>
                          <a:pt x="219" y="644"/>
                        </a:lnTo>
                        <a:lnTo>
                          <a:pt x="222" y="644"/>
                        </a:lnTo>
                        <a:lnTo>
                          <a:pt x="222" y="656"/>
                        </a:lnTo>
                        <a:lnTo>
                          <a:pt x="225" y="656"/>
                        </a:lnTo>
                        <a:lnTo>
                          <a:pt x="225" y="667"/>
                        </a:lnTo>
                        <a:lnTo>
                          <a:pt x="228" y="667"/>
                        </a:lnTo>
                        <a:lnTo>
                          <a:pt x="228" y="679"/>
                        </a:lnTo>
                        <a:lnTo>
                          <a:pt x="231" y="679"/>
                        </a:lnTo>
                        <a:lnTo>
                          <a:pt x="231" y="691"/>
                        </a:lnTo>
                        <a:lnTo>
                          <a:pt x="234" y="691"/>
                        </a:lnTo>
                        <a:lnTo>
                          <a:pt x="234" y="702"/>
                        </a:lnTo>
                        <a:lnTo>
                          <a:pt x="237" y="702"/>
                        </a:lnTo>
                        <a:lnTo>
                          <a:pt x="237" y="714"/>
                        </a:lnTo>
                        <a:lnTo>
                          <a:pt x="240" y="714"/>
                        </a:lnTo>
                        <a:lnTo>
                          <a:pt x="240" y="728"/>
                        </a:lnTo>
                        <a:lnTo>
                          <a:pt x="242" y="728"/>
                        </a:lnTo>
                        <a:lnTo>
                          <a:pt x="242" y="740"/>
                        </a:lnTo>
                        <a:lnTo>
                          <a:pt x="245" y="740"/>
                        </a:lnTo>
                        <a:lnTo>
                          <a:pt x="245" y="746"/>
                        </a:lnTo>
                        <a:lnTo>
                          <a:pt x="248" y="746"/>
                        </a:lnTo>
                        <a:lnTo>
                          <a:pt x="248" y="751"/>
                        </a:lnTo>
                        <a:lnTo>
                          <a:pt x="251" y="751"/>
                        </a:lnTo>
                        <a:lnTo>
                          <a:pt x="251" y="754"/>
                        </a:lnTo>
                        <a:lnTo>
                          <a:pt x="254" y="754"/>
                        </a:lnTo>
                        <a:lnTo>
                          <a:pt x="254" y="760"/>
                        </a:lnTo>
                        <a:lnTo>
                          <a:pt x="257" y="760"/>
                        </a:lnTo>
                        <a:lnTo>
                          <a:pt x="257" y="763"/>
                        </a:lnTo>
                        <a:lnTo>
                          <a:pt x="260" y="763"/>
                        </a:lnTo>
                        <a:lnTo>
                          <a:pt x="260" y="769"/>
                        </a:lnTo>
                        <a:lnTo>
                          <a:pt x="263" y="769"/>
                        </a:lnTo>
                        <a:lnTo>
                          <a:pt x="263" y="772"/>
                        </a:lnTo>
                        <a:lnTo>
                          <a:pt x="266" y="772"/>
                        </a:lnTo>
                        <a:lnTo>
                          <a:pt x="266" y="777"/>
                        </a:lnTo>
                        <a:lnTo>
                          <a:pt x="268" y="777"/>
                        </a:lnTo>
                        <a:lnTo>
                          <a:pt x="271" y="777"/>
                        </a:lnTo>
                        <a:lnTo>
                          <a:pt x="274" y="777"/>
                        </a:lnTo>
                        <a:lnTo>
                          <a:pt x="274" y="774"/>
                        </a:lnTo>
                        <a:lnTo>
                          <a:pt x="277" y="774"/>
                        </a:lnTo>
                        <a:lnTo>
                          <a:pt x="277" y="772"/>
                        </a:lnTo>
                        <a:lnTo>
                          <a:pt x="280" y="772"/>
                        </a:lnTo>
                        <a:lnTo>
                          <a:pt x="280" y="772"/>
                        </a:lnTo>
                        <a:lnTo>
                          <a:pt x="283" y="772"/>
                        </a:lnTo>
                        <a:lnTo>
                          <a:pt x="283" y="769"/>
                        </a:lnTo>
                        <a:lnTo>
                          <a:pt x="286" y="769"/>
                        </a:lnTo>
                        <a:lnTo>
                          <a:pt x="286" y="766"/>
                        </a:lnTo>
                        <a:lnTo>
                          <a:pt x="289" y="766"/>
                        </a:lnTo>
                        <a:lnTo>
                          <a:pt x="289" y="766"/>
                        </a:lnTo>
                        <a:lnTo>
                          <a:pt x="292" y="766"/>
                        </a:lnTo>
                        <a:lnTo>
                          <a:pt x="292" y="763"/>
                        </a:lnTo>
                        <a:lnTo>
                          <a:pt x="294" y="763"/>
                        </a:lnTo>
                        <a:lnTo>
                          <a:pt x="294" y="757"/>
                        </a:lnTo>
                        <a:lnTo>
                          <a:pt x="297" y="757"/>
                        </a:lnTo>
                        <a:lnTo>
                          <a:pt x="297" y="751"/>
                        </a:lnTo>
                        <a:lnTo>
                          <a:pt x="300" y="751"/>
                        </a:lnTo>
                        <a:lnTo>
                          <a:pt x="300" y="746"/>
                        </a:lnTo>
                        <a:lnTo>
                          <a:pt x="303" y="746"/>
                        </a:lnTo>
                        <a:lnTo>
                          <a:pt x="303" y="740"/>
                        </a:lnTo>
                        <a:lnTo>
                          <a:pt x="306" y="740"/>
                        </a:lnTo>
                        <a:lnTo>
                          <a:pt x="306" y="737"/>
                        </a:lnTo>
                        <a:lnTo>
                          <a:pt x="309" y="737"/>
                        </a:lnTo>
                        <a:lnTo>
                          <a:pt x="309" y="731"/>
                        </a:lnTo>
                        <a:lnTo>
                          <a:pt x="312" y="731"/>
                        </a:lnTo>
                        <a:lnTo>
                          <a:pt x="312" y="725"/>
                        </a:lnTo>
                        <a:lnTo>
                          <a:pt x="315" y="725"/>
                        </a:lnTo>
                        <a:lnTo>
                          <a:pt x="315" y="719"/>
                        </a:lnTo>
                        <a:lnTo>
                          <a:pt x="317" y="719"/>
                        </a:lnTo>
                        <a:lnTo>
                          <a:pt x="317" y="714"/>
                        </a:lnTo>
                        <a:lnTo>
                          <a:pt x="320" y="714"/>
                        </a:lnTo>
                        <a:lnTo>
                          <a:pt x="320" y="708"/>
                        </a:lnTo>
                        <a:lnTo>
                          <a:pt x="323" y="708"/>
                        </a:lnTo>
                        <a:lnTo>
                          <a:pt x="323" y="702"/>
                        </a:lnTo>
                        <a:lnTo>
                          <a:pt x="326" y="702"/>
                        </a:lnTo>
                        <a:lnTo>
                          <a:pt x="326" y="693"/>
                        </a:lnTo>
                        <a:lnTo>
                          <a:pt x="329" y="693"/>
                        </a:lnTo>
                        <a:lnTo>
                          <a:pt x="329" y="688"/>
                        </a:lnTo>
                        <a:lnTo>
                          <a:pt x="332" y="688"/>
                        </a:lnTo>
                        <a:lnTo>
                          <a:pt x="332" y="682"/>
                        </a:lnTo>
                        <a:lnTo>
                          <a:pt x="335" y="682"/>
                        </a:lnTo>
                        <a:lnTo>
                          <a:pt x="335" y="676"/>
                        </a:lnTo>
                        <a:lnTo>
                          <a:pt x="338" y="676"/>
                        </a:lnTo>
                        <a:lnTo>
                          <a:pt x="338" y="670"/>
                        </a:lnTo>
                        <a:lnTo>
                          <a:pt x="341" y="670"/>
                        </a:lnTo>
                        <a:lnTo>
                          <a:pt x="341" y="662"/>
                        </a:lnTo>
                        <a:lnTo>
                          <a:pt x="343" y="662"/>
                        </a:lnTo>
                        <a:lnTo>
                          <a:pt x="343" y="653"/>
                        </a:lnTo>
                        <a:lnTo>
                          <a:pt x="346" y="653"/>
                        </a:lnTo>
                        <a:lnTo>
                          <a:pt x="346" y="644"/>
                        </a:lnTo>
                        <a:lnTo>
                          <a:pt x="349" y="644"/>
                        </a:lnTo>
                        <a:lnTo>
                          <a:pt x="349" y="636"/>
                        </a:lnTo>
                        <a:lnTo>
                          <a:pt x="352" y="636"/>
                        </a:lnTo>
                        <a:lnTo>
                          <a:pt x="352" y="627"/>
                        </a:lnTo>
                        <a:lnTo>
                          <a:pt x="355" y="627"/>
                        </a:lnTo>
                        <a:lnTo>
                          <a:pt x="355" y="618"/>
                        </a:lnTo>
                        <a:lnTo>
                          <a:pt x="358" y="618"/>
                        </a:lnTo>
                        <a:lnTo>
                          <a:pt x="358" y="610"/>
                        </a:lnTo>
                        <a:lnTo>
                          <a:pt x="361" y="610"/>
                        </a:lnTo>
                        <a:lnTo>
                          <a:pt x="361" y="604"/>
                        </a:lnTo>
                        <a:lnTo>
                          <a:pt x="364" y="604"/>
                        </a:lnTo>
                        <a:lnTo>
                          <a:pt x="364" y="592"/>
                        </a:lnTo>
                        <a:lnTo>
                          <a:pt x="366" y="592"/>
                        </a:lnTo>
                        <a:lnTo>
                          <a:pt x="366" y="581"/>
                        </a:lnTo>
                        <a:lnTo>
                          <a:pt x="369" y="581"/>
                        </a:lnTo>
                        <a:lnTo>
                          <a:pt x="369" y="569"/>
                        </a:lnTo>
                        <a:lnTo>
                          <a:pt x="372" y="569"/>
                        </a:lnTo>
                        <a:lnTo>
                          <a:pt x="372" y="558"/>
                        </a:lnTo>
                        <a:lnTo>
                          <a:pt x="375" y="558"/>
                        </a:lnTo>
                        <a:lnTo>
                          <a:pt x="375" y="549"/>
                        </a:lnTo>
                        <a:lnTo>
                          <a:pt x="378" y="549"/>
                        </a:lnTo>
                        <a:lnTo>
                          <a:pt x="378" y="537"/>
                        </a:lnTo>
                        <a:lnTo>
                          <a:pt x="381" y="537"/>
                        </a:lnTo>
                        <a:lnTo>
                          <a:pt x="381" y="526"/>
                        </a:lnTo>
                        <a:lnTo>
                          <a:pt x="384" y="526"/>
                        </a:lnTo>
                        <a:lnTo>
                          <a:pt x="384" y="514"/>
                        </a:lnTo>
                        <a:lnTo>
                          <a:pt x="387" y="514"/>
                        </a:lnTo>
                        <a:lnTo>
                          <a:pt x="387" y="503"/>
                        </a:lnTo>
                        <a:lnTo>
                          <a:pt x="390" y="503"/>
                        </a:lnTo>
                        <a:lnTo>
                          <a:pt x="390" y="491"/>
                        </a:lnTo>
                        <a:lnTo>
                          <a:pt x="392" y="491"/>
                        </a:lnTo>
                        <a:lnTo>
                          <a:pt x="392" y="482"/>
                        </a:lnTo>
                        <a:lnTo>
                          <a:pt x="395" y="482"/>
                        </a:lnTo>
                        <a:lnTo>
                          <a:pt x="395" y="471"/>
                        </a:lnTo>
                        <a:lnTo>
                          <a:pt x="398" y="471"/>
                        </a:lnTo>
                        <a:lnTo>
                          <a:pt x="398" y="462"/>
                        </a:lnTo>
                        <a:lnTo>
                          <a:pt x="401" y="462"/>
                        </a:lnTo>
                        <a:lnTo>
                          <a:pt x="401" y="451"/>
                        </a:lnTo>
                        <a:lnTo>
                          <a:pt x="404" y="451"/>
                        </a:lnTo>
                        <a:lnTo>
                          <a:pt x="404" y="442"/>
                        </a:lnTo>
                        <a:lnTo>
                          <a:pt x="407" y="442"/>
                        </a:lnTo>
                        <a:lnTo>
                          <a:pt x="407" y="430"/>
                        </a:lnTo>
                        <a:lnTo>
                          <a:pt x="410" y="430"/>
                        </a:lnTo>
                        <a:lnTo>
                          <a:pt x="410" y="419"/>
                        </a:lnTo>
                        <a:lnTo>
                          <a:pt x="413" y="419"/>
                        </a:lnTo>
                        <a:lnTo>
                          <a:pt x="413" y="419"/>
                        </a:lnTo>
                        <a:lnTo>
                          <a:pt x="416" y="419"/>
                        </a:lnTo>
                        <a:lnTo>
                          <a:pt x="416" y="416"/>
                        </a:lnTo>
                        <a:lnTo>
                          <a:pt x="418" y="416"/>
                        </a:lnTo>
                        <a:lnTo>
                          <a:pt x="418" y="413"/>
                        </a:lnTo>
                        <a:lnTo>
                          <a:pt x="421" y="413"/>
                        </a:lnTo>
                        <a:lnTo>
                          <a:pt x="421" y="413"/>
                        </a:lnTo>
                        <a:lnTo>
                          <a:pt x="424" y="413"/>
                        </a:lnTo>
                        <a:lnTo>
                          <a:pt x="424" y="410"/>
                        </a:lnTo>
                        <a:lnTo>
                          <a:pt x="427" y="410"/>
                        </a:lnTo>
                        <a:lnTo>
                          <a:pt x="427" y="407"/>
                        </a:lnTo>
                        <a:lnTo>
                          <a:pt x="430" y="407"/>
                        </a:lnTo>
                        <a:lnTo>
                          <a:pt x="430" y="404"/>
                        </a:lnTo>
                        <a:lnTo>
                          <a:pt x="433" y="404"/>
                        </a:lnTo>
                        <a:lnTo>
                          <a:pt x="433" y="404"/>
                        </a:lnTo>
                        <a:lnTo>
                          <a:pt x="436" y="404"/>
                        </a:lnTo>
                        <a:lnTo>
                          <a:pt x="436" y="410"/>
                        </a:lnTo>
                        <a:lnTo>
                          <a:pt x="439" y="410"/>
                        </a:lnTo>
                        <a:lnTo>
                          <a:pt x="439" y="422"/>
                        </a:lnTo>
                        <a:lnTo>
                          <a:pt x="441" y="422"/>
                        </a:lnTo>
                        <a:lnTo>
                          <a:pt x="441" y="433"/>
                        </a:lnTo>
                        <a:lnTo>
                          <a:pt x="444" y="433"/>
                        </a:lnTo>
                        <a:lnTo>
                          <a:pt x="444" y="445"/>
                        </a:lnTo>
                        <a:lnTo>
                          <a:pt x="447" y="445"/>
                        </a:lnTo>
                        <a:lnTo>
                          <a:pt x="447" y="456"/>
                        </a:lnTo>
                        <a:lnTo>
                          <a:pt x="450" y="456"/>
                        </a:lnTo>
                        <a:lnTo>
                          <a:pt x="450" y="468"/>
                        </a:lnTo>
                        <a:lnTo>
                          <a:pt x="453" y="468"/>
                        </a:lnTo>
                        <a:lnTo>
                          <a:pt x="453" y="477"/>
                        </a:lnTo>
                        <a:lnTo>
                          <a:pt x="456" y="477"/>
                        </a:lnTo>
                        <a:lnTo>
                          <a:pt x="456" y="488"/>
                        </a:lnTo>
                        <a:lnTo>
                          <a:pt x="459" y="488"/>
                        </a:lnTo>
                        <a:lnTo>
                          <a:pt x="459" y="506"/>
                        </a:lnTo>
                        <a:lnTo>
                          <a:pt x="462" y="506"/>
                        </a:lnTo>
                        <a:lnTo>
                          <a:pt x="462" y="526"/>
                        </a:lnTo>
                        <a:lnTo>
                          <a:pt x="465" y="526"/>
                        </a:lnTo>
                        <a:lnTo>
                          <a:pt x="465" y="549"/>
                        </a:lnTo>
                        <a:lnTo>
                          <a:pt x="467" y="549"/>
                        </a:lnTo>
                        <a:lnTo>
                          <a:pt x="467" y="569"/>
                        </a:lnTo>
                        <a:lnTo>
                          <a:pt x="470" y="569"/>
                        </a:lnTo>
                        <a:lnTo>
                          <a:pt x="470" y="589"/>
                        </a:lnTo>
                        <a:lnTo>
                          <a:pt x="473" y="589"/>
                        </a:lnTo>
                        <a:lnTo>
                          <a:pt x="473" y="613"/>
                        </a:lnTo>
                        <a:lnTo>
                          <a:pt x="476" y="613"/>
                        </a:lnTo>
                        <a:lnTo>
                          <a:pt x="476" y="633"/>
                        </a:lnTo>
                        <a:lnTo>
                          <a:pt x="479" y="633"/>
                        </a:lnTo>
                        <a:lnTo>
                          <a:pt x="479" y="656"/>
                        </a:lnTo>
                        <a:lnTo>
                          <a:pt x="482" y="656"/>
                        </a:lnTo>
                        <a:lnTo>
                          <a:pt x="482" y="676"/>
                        </a:lnTo>
                        <a:lnTo>
                          <a:pt x="485" y="676"/>
                        </a:lnTo>
                        <a:lnTo>
                          <a:pt x="485" y="696"/>
                        </a:lnTo>
                        <a:lnTo>
                          <a:pt x="488" y="696"/>
                        </a:lnTo>
                        <a:lnTo>
                          <a:pt x="488" y="717"/>
                        </a:lnTo>
                        <a:lnTo>
                          <a:pt x="491" y="717"/>
                        </a:lnTo>
                        <a:lnTo>
                          <a:pt x="491" y="740"/>
                        </a:lnTo>
                        <a:lnTo>
                          <a:pt x="493" y="740"/>
                        </a:lnTo>
                        <a:lnTo>
                          <a:pt x="493" y="760"/>
                        </a:lnTo>
                        <a:lnTo>
                          <a:pt x="496" y="760"/>
                        </a:lnTo>
                        <a:lnTo>
                          <a:pt x="496" y="780"/>
                        </a:lnTo>
                        <a:lnTo>
                          <a:pt x="499" y="780"/>
                        </a:lnTo>
                        <a:lnTo>
                          <a:pt x="499" y="800"/>
                        </a:lnTo>
                        <a:lnTo>
                          <a:pt x="502" y="800"/>
                        </a:lnTo>
                        <a:lnTo>
                          <a:pt x="502" y="824"/>
                        </a:lnTo>
                        <a:lnTo>
                          <a:pt x="505" y="824"/>
                        </a:lnTo>
                        <a:lnTo>
                          <a:pt x="505" y="844"/>
                        </a:lnTo>
                        <a:lnTo>
                          <a:pt x="508" y="844"/>
                        </a:lnTo>
                        <a:lnTo>
                          <a:pt x="508" y="852"/>
                        </a:lnTo>
                        <a:lnTo>
                          <a:pt x="511" y="852"/>
                        </a:lnTo>
                        <a:lnTo>
                          <a:pt x="511" y="861"/>
                        </a:lnTo>
                        <a:lnTo>
                          <a:pt x="514" y="861"/>
                        </a:lnTo>
                        <a:lnTo>
                          <a:pt x="514" y="870"/>
                        </a:lnTo>
                        <a:lnTo>
                          <a:pt x="516" y="870"/>
                        </a:lnTo>
                        <a:lnTo>
                          <a:pt x="516" y="878"/>
                        </a:lnTo>
                        <a:lnTo>
                          <a:pt x="519" y="878"/>
                        </a:lnTo>
                        <a:lnTo>
                          <a:pt x="519" y="887"/>
                        </a:lnTo>
                        <a:lnTo>
                          <a:pt x="522" y="887"/>
                        </a:lnTo>
                        <a:lnTo>
                          <a:pt x="522" y="893"/>
                        </a:lnTo>
                        <a:lnTo>
                          <a:pt x="525" y="893"/>
                        </a:lnTo>
                        <a:lnTo>
                          <a:pt x="525" y="902"/>
                        </a:lnTo>
                        <a:lnTo>
                          <a:pt x="528" y="902"/>
                        </a:lnTo>
                        <a:lnTo>
                          <a:pt x="528" y="910"/>
                        </a:lnTo>
                        <a:lnTo>
                          <a:pt x="531" y="910"/>
                        </a:lnTo>
                        <a:lnTo>
                          <a:pt x="531" y="907"/>
                        </a:lnTo>
                        <a:lnTo>
                          <a:pt x="534" y="907"/>
                        </a:lnTo>
                        <a:lnTo>
                          <a:pt x="534" y="896"/>
                        </a:lnTo>
                        <a:lnTo>
                          <a:pt x="537" y="896"/>
                        </a:lnTo>
                        <a:lnTo>
                          <a:pt x="537" y="884"/>
                        </a:lnTo>
                        <a:lnTo>
                          <a:pt x="540" y="884"/>
                        </a:lnTo>
                        <a:lnTo>
                          <a:pt x="540" y="876"/>
                        </a:lnTo>
                        <a:lnTo>
                          <a:pt x="542" y="876"/>
                        </a:lnTo>
                        <a:lnTo>
                          <a:pt x="542" y="864"/>
                        </a:lnTo>
                        <a:lnTo>
                          <a:pt x="545" y="864"/>
                        </a:lnTo>
                        <a:lnTo>
                          <a:pt x="545" y="852"/>
                        </a:lnTo>
                        <a:lnTo>
                          <a:pt x="548" y="852"/>
                        </a:lnTo>
                        <a:lnTo>
                          <a:pt x="548" y="844"/>
                        </a:lnTo>
                        <a:lnTo>
                          <a:pt x="551" y="844"/>
                        </a:lnTo>
                        <a:lnTo>
                          <a:pt x="551" y="832"/>
                        </a:lnTo>
                        <a:lnTo>
                          <a:pt x="554" y="832"/>
                        </a:lnTo>
                        <a:lnTo>
                          <a:pt x="554" y="815"/>
                        </a:lnTo>
                        <a:lnTo>
                          <a:pt x="557" y="815"/>
                        </a:lnTo>
                        <a:lnTo>
                          <a:pt x="557" y="789"/>
                        </a:lnTo>
                        <a:lnTo>
                          <a:pt x="560" y="789"/>
                        </a:lnTo>
                        <a:lnTo>
                          <a:pt x="560" y="763"/>
                        </a:lnTo>
                        <a:lnTo>
                          <a:pt x="563" y="763"/>
                        </a:lnTo>
                        <a:lnTo>
                          <a:pt x="563" y="737"/>
                        </a:lnTo>
                        <a:lnTo>
                          <a:pt x="565" y="737"/>
                        </a:lnTo>
                        <a:lnTo>
                          <a:pt x="565" y="711"/>
                        </a:lnTo>
                        <a:lnTo>
                          <a:pt x="568" y="711"/>
                        </a:lnTo>
                        <a:lnTo>
                          <a:pt x="568" y="685"/>
                        </a:lnTo>
                        <a:lnTo>
                          <a:pt x="571" y="685"/>
                        </a:lnTo>
                        <a:lnTo>
                          <a:pt x="571" y="659"/>
                        </a:lnTo>
                        <a:lnTo>
                          <a:pt x="574" y="659"/>
                        </a:lnTo>
                        <a:lnTo>
                          <a:pt x="574" y="633"/>
                        </a:lnTo>
                        <a:lnTo>
                          <a:pt x="577" y="633"/>
                        </a:lnTo>
                        <a:lnTo>
                          <a:pt x="577" y="607"/>
                        </a:lnTo>
                        <a:lnTo>
                          <a:pt x="580" y="607"/>
                        </a:lnTo>
                        <a:lnTo>
                          <a:pt x="580" y="575"/>
                        </a:lnTo>
                        <a:lnTo>
                          <a:pt x="583" y="575"/>
                        </a:lnTo>
                        <a:lnTo>
                          <a:pt x="583" y="543"/>
                        </a:lnTo>
                        <a:lnTo>
                          <a:pt x="586" y="543"/>
                        </a:lnTo>
                        <a:lnTo>
                          <a:pt x="586" y="514"/>
                        </a:lnTo>
                        <a:lnTo>
                          <a:pt x="589" y="514"/>
                        </a:lnTo>
                        <a:lnTo>
                          <a:pt x="589" y="482"/>
                        </a:lnTo>
                        <a:lnTo>
                          <a:pt x="591" y="482"/>
                        </a:lnTo>
                        <a:lnTo>
                          <a:pt x="591" y="451"/>
                        </a:lnTo>
                        <a:lnTo>
                          <a:pt x="594" y="451"/>
                        </a:lnTo>
                        <a:lnTo>
                          <a:pt x="594" y="419"/>
                        </a:lnTo>
                        <a:lnTo>
                          <a:pt x="597" y="419"/>
                        </a:lnTo>
                        <a:lnTo>
                          <a:pt x="597" y="390"/>
                        </a:lnTo>
                        <a:lnTo>
                          <a:pt x="600" y="390"/>
                        </a:lnTo>
                        <a:lnTo>
                          <a:pt x="600" y="358"/>
                        </a:lnTo>
                        <a:lnTo>
                          <a:pt x="603" y="358"/>
                        </a:lnTo>
                        <a:lnTo>
                          <a:pt x="603" y="332"/>
                        </a:lnTo>
                        <a:lnTo>
                          <a:pt x="606" y="332"/>
                        </a:lnTo>
                        <a:lnTo>
                          <a:pt x="606" y="306"/>
                        </a:lnTo>
                        <a:lnTo>
                          <a:pt x="609" y="306"/>
                        </a:lnTo>
                        <a:lnTo>
                          <a:pt x="609" y="280"/>
                        </a:lnTo>
                        <a:lnTo>
                          <a:pt x="612" y="280"/>
                        </a:lnTo>
                        <a:lnTo>
                          <a:pt x="612" y="254"/>
                        </a:lnTo>
                        <a:lnTo>
                          <a:pt x="615" y="254"/>
                        </a:lnTo>
                        <a:lnTo>
                          <a:pt x="615" y="228"/>
                        </a:lnTo>
                        <a:lnTo>
                          <a:pt x="617" y="228"/>
                        </a:lnTo>
                        <a:lnTo>
                          <a:pt x="617" y="202"/>
                        </a:lnTo>
                        <a:lnTo>
                          <a:pt x="620" y="202"/>
                        </a:lnTo>
                        <a:lnTo>
                          <a:pt x="620" y="176"/>
                        </a:lnTo>
                        <a:lnTo>
                          <a:pt x="623" y="176"/>
                        </a:lnTo>
                        <a:lnTo>
                          <a:pt x="623" y="150"/>
                        </a:lnTo>
                        <a:lnTo>
                          <a:pt x="626" y="150"/>
                        </a:lnTo>
                        <a:lnTo>
                          <a:pt x="626" y="133"/>
                        </a:lnTo>
                        <a:lnTo>
                          <a:pt x="629" y="133"/>
                        </a:lnTo>
                        <a:lnTo>
                          <a:pt x="629" y="118"/>
                        </a:lnTo>
                        <a:lnTo>
                          <a:pt x="632" y="118"/>
                        </a:lnTo>
                        <a:lnTo>
                          <a:pt x="632" y="104"/>
                        </a:lnTo>
                        <a:lnTo>
                          <a:pt x="635" y="104"/>
                        </a:lnTo>
                        <a:lnTo>
                          <a:pt x="635" y="89"/>
                        </a:lnTo>
                        <a:lnTo>
                          <a:pt x="638" y="89"/>
                        </a:lnTo>
                        <a:lnTo>
                          <a:pt x="638" y="75"/>
                        </a:lnTo>
                        <a:lnTo>
                          <a:pt x="640" y="75"/>
                        </a:lnTo>
                        <a:lnTo>
                          <a:pt x="640" y="61"/>
                        </a:lnTo>
                        <a:lnTo>
                          <a:pt x="643" y="61"/>
                        </a:lnTo>
                        <a:lnTo>
                          <a:pt x="643" y="46"/>
                        </a:lnTo>
                        <a:lnTo>
                          <a:pt x="646" y="46"/>
                        </a:lnTo>
                        <a:lnTo>
                          <a:pt x="646" y="32"/>
                        </a:lnTo>
                        <a:lnTo>
                          <a:pt x="649" y="32"/>
                        </a:lnTo>
                        <a:lnTo>
                          <a:pt x="649" y="20"/>
                        </a:lnTo>
                        <a:lnTo>
                          <a:pt x="652" y="20"/>
                        </a:lnTo>
                        <a:lnTo>
                          <a:pt x="652" y="17"/>
                        </a:lnTo>
                        <a:lnTo>
                          <a:pt x="655" y="17"/>
                        </a:lnTo>
                        <a:lnTo>
                          <a:pt x="655" y="14"/>
                        </a:lnTo>
                        <a:lnTo>
                          <a:pt x="658" y="14"/>
                        </a:lnTo>
                        <a:lnTo>
                          <a:pt x="658" y="14"/>
                        </a:lnTo>
                        <a:lnTo>
                          <a:pt x="661" y="14"/>
                        </a:lnTo>
                        <a:lnTo>
                          <a:pt x="661" y="11"/>
                        </a:lnTo>
                        <a:lnTo>
                          <a:pt x="664" y="11"/>
                        </a:lnTo>
                        <a:lnTo>
                          <a:pt x="664" y="9"/>
                        </a:lnTo>
                        <a:lnTo>
                          <a:pt x="666" y="9"/>
                        </a:lnTo>
                        <a:lnTo>
                          <a:pt x="666" y="6"/>
                        </a:lnTo>
                        <a:lnTo>
                          <a:pt x="669" y="6"/>
                        </a:lnTo>
                        <a:lnTo>
                          <a:pt x="669" y="3"/>
                        </a:lnTo>
                        <a:lnTo>
                          <a:pt x="672" y="3"/>
                        </a:lnTo>
                        <a:lnTo>
                          <a:pt x="672" y="0"/>
                        </a:lnTo>
                        <a:lnTo>
                          <a:pt x="675" y="0"/>
                        </a:lnTo>
                        <a:lnTo>
                          <a:pt x="675" y="9"/>
                        </a:lnTo>
                        <a:lnTo>
                          <a:pt x="678" y="9"/>
                        </a:lnTo>
                        <a:lnTo>
                          <a:pt x="678" y="14"/>
                        </a:lnTo>
                        <a:lnTo>
                          <a:pt x="681" y="14"/>
                        </a:lnTo>
                        <a:lnTo>
                          <a:pt x="681" y="20"/>
                        </a:lnTo>
                        <a:lnTo>
                          <a:pt x="684" y="20"/>
                        </a:lnTo>
                        <a:lnTo>
                          <a:pt x="684" y="29"/>
                        </a:lnTo>
                        <a:lnTo>
                          <a:pt x="687" y="29"/>
                        </a:lnTo>
                        <a:lnTo>
                          <a:pt x="687" y="35"/>
                        </a:lnTo>
                        <a:lnTo>
                          <a:pt x="689" y="35"/>
                        </a:lnTo>
                        <a:lnTo>
                          <a:pt x="689" y="40"/>
                        </a:lnTo>
                        <a:lnTo>
                          <a:pt x="692" y="40"/>
                        </a:lnTo>
                        <a:lnTo>
                          <a:pt x="692" y="46"/>
                        </a:lnTo>
                        <a:lnTo>
                          <a:pt x="695" y="46"/>
                        </a:lnTo>
                        <a:lnTo>
                          <a:pt x="695" y="55"/>
                        </a:lnTo>
                        <a:lnTo>
                          <a:pt x="698" y="55"/>
                        </a:lnTo>
                        <a:lnTo>
                          <a:pt x="698" y="66"/>
                        </a:lnTo>
                        <a:lnTo>
                          <a:pt x="701" y="66"/>
                        </a:lnTo>
                        <a:lnTo>
                          <a:pt x="701" y="78"/>
                        </a:lnTo>
                        <a:lnTo>
                          <a:pt x="704" y="78"/>
                        </a:lnTo>
                        <a:lnTo>
                          <a:pt x="704" y="92"/>
                        </a:lnTo>
                        <a:lnTo>
                          <a:pt x="707" y="92"/>
                        </a:lnTo>
                        <a:lnTo>
                          <a:pt x="707" y="104"/>
                        </a:lnTo>
                        <a:lnTo>
                          <a:pt x="710" y="104"/>
                        </a:lnTo>
                        <a:lnTo>
                          <a:pt x="710" y="115"/>
                        </a:lnTo>
                        <a:lnTo>
                          <a:pt x="713" y="115"/>
                        </a:lnTo>
                        <a:lnTo>
                          <a:pt x="713" y="130"/>
                        </a:lnTo>
                        <a:lnTo>
                          <a:pt x="715" y="130"/>
                        </a:lnTo>
                        <a:lnTo>
                          <a:pt x="715" y="141"/>
                        </a:lnTo>
                        <a:lnTo>
                          <a:pt x="718" y="141"/>
                        </a:lnTo>
                        <a:lnTo>
                          <a:pt x="718" y="156"/>
                        </a:lnTo>
                        <a:lnTo>
                          <a:pt x="721" y="156"/>
                        </a:lnTo>
                        <a:lnTo>
                          <a:pt x="721" y="170"/>
                        </a:lnTo>
                        <a:lnTo>
                          <a:pt x="724" y="170"/>
                        </a:lnTo>
                        <a:lnTo>
                          <a:pt x="724" y="185"/>
                        </a:lnTo>
                        <a:lnTo>
                          <a:pt x="727" y="185"/>
                        </a:lnTo>
                        <a:lnTo>
                          <a:pt x="727" y="199"/>
                        </a:lnTo>
                        <a:lnTo>
                          <a:pt x="730" y="199"/>
                        </a:lnTo>
                        <a:lnTo>
                          <a:pt x="730" y="217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" name="Freeform 17">
                    <a:extLst>
                      <a:ext uri="{FF2B5EF4-FFF2-40B4-BE49-F238E27FC236}">
                        <a16:creationId xmlns:a16="http://schemas.microsoft.com/office/drawing/2014/main" id="{53B0173C-21D4-78D6-88DE-23CB970368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34" y="1303"/>
                    <a:ext cx="481" cy="292"/>
                  </a:xfrm>
                  <a:custGeom>
                    <a:avLst/>
                    <a:gdLst>
                      <a:gd name="T0" fmla="*/ 6 w 481"/>
                      <a:gd name="T1" fmla="*/ 29 h 292"/>
                      <a:gd name="T2" fmla="*/ 11 w 481"/>
                      <a:gd name="T3" fmla="*/ 75 h 292"/>
                      <a:gd name="T4" fmla="*/ 20 w 481"/>
                      <a:gd name="T5" fmla="*/ 104 h 292"/>
                      <a:gd name="T6" fmla="*/ 26 w 481"/>
                      <a:gd name="T7" fmla="*/ 147 h 292"/>
                      <a:gd name="T8" fmla="*/ 34 w 481"/>
                      <a:gd name="T9" fmla="*/ 176 h 292"/>
                      <a:gd name="T10" fmla="*/ 40 w 481"/>
                      <a:gd name="T11" fmla="*/ 205 h 292"/>
                      <a:gd name="T12" fmla="*/ 49 w 481"/>
                      <a:gd name="T13" fmla="*/ 222 h 292"/>
                      <a:gd name="T14" fmla="*/ 55 w 481"/>
                      <a:gd name="T15" fmla="*/ 248 h 292"/>
                      <a:gd name="T16" fmla="*/ 69 w 481"/>
                      <a:gd name="T17" fmla="*/ 257 h 292"/>
                      <a:gd name="T18" fmla="*/ 83 w 481"/>
                      <a:gd name="T19" fmla="*/ 257 h 292"/>
                      <a:gd name="T20" fmla="*/ 92 w 481"/>
                      <a:gd name="T21" fmla="*/ 245 h 292"/>
                      <a:gd name="T22" fmla="*/ 98 w 481"/>
                      <a:gd name="T23" fmla="*/ 228 h 292"/>
                      <a:gd name="T24" fmla="*/ 106 w 481"/>
                      <a:gd name="T25" fmla="*/ 216 h 292"/>
                      <a:gd name="T26" fmla="*/ 112 w 481"/>
                      <a:gd name="T27" fmla="*/ 199 h 292"/>
                      <a:gd name="T28" fmla="*/ 121 w 481"/>
                      <a:gd name="T29" fmla="*/ 187 h 292"/>
                      <a:gd name="T30" fmla="*/ 127 w 481"/>
                      <a:gd name="T31" fmla="*/ 170 h 292"/>
                      <a:gd name="T32" fmla="*/ 135 w 481"/>
                      <a:gd name="T33" fmla="*/ 164 h 292"/>
                      <a:gd name="T34" fmla="*/ 144 w 481"/>
                      <a:gd name="T35" fmla="*/ 159 h 292"/>
                      <a:gd name="T36" fmla="*/ 155 w 481"/>
                      <a:gd name="T37" fmla="*/ 156 h 292"/>
                      <a:gd name="T38" fmla="*/ 161 w 481"/>
                      <a:gd name="T39" fmla="*/ 170 h 292"/>
                      <a:gd name="T40" fmla="*/ 170 w 481"/>
                      <a:gd name="T41" fmla="*/ 182 h 292"/>
                      <a:gd name="T42" fmla="*/ 176 w 481"/>
                      <a:gd name="T43" fmla="*/ 196 h 292"/>
                      <a:gd name="T44" fmla="*/ 184 w 481"/>
                      <a:gd name="T45" fmla="*/ 211 h 292"/>
                      <a:gd name="T46" fmla="*/ 190 w 481"/>
                      <a:gd name="T47" fmla="*/ 231 h 292"/>
                      <a:gd name="T48" fmla="*/ 199 w 481"/>
                      <a:gd name="T49" fmla="*/ 245 h 292"/>
                      <a:gd name="T50" fmla="*/ 204 w 481"/>
                      <a:gd name="T51" fmla="*/ 263 h 292"/>
                      <a:gd name="T52" fmla="*/ 213 w 481"/>
                      <a:gd name="T53" fmla="*/ 271 h 292"/>
                      <a:gd name="T54" fmla="*/ 219 w 481"/>
                      <a:gd name="T55" fmla="*/ 283 h 292"/>
                      <a:gd name="T56" fmla="*/ 228 w 481"/>
                      <a:gd name="T57" fmla="*/ 292 h 292"/>
                      <a:gd name="T58" fmla="*/ 233 w 481"/>
                      <a:gd name="T59" fmla="*/ 286 h 292"/>
                      <a:gd name="T60" fmla="*/ 242 w 481"/>
                      <a:gd name="T61" fmla="*/ 283 h 292"/>
                      <a:gd name="T62" fmla="*/ 248 w 481"/>
                      <a:gd name="T63" fmla="*/ 277 h 292"/>
                      <a:gd name="T64" fmla="*/ 256 w 481"/>
                      <a:gd name="T65" fmla="*/ 265 h 292"/>
                      <a:gd name="T66" fmla="*/ 262 w 481"/>
                      <a:gd name="T67" fmla="*/ 248 h 292"/>
                      <a:gd name="T68" fmla="*/ 271 w 481"/>
                      <a:gd name="T69" fmla="*/ 237 h 292"/>
                      <a:gd name="T70" fmla="*/ 277 w 481"/>
                      <a:gd name="T71" fmla="*/ 219 h 292"/>
                      <a:gd name="T72" fmla="*/ 285 w 481"/>
                      <a:gd name="T73" fmla="*/ 208 h 292"/>
                      <a:gd name="T74" fmla="*/ 291 w 481"/>
                      <a:gd name="T75" fmla="*/ 187 h 292"/>
                      <a:gd name="T76" fmla="*/ 300 w 481"/>
                      <a:gd name="T77" fmla="*/ 176 h 292"/>
                      <a:gd name="T78" fmla="*/ 305 w 481"/>
                      <a:gd name="T79" fmla="*/ 167 h 292"/>
                      <a:gd name="T80" fmla="*/ 314 w 481"/>
                      <a:gd name="T81" fmla="*/ 161 h 292"/>
                      <a:gd name="T82" fmla="*/ 320 w 481"/>
                      <a:gd name="T83" fmla="*/ 153 h 292"/>
                      <a:gd name="T84" fmla="*/ 334 w 481"/>
                      <a:gd name="T85" fmla="*/ 156 h 292"/>
                      <a:gd name="T86" fmla="*/ 349 w 481"/>
                      <a:gd name="T87" fmla="*/ 161 h 292"/>
                      <a:gd name="T88" fmla="*/ 357 w 481"/>
                      <a:gd name="T89" fmla="*/ 170 h 292"/>
                      <a:gd name="T90" fmla="*/ 363 w 481"/>
                      <a:gd name="T91" fmla="*/ 179 h 292"/>
                      <a:gd name="T92" fmla="*/ 372 w 481"/>
                      <a:gd name="T93" fmla="*/ 185 h 292"/>
                      <a:gd name="T94" fmla="*/ 378 w 481"/>
                      <a:gd name="T95" fmla="*/ 196 h 292"/>
                      <a:gd name="T96" fmla="*/ 386 w 481"/>
                      <a:gd name="T97" fmla="*/ 202 h 292"/>
                      <a:gd name="T98" fmla="*/ 392 w 481"/>
                      <a:gd name="T99" fmla="*/ 213 h 292"/>
                      <a:gd name="T100" fmla="*/ 401 w 481"/>
                      <a:gd name="T101" fmla="*/ 216 h 292"/>
                      <a:gd name="T102" fmla="*/ 406 w 481"/>
                      <a:gd name="T103" fmla="*/ 222 h 292"/>
                      <a:gd name="T104" fmla="*/ 415 w 481"/>
                      <a:gd name="T105" fmla="*/ 225 h 292"/>
                      <a:gd name="T106" fmla="*/ 435 w 481"/>
                      <a:gd name="T107" fmla="*/ 231 h 292"/>
                      <a:gd name="T108" fmla="*/ 450 w 481"/>
                      <a:gd name="T109" fmla="*/ 228 h 292"/>
                      <a:gd name="T110" fmla="*/ 470 w 481"/>
                      <a:gd name="T111" fmla="*/ 231 h 292"/>
                      <a:gd name="T112" fmla="*/ 478 w 481"/>
                      <a:gd name="T113" fmla="*/ 237 h 2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481" h="292">
                        <a:moveTo>
                          <a:pt x="0" y="0"/>
                        </a:moveTo>
                        <a:lnTo>
                          <a:pt x="0" y="14"/>
                        </a:lnTo>
                        <a:lnTo>
                          <a:pt x="3" y="14"/>
                        </a:lnTo>
                        <a:lnTo>
                          <a:pt x="3" y="29"/>
                        </a:lnTo>
                        <a:lnTo>
                          <a:pt x="6" y="29"/>
                        </a:lnTo>
                        <a:lnTo>
                          <a:pt x="6" y="46"/>
                        </a:lnTo>
                        <a:lnTo>
                          <a:pt x="8" y="46"/>
                        </a:lnTo>
                        <a:lnTo>
                          <a:pt x="8" y="60"/>
                        </a:lnTo>
                        <a:lnTo>
                          <a:pt x="11" y="60"/>
                        </a:lnTo>
                        <a:lnTo>
                          <a:pt x="11" y="75"/>
                        </a:lnTo>
                        <a:lnTo>
                          <a:pt x="14" y="75"/>
                        </a:lnTo>
                        <a:lnTo>
                          <a:pt x="14" y="89"/>
                        </a:lnTo>
                        <a:lnTo>
                          <a:pt x="17" y="89"/>
                        </a:lnTo>
                        <a:lnTo>
                          <a:pt x="17" y="104"/>
                        </a:lnTo>
                        <a:lnTo>
                          <a:pt x="20" y="104"/>
                        </a:lnTo>
                        <a:lnTo>
                          <a:pt x="20" y="118"/>
                        </a:lnTo>
                        <a:lnTo>
                          <a:pt x="23" y="118"/>
                        </a:lnTo>
                        <a:lnTo>
                          <a:pt x="23" y="133"/>
                        </a:lnTo>
                        <a:lnTo>
                          <a:pt x="26" y="133"/>
                        </a:lnTo>
                        <a:lnTo>
                          <a:pt x="26" y="147"/>
                        </a:lnTo>
                        <a:lnTo>
                          <a:pt x="29" y="147"/>
                        </a:lnTo>
                        <a:lnTo>
                          <a:pt x="29" y="161"/>
                        </a:lnTo>
                        <a:lnTo>
                          <a:pt x="31" y="161"/>
                        </a:lnTo>
                        <a:lnTo>
                          <a:pt x="31" y="176"/>
                        </a:lnTo>
                        <a:lnTo>
                          <a:pt x="34" y="176"/>
                        </a:lnTo>
                        <a:lnTo>
                          <a:pt x="34" y="190"/>
                        </a:lnTo>
                        <a:lnTo>
                          <a:pt x="37" y="190"/>
                        </a:lnTo>
                        <a:lnTo>
                          <a:pt x="37" y="196"/>
                        </a:lnTo>
                        <a:lnTo>
                          <a:pt x="40" y="196"/>
                        </a:lnTo>
                        <a:lnTo>
                          <a:pt x="40" y="205"/>
                        </a:lnTo>
                        <a:lnTo>
                          <a:pt x="43" y="205"/>
                        </a:lnTo>
                        <a:lnTo>
                          <a:pt x="43" y="213"/>
                        </a:lnTo>
                        <a:lnTo>
                          <a:pt x="46" y="213"/>
                        </a:lnTo>
                        <a:lnTo>
                          <a:pt x="46" y="222"/>
                        </a:lnTo>
                        <a:lnTo>
                          <a:pt x="49" y="222"/>
                        </a:lnTo>
                        <a:lnTo>
                          <a:pt x="49" y="231"/>
                        </a:lnTo>
                        <a:lnTo>
                          <a:pt x="52" y="231"/>
                        </a:lnTo>
                        <a:lnTo>
                          <a:pt x="52" y="239"/>
                        </a:lnTo>
                        <a:lnTo>
                          <a:pt x="55" y="239"/>
                        </a:lnTo>
                        <a:lnTo>
                          <a:pt x="55" y="248"/>
                        </a:lnTo>
                        <a:lnTo>
                          <a:pt x="57" y="248"/>
                        </a:lnTo>
                        <a:lnTo>
                          <a:pt x="57" y="257"/>
                        </a:lnTo>
                        <a:lnTo>
                          <a:pt x="60" y="257"/>
                        </a:lnTo>
                        <a:lnTo>
                          <a:pt x="66" y="257"/>
                        </a:lnTo>
                        <a:lnTo>
                          <a:pt x="69" y="257"/>
                        </a:lnTo>
                        <a:lnTo>
                          <a:pt x="69" y="260"/>
                        </a:lnTo>
                        <a:lnTo>
                          <a:pt x="72" y="260"/>
                        </a:lnTo>
                        <a:lnTo>
                          <a:pt x="80" y="260"/>
                        </a:lnTo>
                        <a:lnTo>
                          <a:pt x="83" y="260"/>
                        </a:lnTo>
                        <a:lnTo>
                          <a:pt x="83" y="257"/>
                        </a:lnTo>
                        <a:lnTo>
                          <a:pt x="86" y="257"/>
                        </a:lnTo>
                        <a:lnTo>
                          <a:pt x="86" y="251"/>
                        </a:lnTo>
                        <a:lnTo>
                          <a:pt x="89" y="251"/>
                        </a:lnTo>
                        <a:lnTo>
                          <a:pt x="89" y="245"/>
                        </a:lnTo>
                        <a:lnTo>
                          <a:pt x="92" y="245"/>
                        </a:lnTo>
                        <a:lnTo>
                          <a:pt x="92" y="239"/>
                        </a:lnTo>
                        <a:lnTo>
                          <a:pt x="95" y="239"/>
                        </a:lnTo>
                        <a:lnTo>
                          <a:pt x="95" y="234"/>
                        </a:lnTo>
                        <a:lnTo>
                          <a:pt x="98" y="234"/>
                        </a:lnTo>
                        <a:lnTo>
                          <a:pt x="98" y="228"/>
                        </a:lnTo>
                        <a:lnTo>
                          <a:pt x="101" y="228"/>
                        </a:lnTo>
                        <a:lnTo>
                          <a:pt x="101" y="222"/>
                        </a:lnTo>
                        <a:lnTo>
                          <a:pt x="104" y="222"/>
                        </a:lnTo>
                        <a:lnTo>
                          <a:pt x="104" y="216"/>
                        </a:lnTo>
                        <a:lnTo>
                          <a:pt x="106" y="216"/>
                        </a:lnTo>
                        <a:lnTo>
                          <a:pt x="106" y="211"/>
                        </a:lnTo>
                        <a:lnTo>
                          <a:pt x="109" y="211"/>
                        </a:lnTo>
                        <a:lnTo>
                          <a:pt x="109" y="205"/>
                        </a:lnTo>
                        <a:lnTo>
                          <a:pt x="112" y="205"/>
                        </a:lnTo>
                        <a:lnTo>
                          <a:pt x="112" y="199"/>
                        </a:lnTo>
                        <a:lnTo>
                          <a:pt x="115" y="199"/>
                        </a:lnTo>
                        <a:lnTo>
                          <a:pt x="115" y="193"/>
                        </a:lnTo>
                        <a:lnTo>
                          <a:pt x="118" y="193"/>
                        </a:lnTo>
                        <a:lnTo>
                          <a:pt x="118" y="187"/>
                        </a:lnTo>
                        <a:lnTo>
                          <a:pt x="121" y="187"/>
                        </a:lnTo>
                        <a:lnTo>
                          <a:pt x="121" y="182"/>
                        </a:lnTo>
                        <a:lnTo>
                          <a:pt x="124" y="182"/>
                        </a:lnTo>
                        <a:lnTo>
                          <a:pt x="124" y="176"/>
                        </a:lnTo>
                        <a:lnTo>
                          <a:pt x="127" y="176"/>
                        </a:lnTo>
                        <a:lnTo>
                          <a:pt x="127" y="170"/>
                        </a:lnTo>
                        <a:lnTo>
                          <a:pt x="130" y="170"/>
                        </a:lnTo>
                        <a:lnTo>
                          <a:pt x="130" y="164"/>
                        </a:lnTo>
                        <a:lnTo>
                          <a:pt x="132" y="164"/>
                        </a:lnTo>
                        <a:lnTo>
                          <a:pt x="132" y="164"/>
                        </a:lnTo>
                        <a:lnTo>
                          <a:pt x="135" y="164"/>
                        </a:lnTo>
                        <a:lnTo>
                          <a:pt x="135" y="161"/>
                        </a:lnTo>
                        <a:lnTo>
                          <a:pt x="138" y="161"/>
                        </a:lnTo>
                        <a:lnTo>
                          <a:pt x="141" y="161"/>
                        </a:lnTo>
                        <a:lnTo>
                          <a:pt x="144" y="161"/>
                        </a:lnTo>
                        <a:lnTo>
                          <a:pt x="144" y="159"/>
                        </a:lnTo>
                        <a:lnTo>
                          <a:pt x="147" y="159"/>
                        </a:lnTo>
                        <a:lnTo>
                          <a:pt x="150" y="159"/>
                        </a:lnTo>
                        <a:lnTo>
                          <a:pt x="153" y="159"/>
                        </a:lnTo>
                        <a:lnTo>
                          <a:pt x="153" y="156"/>
                        </a:lnTo>
                        <a:lnTo>
                          <a:pt x="155" y="156"/>
                        </a:lnTo>
                        <a:lnTo>
                          <a:pt x="155" y="161"/>
                        </a:lnTo>
                        <a:lnTo>
                          <a:pt x="158" y="161"/>
                        </a:lnTo>
                        <a:lnTo>
                          <a:pt x="158" y="164"/>
                        </a:lnTo>
                        <a:lnTo>
                          <a:pt x="161" y="164"/>
                        </a:lnTo>
                        <a:lnTo>
                          <a:pt x="161" y="170"/>
                        </a:lnTo>
                        <a:lnTo>
                          <a:pt x="164" y="170"/>
                        </a:lnTo>
                        <a:lnTo>
                          <a:pt x="164" y="176"/>
                        </a:lnTo>
                        <a:lnTo>
                          <a:pt x="167" y="176"/>
                        </a:lnTo>
                        <a:lnTo>
                          <a:pt x="167" y="182"/>
                        </a:lnTo>
                        <a:lnTo>
                          <a:pt x="170" y="182"/>
                        </a:lnTo>
                        <a:lnTo>
                          <a:pt x="170" y="185"/>
                        </a:lnTo>
                        <a:lnTo>
                          <a:pt x="173" y="185"/>
                        </a:lnTo>
                        <a:lnTo>
                          <a:pt x="173" y="190"/>
                        </a:lnTo>
                        <a:lnTo>
                          <a:pt x="176" y="190"/>
                        </a:lnTo>
                        <a:lnTo>
                          <a:pt x="176" y="196"/>
                        </a:lnTo>
                        <a:lnTo>
                          <a:pt x="179" y="196"/>
                        </a:lnTo>
                        <a:lnTo>
                          <a:pt x="179" y="202"/>
                        </a:lnTo>
                        <a:lnTo>
                          <a:pt x="181" y="202"/>
                        </a:lnTo>
                        <a:lnTo>
                          <a:pt x="181" y="211"/>
                        </a:lnTo>
                        <a:lnTo>
                          <a:pt x="184" y="211"/>
                        </a:lnTo>
                        <a:lnTo>
                          <a:pt x="184" y="216"/>
                        </a:lnTo>
                        <a:lnTo>
                          <a:pt x="187" y="216"/>
                        </a:lnTo>
                        <a:lnTo>
                          <a:pt x="187" y="222"/>
                        </a:lnTo>
                        <a:lnTo>
                          <a:pt x="190" y="222"/>
                        </a:lnTo>
                        <a:lnTo>
                          <a:pt x="190" y="231"/>
                        </a:lnTo>
                        <a:lnTo>
                          <a:pt x="193" y="231"/>
                        </a:lnTo>
                        <a:lnTo>
                          <a:pt x="193" y="237"/>
                        </a:lnTo>
                        <a:lnTo>
                          <a:pt x="196" y="237"/>
                        </a:lnTo>
                        <a:lnTo>
                          <a:pt x="196" y="245"/>
                        </a:lnTo>
                        <a:lnTo>
                          <a:pt x="199" y="245"/>
                        </a:lnTo>
                        <a:lnTo>
                          <a:pt x="199" y="251"/>
                        </a:lnTo>
                        <a:lnTo>
                          <a:pt x="202" y="251"/>
                        </a:lnTo>
                        <a:lnTo>
                          <a:pt x="202" y="260"/>
                        </a:lnTo>
                        <a:lnTo>
                          <a:pt x="204" y="260"/>
                        </a:lnTo>
                        <a:lnTo>
                          <a:pt x="204" y="263"/>
                        </a:lnTo>
                        <a:lnTo>
                          <a:pt x="207" y="263"/>
                        </a:lnTo>
                        <a:lnTo>
                          <a:pt x="207" y="265"/>
                        </a:lnTo>
                        <a:lnTo>
                          <a:pt x="210" y="265"/>
                        </a:lnTo>
                        <a:lnTo>
                          <a:pt x="210" y="271"/>
                        </a:lnTo>
                        <a:lnTo>
                          <a:pt x="213" y="271"/>
                        </a:lnTo>
                        <a:lnTo>
                          <a:pt x="213" y="274"/>
                        </a:lnTo>
                        <a:lnTo>
                          <a:pt x="216" y="274"/>
                        </a:lnTo>
                        <a:lnTo>
                          <a:pt x="216" y="280"/>
                        </a:lnTo>
                        <a:lnTo>
                          <a:pt x="219" y="280"/>
                        </a:lnTo>
                        <a:lnTo>
                          <a:pt x="219" y="283"/>
                        </a:lnTo>
                        <a:lnTo>
                          <a:pt x="222" y="283"/>
                        </a:lnTo>
                        <a:lnTo>
                          <a:pt x="222" y="286"/>
                        </a:lnTo>
                        <a:lnTo>
                          <a:pt x="225" y="286"/>
                        </a:lnTo>
                        <a:lnTo>
                          <a:pt x="225" y="292"/>
                        </a:lnTo>
                        <a:lnTo>
                          <a:pt x="228" y="292"/>
                        </a:lnTo>
                        <a:lnTo>
                          <a:pt x="228" y="289"/>
                        </a:lnTo>
                        <a:lnTo>
                          <a:pt x="230" y="289"/>
                        </a:lnTo>
                        <a:lnTo>
                          <a:pt x="230" y="286"/>
                        </a:lnTo>
                        <a:lnTo>
                          <a:pt x="233" y="286"/>
                        </a:lnTo>
                        <a:lnTo>
                          <a:pt x="233" y="286"/>
                        </a:lnTo>
                        <a:lnTo>
                          <a:pt x="236" y="286"/>
                        </a:lnTo>
                        <a:lnTo>
                          <a:pt x="236" y="283"/>
                        </a:lnTo>
                        <a:lnTo>
                          <a:pt x="239" y="283"/>
                        </a:lnTo>
                        <a:lnTo>
                          <a:pt x="239" y="283"/>
                        </a:lnTo>
                        <a:lnTo>
                          <a:pt x="242" y="283"/>
                        </a:lnTo>
                        <a:lnTo>
                          <a:pt x="242" y="280"/>
                        </a:lnTo>
                        <a:lnTo>
                          <a:pt x="245" y="280"/>
                        </a:lnTo>
                        <a:lnTo>
                          <a:pt x="245" y="277"/>
                        </a:lnTo>
                        <a:lnTo>
                          <a:pt x="248" y="277"/>
                        </a:lnTo>
                        <a:lnTo>
                          <a:pt x="248" y="277"/>
                        </a:lnTo>
                        <a:lnTo>
                          <a:pt x="251" y="277"/>
                        </a:lnTo>
                        <a:lnTo>
                          <a:pt x="251" y="271"/>
                        </a:lnTo>
                        <a:lnTo>
                          <a:pt x="254" y="271"/>
                        </a:lnTo>
                        <a:lnTo>
                          <a:pt x="254" y="265"/>
                        </a:lnTo>
                        <a:lnTo>
                          <a:pt x="256" y="265"/>
                        </a:lnTo>
                        <a:lnTo>
                          <a:pt x="256" y="260"/>
                        </a:lnTo>
                        <a:lnTo>
                          <a:pt x="259" y="260"/>
                        </a:lnTo>
                        <a:lnTo>
                          <a:pt x="259" y="254"/>
                        </a:lnTo>
                        <a:lnTo>
                          <a:pt x="262" y="254"/>
                        </a:lnTo>
                        <a:lnTo>
                          <a:pt x="262" y="248"/>
                        </a:lnTo>
                        <a:lnTo>
                          <a:pt x="265" y="248"/>
                        </a:lnTo>
                        <a:lnTo>
                          <a:pt x="265" y="242"/>
                        </a:lnTo>
                        <a:lnTo>
                          <a:pt x="268" y="242"/>
                        </a:lnTo>
                        <a:lnTo>
                          <a:pt x="268" y="237"/>
                        </a:lnTo>
                        <a:lnTo>
                          <a:pt x="271" y="237"/>
                        </a:lnTo>
                        <a:lnTo>
                          <a:pt x="271" y="231"/>
                        </a:lnTo>
                        <a:lnTo>
                          <a:pt x="274" y="231"/>
                        </a:lnTo>
                        <a:lnTo>
                          <a:pt x="274" y="225"/>
                        </a:lnTo>
                        <a:lnTo>
                          <a:pt x="277" y="225"/>
                        </a:lnTo>
                        <a:lnTo>
                          <a:pt x="277" y="219"/>
                        </a:lnTo>
                        <a:lnTo>
                          <a:pt x="279" y="219"/>
                        </a:lnTo>
                        <a:lnTo>
                          <a:pt x="279" y="213"/>
                        </a:lnTo>
                        <a:lnTo>
                          <a:pt x="282" y="213"/>
                        </a:lnTo>
                        <a:lnTo>
                          <a:pt x="282" y="208"/>
                        </a:lnTo>
                        <a:lnTo>
                          <a:pt x="285" y="208"/>
                        </a:lnTo>
                        <a:lnTo>
                          <a:pt x="285" y="202"/>
                        </a:lnTo>
                        <a:lnTo>
                          <a:pt x="288" y="202"/>
                        </a:lnTo>
                        <a:lnTo>
                          <a:pt x="288" y="193"/>
                        </a:lnTo>
                        <a:lnTo>
                          <a:pt x="291" y="193"/>
                        </a:lnTo>
                        <a:lnTo>
                          <a:pt x="291" y="187"/>
                        </a:lnTo>
                        <a:lnTo>
                          <a:pt x="294" y="187"/>
                        </a:lnTo>
                        <a:lnTo>
                          <a:pt x="294" y="182"/>
                        </a:lnTo>
                        <a:lnTo>
                          <a:pt x="297" y="182"/>
                        </a:lnTo>
                        <a:lnTo>
                          <a:pt x="297" y="176"/>
                        </a:lnTo>
                        <a:lnTo>
                          <a:pt x="300" y="176"/>
                        </a:lnTo>
                        <a:lnTo>
                          <a:pt x="300" y="173"/>
                        </a:lnTo>
                        <a:lnTo>
                          <a:pt x="303" y="173"/>
                        </a:lnTo>
                        <a:lnTo>
                          <a:pt x="303" y="170"/>
                        </a:lnTo>
                        <a:lnTo>
                          <a:pt x="305" y="170"/>
                        </a:lnTo>
                        <a:lnTo>
                          <a:pt x="305" y="167"/>
                        </a:lnTo>
                        <a:lnTo>
                          <a:pt x="308" y="167"/>
                        </a:lnTo>
                        <a:lnTo>
                          <a:pt x="308" y="164"/>
                        </a:lnTo>
                        <a:lnTo>
                          <a:pt x="311" y="164"/>
                        </a:lnTo>
                        <a:lnTo>
                          <a:pt x="311" y="161"/>
                        </a:lnTo>
                        <a:lnTo>
                          <a:pt x="314" y="161"/>
                        </a:lnTo>
                        <a:lnTo>
                          <a:pt x="314" y="159"/>
                        </a:lnTo>
                        <a:lnTo>
                          <a:pt x="317" y="159"/>
                        </a:lnTo>
                        <a:lnTo>
                          <a:pt x="317" y="156"/>
                        </a:lnTo>
                        <a:lnTo>
                          <a:pt x="320" y="156"/>
                        </a:lnTo>
                        <a:lnTo>
                          <a:pt x="320" y="153"/>
                        </a:lnTo>
                        <a:lnTo>
                          <a:pt x="323" y="153"/>
                        </a:lnTo>
                        <a:lnTo>
                          <a:pt x="329" y="153"/>
                        </a:lnTo>
                        <a:lnTo>
                          <a:pt x="331" y="153"/>
                        </a:lnTo>
                        <a:lnTo>
                          <a:pt x="331" y="156"/>
                        </a:lnTo>
                        <a:lnTo>
                          <a:pt x="334" y="156"/>
                        </a:lnTo>
                        <a:lnTo>
                          <a:pt x="343" y="156"/>
                        </a:lnTo>
                        <a:lnTo>
                          <a:pt x="346" y="156"/>
                        </a:lnTo>
                        <a:lnTo>
                          <a:pt x="346" y="159"/>
                        </a:lnTo>
                        <a:lnTo>
                          <a:pt x="349" y="159"/>
                        </a:lnTo>
                        <a:lnTo>
                          <a:pt x="349" y="161"/>
                        </a:lnTo>
                        <a:lnTo>
                          <a:pt x="352" y="161"/>
                        </a:lnTo>
                        <a:lnTo>
                          <a:pt x="352" y="164"/>
                        </a:lnTo>
                        <a:lnTo>
                          <a:pt x="354" y="164"/>
                        </a:lnTo>
                        <a:lnTo>
                          <a:pt x="354" y="170"/>
                        </a:lnTo>
                        <a:lnTo>
                          <a:pt x="357" y="170"/>
                        </a:lnTo>
                        <a:lnTo>
                          <a:pt x="357" y="173"/>
                        </a:lnTo>
                        <a:lnTo>
                          <a:pt x="360" y="173"/>
                        </a:lnTo>
                        <a:lnTo>
                          <a:pt x="360" y="176"/>
                        </a:lnTo>
                        <a:lnTo>
                          <a:pt x="363" y="176"/>
                        </a:lnTo>
                        <a:lnTo>
                          <a:pt x="363" y="179"/>
                        </a:lnTo>
                        <a:lnTo>
                          <a:pt x="366" y="179"/>
                        </a:lnTo>
                        <a:lnTo>
                          <a:pt x="366" y="182"/>
                        </a:lnTo>
                        <a:lnTo>
                          <a:pt x="369" y="182"/>
                        </a:lnTo>
                        <a:lnTo>
                          <a:pt x="369" y="185"/>
                        </a:lnTo>
                        <a:lnTo>
                          <a:pt x="372" y="185"/>
                        </a:lnTo>
                        <a:lnTo>
                          <a:pt x="372" y="187"/>
                        </a:lnTo>
                        <a:lnTo>
                          <a:pt x="375" y="187"/>
                        </a:lnTo>
                        <a:lnTo>
                          <a:pt x="375" y="190"/>
                        </a:lnTo>
                        <a:lnTo>
                          <a:pt x="378" y="190"/>
                        </a:lnTo>
                        <a:lnTo>
                          <a:pt x="378" y="196"/>
                        </a:lnTo>
                        <a:lnTo>
                          <a:pt x="380" y="196"/>
                        </a:lnTo>
                        <a:lnTo>
                          <a:pt x="380" y="199"/>
                        </a:lnTo>
                        <a:lnTo>
                          <a:pt x="383" y="199"/>
                        </a:lnTo>
                        <a:lnTo>
                          <a:pt x="383" y="202"/>
                        </a:lnTo>
                        <a:lnTo>
                          <a:pt x="386" y="202"/>
                        </a:lnTo>
                        <a:lnTo>
                          <a:pt x="386" y="205"/>
                        </a:lnTo>
                        <a:lnTo>
                          <a:pt x="389" y="205"/>
                        </a:lnTo>
                        <a:lnTo>
                          <a:pt x="389" y="211"/>
                        </a:lnTo>
                        <a:lnTo>
                          <a:pt x="392" y="211"/>
                        </a:lnTo>
                        <a:lnTo>
                          <a:pt x="392" y="213"/>
                        </a:lnTo>
                        <a:lnTo>
                          <a:pt x="395" y="213"/>
                        </a:lnTo>
                        <a:lnTo>
                          <a:pt x="395" y="213"/>
                        </a:lnTo>
                        <a:lnTo>
                          <a:pt x="398" y="213"/>
                        </a:lnTo>
                        <a:lnTo>
                          <a:pt x="398" y="216"/>
                        </a:lnTo>
                        <a:lnTo>
                          <a:pt x="401" y="216"/>
                        </a:lnTo>
                        <a:lnTo>
                          <a:pt x="401" y="219"/>
                        </a:lnTo>
                        <a:lnTo>
                          <a:pt x="403" y="219"/>
                        </a:lnTo>
                        <a:lnTo>
                          <a:pt x="403" y="219"/>
                        </a:lnTo>
                        <a:lnTo>
                          <a:pt x="406" y="219"/>
                        </a:lnTo>
                        <a:lnTo>
                          <a:pt x="406" y="222"/>
                        </a:lnTo>
                        <a:lnTo>
                          <a:pt x="409" y="222"/>
                        </a:lnTo>
                        <a:lnTo>
                          <a:pt x="409" y="225"/>
                        </a:lnTo>
                        <a:lnTo>
                          <a:pt x="412" y="225"/>
                        </a:lnTo>
                        <a:lnTo>
                          <a:pt x="412" y="225"/>
                        </a:lnTo>
                        <a:lnTo>
                          <a:pt x="415" y="225"/>
                        </a:lnTo>
                        <a:lnTo>
                          <a:pt x="415" y="228"/>
                        </a:lnTo>
                        <a:lnTo>
                          <a:pt x="418" y="228"/>
                        </a:lnTo>
                        <a:lnTo>
                          <a:pt x="432" y="228"/>
                        </a:lnTo>
                        <a:lnTo>
                          <a:pt x="435" y="228"/>
                        </a:lnTo>
                        <a:lnTo>
                          <a:pt x="435" y="231"/>
                        </a:lnTo>
                        <a:lnTo>
                          <a:pt x="438" y="231"/>
                        </a:lnTo>
                        <a:lnTo>
                          <a:pt x="444" y="231"/>
                        </a:lnTo>
                        <a:lnTo>
                          <a:pt x="447" y="231"/>
                        </a:lnTo>
                        <a:lnTo>
                          <a:pt x="447" y="228"/>
                        </a:lnTo>
                        <a:lnTo>
                          <a:pt x="450" y="228"/>
                        </a:lnTo>
                        <a:lnTo>
                          <a:pt x="464" y="228"/>
                        </a:lnTo>
                        <a:lnTo>
                          <a:pt x="467" y="228"/>
                        </a:lnTo>
                        <a:lnTo>
                          <a:pt x="467" y="231"/>
                        </a:lnTo>
                        <a:lnTo>
                          <a:pt x="470" y="231"/>
                        </a:lnTo>
                        <a:lnTo>
                          <a:pt x="470" y="231"/>
                        </a:lnTo>
                        <a:lnTo>
                          <a:pt x="473" y="231"/>
                        </a:lnTo>
                        <a:lnTo>
                          <a:pt x="473" y="234"/>
                        </a:lnTo>
                        <a:lnTo>
                          <a:pt x="476" y="234"/>
                        </a:lnTo>
                        <a:lnTo>
                          <a:pt x="476" y="237"/>
                        </a:lnTo>
                        <a:lnTo>
                          <a:pt x="478" y="237"/>
                        </a:lnTo>
                        <a:lnTo>
                          <a:pt x="481" y="237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" name="Freeform 18">
                    <a:extLst>
                      <a:ext uri="{FF2B5EF4-FFF2-40B4-BE49-F238E27FC236}">
                        <a16:creationId xmlns:a16="http://schemas.microsoft.com/office/drawing/2014/main" id="{8AE1936B-4F3F-4721-9216-AF3C60BF9B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" y="907"/>
                    <a:ext cx="773" cy="1514"/>
                  </a:xfrm>
                  <a:custGeom>
                    <a:avLst/>
                    <a:gdLst>
                      <a:gd name="T0" fmla="*/ 9 w 773"/>
                      <a:gd name="T1" fmla="*/ 318 h 1514"/>
                      <a:gd name="T2" fmla="*/ 20 w 773"/>
                      <a:gd name="T3" fmla="*/ 361 h 1514"/>
                      <a:gd name="T4" fmla="*/ 32 w 773"/>
                      <a:gd name="T5" fmla="*/ 407 h 1514"/>
                      <a:gd name="T6" fmla="*/ 43 w 773"/>
                      <a:gd name="T7" fmla="*/ 439 h 1514"/>
                      <a:gd name="T8" fmla="*/ 55 w 773"/>
                      <a:gd name="T9" fmla="*/ 465 h 1514"/>
                      <a:gd name="T10" fmla="*/ 66 w 773"/>
                      <a:gd name="T11" fmla="*/ 468 h 1514"/>
                      <a:gd name="T12" fmla="*/ 78 w 773"/>
                      <a:gd name="T13" fmla="*/ 456 h 1514"/>
                      <a:gd name="T14" fmla="*/ 89 w 773"/>
                      <a:gd name="T15" fmla="*/ 422 h 1514"/>
                      <a:gd name="T16" fmla="*/ 101 w 773"/>
                      <a:gd name="T17" fmla="*/ 370 h 1514"/>
                      <a:gd name="T18" fmla="*/ 112 w 773"/>
                      <a:gd name="T19" fmla="*/ 312 h 1514"/>
                      <a:gd name="T20" fmla="*/ 124 w 773"/>
                      <a:gd name="T21" fmla="*/ 248 h 1514"/>
                      <a:gd name="T22" fmla="*/ 136 w 773"/>
                      <a:gd name="T23" fmla="*/ 193 h 1514"/>
                      <a:gd name="T24" fmla="*/ 147 w 773"/>
                      <a:gd name="T25" fmla="*/ 153 h 1514"/>
                      <a:gd name="T26" fmla="*/ 159 w 773"/>
                      <a:gd name="T27" fmla="*/ 130 h 1514"/>
                      <a:gd name="T28" fmla="*/ 185 w 773"/>
                      <a:gd name="T29" fmla="*/ 147 h 1514"/>
                      <a:gd name="T30" fmla="*/ 196 w 773"/>
                      <a:gd name="T31" fmla="*/ 179 h 1514"/>
                      <a:gd name="T32" fmla="*/ 208 w 773"/>
                      <a:gd name="T33" fmla="*/ 211 h 1514"/>
                      <a:gd name="T34" fmla="*/ 219 w 773"/>
                      <a:gd name="T35" fmla="*/ 240 h 1514"/>
                      <a:gd name="T36" fmla="*/ 248 w 773"/>
                      <a:gd name="T37" fmla="*/ 257 h 1514"/>
                      <a:gd name="T38" fmla="*/ 260 w 773"/>
                      <a:gd name="T39" fmla="*/ 228 h 1514"/>
                      <a:gd name="T40" fmla="*/ 271 w 773"/>
                      <a:gd name="T41" fmla="*/ 196 h 1514"/>
                      <a:gd name="T42" fmla="*/ 283 w 773"/>
                      <a:gd name="T43" fmla="*/ 159 h 1514"/>
                      <a:gd name="T44" fmla="*/ 294 w 773"/>
                      <a:gd name="T45" fmla="*/ 118 h 1514"/>
                      <a:gd name="T46" fmla="*/ 306 w 773"/>
                      <a:gd name="T47" fmla="*/ 95 h 1514"/>
                      <a:gd name="T48" fmla="*/ 317 w 773"/>
                      <a:gd name="T49" fmla="*/ 78 h 1514"/>
                      <a:gd name="T50" fmla="*/ 329 w 773"/>
                      <a:gd name="T51" fmla="*/ 86 h 1514"/>
                      <a:gd name="T52" fmla="*/ 340 w 773"/>
                      <a:gd name="T53" fmla="*/ 107 h 1514"/>
                      <a:gd name="T54" fmla="*/ 352 w 773"/>
                      <a:gd name="T55" fmla="*/ 153 h 1514"/>
                      <a:gd name="T56" fmla="*/ 363 w 773"/>
                      <a:gd name="T57" fmla="*/ 208 h 1514"/>
                      <a:gd name="T58" fmla="*/ 375 w 773"/>
                      <a:gd name="T59" fmla="*/ 277 h 1514"/>
                      <a:gd name="T60" fmla="*/ 386 w 773"/>
                      <a:gd name="T61" fmla="*/ 355 h 1514"/>
                      <a:gd name="T62" fmla="*/ 398 w 773"/>
                      <a:gd name="T63" fmla="*/ 433 h 1514"/>
                      <a:gd name="T64" fmla="*/ 410 w 773"/>
                      <a:gd name="T65" fmla="*/ 511 h 1514"/>
                      <a:gd name="T66" fmla="*/ 421 w 773"/>
                      <a:gd name="T67" fmla="*/ 581 h 1514"/>
                      <a:gd name="T68" fmla="*/ 433 w 773"/>
                      <a:gd name="T69" fmla="*/ 644 h 1514"/>
                      <a:gd name="T70" fmla="*/ 444 w 773"/>
                      <a:gd name="T71" fmla="*/ 696 h 1514"/>
                      <a:gd name="T72" fmla="*/ 456 w 773"/>
                      <a:gd name="T73" fmla="*/ 737 h 1514"/>
                      <a:gd name="T74" fmla="*/ 467 w 773"/>
                      <a:gd name="T75" fmla="*/ 768 h 1514"/>
                      <a:gd name="T76" fmla="*/ 479 w 773"/>
                      <a:gd name="T77" fmla="*/ 783 h 1514"/>
                      <a:gd name="T78" fmla="*/ 490 w 773"/>
                      <a:gd name="T79" fmla="*/ 797 h 1514"/>
                      <a:gd name="T80" fmla="*/ 531 w 773"/>
                      <a:gd name="T81" fmla="*/ 803 h 1514"/>
                      <a:gd name="T82" fmla="*/ 542 w 773"/>
                      <a:gd name="T83" fmla="*/ 823 h 1514"/>
                      <a:gd name="T84" fmla="*/ 554 w 773"/>
                      <a:gd name="T85" fmla="*/ 855 h 1514"/>
                      <a:gd name="T86" fmla="*/ 565 w 773"/>
                      <a:gd name="T87" fmla="*/ 916 h 1514"/>
                      <a:gd name="T88" fmla="*/ 577 w 773"/>
                      <a:gd name="T89" fmla="*/ 997 h 1514"/>
                      <a:gd name="T90" fmla="*/ 588 w 773"/>
                      <a:gd name="T91" fmla="*/ 1095 h 1514"/>
                      <a:gd name="T92" fmla="*/ 600 w 773"/>
                      <a:gd name="T93" fmla="*/ 1211 h 1514"/>
                      <a:gd name="T94" fmla="*/ 611 w 773"/>
                      <a:gd name="T95" fmla="*/ 1318 h 1514"/>
                      <a:gd name="T96" fmla="*/ 623 w 773"/>
                      <a:gd name="T97" fmla="*/ 1413 h 1514"/>
                      <a:gd name="T98" fmla="*/ 634 w 773"/>
                      <a:gd name="T99" fmla="*/ 1482 h 1514"/>
                      <a:gd name="T100" fmla="*/ 646 w 773"/>
                      <a:gd name="T101" fmla="*/ 1503 h 1514"/>
                      <a:gd name="T102" fmla="*/ 658 w 773"/>
                      <a:gd name="T103" fmla="*/ 1494 h 1514"/>
                      <a:gd name="T104" fmla="*/ 669 w 773"/>
                      <a:gd name="T105" fmla="*/ 1413 h 1514"/>
                      <a:gd name="T106" fmla="*/ 681 w 773"/>
                      <a:gd name="T107" fmla="*/ 1312 h 1514"/>
                      <a:gd name="T108" fmla="*/ 692 w 773"/>
                      <a:gd name="T109" fmla="*/ 1144 h 1514"/>
                      <a:gd name="T110" fmla="*/ 704 w 773"/>
                      <a:gd name="T111" fmla="*/ 974 h 1514"/>
                      <a:gd name="T112" fmla="*/ 715 w 773"/>
                      <a:gd name="T113" fmla="*/ 777 h 1514"/>
                      <a:gd name="T114" fmla="*/ 727 w 773"/>
                      <a:gd name="T115" fmla="*/ 583 h 1514"/>
                      <a:gd name="T116" fmla="*/ 738 w 773"/>
                      <a:gd name="T117" fmla="*/ 410 h 1514"/>
                      <a:gd name="T118" fmla="*/ 750 w 773"/>
                      <a:gd name="T119" fmla="*/ 240 h 1514"/>
                      <a:gd name="T120" fmla="*/ 761 w 773"/>
                      <a:gd name="T121" fmla="*/ 118 h 1514"/>
                      <a:gd name="T122" fmla="*/ 773 w 773"/>
                      <a:gd name="T123" fmla="*/ 0 h 15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73" h="1514">
                        <a:moveTo>
                          <a:pt x="0" y="289"/>
                        </a:moveTo>
                        <a:lnTo>
                          <a:pt x="0" y="280"/>
                        </a:lnTo>
                        <a:lnTo>
                          <a:pt x="3" y="289"/>
                        </a:lnTo>
                        <a:lnTo>
                          <a:pt x="3" y="300"/>
                        </a:lnTo>
                        <a:lnTo>
                          <a:pt x="6" y="300"/>
                        </a:lnTo>
                        <a:lnTo>
                          <a:pt x="6" y="309"/>
                        </a:lnTo>
                        <a:lnTo>
                          <a:pt x="9" y="309"/>
                        </a:lnTo>
                        <a:lnTo>
                          <a:pt x="9" y="318"/>
                        </a:lnTo>
                        <a:lnTo>
                          <a:pt x="12" y="318"/>
                        </a:lnTo>
                        <a:lnTo>
                          <a:pt x="12" y="326"/>
                        </a:lnTo>
                        <a:lnTo>
                          <a:pt x="14" y="326"/>
                        </a:lnTo>
                        <a:lnTo>
                          <a:pt x="14" y="338"/>
                        </a:lnTo>
                        <a:lnTo>
                          <a:pt x="17" y="338"/>
                        </a:lnTo>
                        <a:lnTo>
                          <a:pt x="17" y="349"/>
                        </a:lnTo>
                        <a:lnTo>
                          <a:pt x="20" y="349"/>
                        </a:lnTo>
                        <a:lnTo>
                          <a:pt x="20" y="361"/>
                        </a:lnTo>
                        <a:lnTo>
                          <a:pt x="23" y="361"/>
                        </a:lnTo>
                        <a:lnTo>
                          <a:pt x="23" y="372"/>
                        </a:lnTo>
                        <a:lnTo>
                          <a:pt x="26" y="372"/>
                        </a:lnTo>
                        <a:lnTo>
                          <a:pt x="26" y="384"/>
                        </a:lnTo>
                        <a:lnTo>
                          <a:pt x="29" y="384"/>
                        </a:lnTo>
                        <a:lnTo>
                          <a:pt x="29" y="396"/>
                        </a:lnTo>
                        <a:lnTo>
                          <a:pt x="32" y="396"/>
                        </a:lnTo>
                        <a:lnTo>
                          <a:pt x="32" y="407"/>
                        </a:lnTo>
                        <a:lnTo>
                          <a:pt x="35" y="407"/>
                        </a:lnTo>
                        <a:lnTo>
                          <a:pt x="35" y="419"/>
                        </a:lnTo>
                        <a:lnTo>
                          <a:pt x="38" y="419"/>
                        </a:lnTo>
                        <a:lnTo>
                          <a:pt x="38" y="425"/>
                        </a:lnTo>
                        <a:lnTo>
                          <a:pt x="40" y="425"/>
                        </a:lnTo>
                        <a:lnTo>
                          <a:pt x="40" y="433"/>
                        </a:lnTo>
                        <a:lnTo>
                          <a:pt x="43" y="433"/>
                        </a:lnTo>
                        <a:lnTo>
                          <a:pt x="43" y="439"/>
                        </a:lnTo>
                        <a:lnTo>
                          <a:pt x="46" y="439"/>
                        </a:lnTo>
                        <a:lnTo>
                          <a:pt x="46" y="445"/>
                        </a:lnTo>
                        <a:lnTo>
                          <a:pt x="49" y="445"/>
                        </a:lnTo>
                        <a:lnTo>
                          <a:pt x="49" y="453"/>
                        </a:lnTo>
                        <a:lnTo>
                          <a:pt x="52" y="453"/>
                        </a:lnTo>
                        <a:lnTo>
                          <a:pt x="52" y="459"/>
                        </a:lnTo>
                        <a:lnTo>
                          <a:pt x="55" y="459"/>
                        </a:lnTo>
                        <a:lnTo>
                          <a:pt x="55" y="465"/>
                        </a:lnTo>
                        <a:lnTo>
                          <a:pt x="58" y="465"/>
                        </a:lnTo>
                        <a:lnTo>
                          <a:pt x="58" y="474"/>
                        </a:lnTo>
                        <a:lnTo>
                          <a:pt x="61" y="474"/>
                        </a:lnTo>
                        <a:lnTo>
                          <a:pt x="61" y="474"/>
                        </a:lnTo>
                        <a:lnTo>
                          <a:pt x="63" y="474"/>
                        </a:lnTo>
                        <a:lnTo>
                          <a:pt x="63" y="471"/>
                        </a:lnTo>
                        <a:lnTo>
                          <a:pt x="66" y="471"/>
                        </a:lnTo>
                        <a:lnTo>
                          <a:pt x="66" y="468"/>
                        </a:lnTo>
                        <a:lnTo>
                          <a:pt x="69" y="468"/>
                        </a:lnTo>
                        <a:lnTo>
                          <a:pt x="69" y="465"/>
                        </a:lnTo>
                        <a:lnTo>
                          <a:pt x="72" y="465"/>
                        </a:lnTo>
                        <a:lnTo>
                          <a:pt x="72" y="462"/>
                        </a:lnTo>
                        <a:lnTo>
                          <a:pt x="75" y="462"/>
                        </a:lnTo>
                        <a:lnTo>
                          <a:pt x="75" y="459"/>
                        </a:lnTo>
                        <a:lnTo>
                          <a:pt x="78" y="459"/>
                        </a:lnTo>
                        <a:lnTo>
                          <a:pt x="78" y="456"/>
                        </a:lnTo>
                        <a:lnTo>
                          <a:pt x="81" y="456"/>
                        </a:lnTo>
                        <a:lnTo>
                          <a:pt x="81" y="453"/>
                        </a:lnTo>
                        <a:lnTo>
                          <a:pt x="84" y="453"/>
                        </a:lnTo>
                        <a:lnTo>
                          <a:pt x="84" y="448"/>
                        </a:lnTo>
                        <a:lnTo>
                          <a:pt x="87" y="448"/>
                        </a:lnTo>
                        <a:lnTo>
                          <a:pt x="87" y="433"/>
                        </a:lnTo>
                        <a:lnTo>
                          <a:pt x="89" y="433"/>
                        </a:lnTo>
                        <a:lnTo>
                          <a:pt x="89" y="422"/>
                        </a:lnTo>
                        <a:lnTo>
                          <a:pt x="92" y="422"/>
                        </a:lnTo>
                        <a:lnTo>
                          <a:pt x="92" y="407"/>
                        </a:lnTo>
                        <a:lnTo>
                          <a:pt x="95" y="407"/>
                        </a:lnTo>
                        <a:lnTo>
                          <a:pt x="95" y="396"/>
                        </a:lnTo>
                        <a:lnTo>
                          <a:pt x="98" y="396"/>
                        </a:lnTo>
                        <a:lnTo>
                          <a:pt x="98" y="384"/>
                        </a:lnTo>
                        <a:lnTo>
                          <a:pt x="101" y="384"/>
                        </a:lnTo>
                        <a:lnTo>
                          <a:pt x="101" y="370"/>
                        </a:lnTo>
                        <a:lnTo>
                          <a:pt x="104" y="370"/>
                        </a:lnTo>
                        <a:lnTo>
                          <a:pt x="104" y="358"/>
                        </a:lnTo>
                        <a:lnTo>
                          <a:pt x="107" y="358"/>
                        </a:lnTo>
                        <a:lnTo>
                          <a:pt x="107" y="344"/>
                        </a:lnTo>
                        <a:lnTo>
                          <a:pt x="110" y="344"/>
                        </a:lnTo>
                        <a:lnTo>
                          <a:pt x="110" y="329"/>
                        </a:lnTo>
                        <a:lnTo>
                          <a:pt x="112" y="329"/>
                        </a:lnTo>
                        <a:lnTo>
                          <a:pt x="112" y="312"/>
                        </a:lnTo>
                        <a:lnTo>
                          <a:pt x="115" y="312"/>
                        </a:lnTo>
                        <a:lnTo>
                          <a:pt x="115" y="297"/>
                        </a:lnTo>
                        <a:lnTo>
                          <a:pt x="118" y="297"/>
                        </a:lnTo>
                        <a:lnTo>
                          <a:pt x="118" y="280"/>
                        </a:lnTo>
                        <a:lnTo>
                          <a:pt x="121" y="280"/>
                        </a:lnTo>
                        <a:lnTo>
                          <a:pt x="121" y="266"/>
                        </a:lnTo>
                        <a:lnTo>
                          <a:pt x="124" y="266"/>
                        </a:lnTo>
                        <a:lnTo>
                          <a:pt x="124" y="248"/>
                        </a:lnTo>
                        <a:lnTo>
                          <a:pt x="127" y="248"/>
                        </a:lnTo>
                        <a:lnTo>
                          <a:pt x="127" y="231"/>
                        </a:lnTo>
                        <a:lnTo>
                          <a:pt x="130" y="231"/>
                        </a:lnTo>
                        <a:lnTo>
                          <a:pt x="130" y="216"/>
                        </a:lnTo>
                        <a:lnTo>
                          <a:pt x="133" y="216"/>
                        </a:lnTo>
                        <a:lnTo>
                          <a:pt x="133" y="205"/>
                        </a:lnTo>
                        <a:lnTo>
                          <a:pt x="136" y="205"/>
                        </a:lnTo>
                        <a:lnTo>
                          <a:pt x="136" y="193"/>
                        </a:lnTo>
                        <a:lnTo>
                          <a:pt x="138" y="193"/>
                        </a:lnTo>
                        <a:lnTo>
                          <a:pt x="138" y="185"/>
                        </a:lnTo>
                        <a:lnTo>
                          <a:pt x="141" y="185"/>
                        </a:lnTo>
                        <a:lnTo>
                          <a:pt x="141" y="173"/>
                        </a:lnTo>
                        <a:lnTo>
                          <a:pt x="144" y="173"/>
                        </a:lnTo>
                        <a:lnTo>
                          <a:pt x="144" y="164"/>
                        </a:lnTo>
                        <a:lnTo>
                          <a:pt x="147" y="164"/>
                        </a:lnTo>
                        <a:lnTo>
                          <a:pt x="147" y="153"/>
                        </a:lnTo>
                        <a:lnTo>
                          <a:pt x="150" y="153"/>
                        </a:lnTo>
                        <a:lnTo>
                          <a:pt x="150" y="144"/>
                        </a:lnTo>
                        <a:lnTo>
                          <a:pt x="153" y="144"/>
                        </a:lnTo>
                        <a:lnTo>
                          <a:pt x="153" y="133"/>
                        </a:lnTo>
                        <a:lnTo>
                          <a:pt x="156" y="133"/>
                        </a:lnTo>
                        <a:lnTo>
                          <a:pt x="156" y="127"/>
                        </a:lnTo>
                        <a:lnTo>
                          <a:pt x="159" y="127"/>
                        </a:lnTo>
                        <a:lnTo>
                          <a:pt x="159" y="130"/>
                        </a:lnTo>
                        <a:lnTo>
                          <a:pt x="162" y="130"/>
                        </a:lnTo>
                        <a:lnTo>
                          <a:pt x="176" y="130"/>
                        </a:lnTo>
                        <a:lnTo>
                          <a:pt x="179" y="130"/>
                        </a:lnTo>
                        <a:lnTo>
                          <a:pt x="179" y="133"/>
                        </a:lnTo>
                        <a:lnTo>
                          <a:pt x="182" y="133"/>
                        </a:lnTo>
                        <a:lnTo>
                          <a:pt x="182" y="141"/>
                        </a:lnTo>
                        <a:lnTo>
                          <a:pt x="185" y="141"/>
                        </a:lnTo>
                        <a:lnTo>
                          <a:pt x="185" y="147"/>
                        </a:lnTo>
                        <a:lnTo>
                          <a:pt x="187" y="147"/>
                        </a:lnTo>
                        <a:lnTo>
                          <a:pt x="187" y="156"/>
                        </a:lnTo>
                        <a:lnTo>
                          <a:pt x="190" y="156"/>
                        </a:lnTo>
                        <a:lnTo>
                          <a:pt x="190" y="164"/>
                        </a:lnTo>
                        <a:lnTo>
                          <a:pt x="193" y="164"/>
                        </a:lnTo>
                        <a:lnTo>
                          <a:pt x="193" y="173"/>
                        </a:lnTo>
                        <a:lnTo>
                          <a:pt x="196" y="173"/>
                        </a:lnTo>
                        <a:lnTo>
                          <a:pt x="196" y="179"/>
                        </a:lnTo>
                        <a:lnTo>
                          <a:pt x="199" y="179"/>
                        </a:lnTo>
                        <a:lnTo>
                          <a:pt x="199" y="188"/>
                        </a:lnTo>
                        <a:lnTo>
                          <a:pt x="202" y="188"/>
                        </a:lnTo>
                        <a:lnTo>
                          <a:pt x="202" y="196"/>
                        </a:lnTo>
                        <a:lnTo>
                          <a:pt x="205" y="196"/>
                        </a:lnTo>
                        <a:lnTo>
                          <a:pt x="205" y="202"/>
                        </a:lnTo>
                        <a:lnTo>
                          <a:pt x="208" y="202"/>
                        </a:lnTo>
                        <a:lnTo>
                          <a:pt x="208" y="211"/>
                        </a:lnTo>
                        <a:lnTo>
                          <a:pt x="211" y="211"/>
                        </a:lnTo>
                        <a:lnTo>
                          <a:pt x="211" y="216"/>
                        </a:lnTo>
                        <a:lnTo>
                          <a:pt x="213" y="216"/>
                        </a:lnTo>
                        <a:lnTo>
                          <a:pt x="213" y="225"/>
                        </a:lnTo>
                        <a:lnTo>
                          <a:pt x="216" y="225"/>
                        </a:lnTo>
                        <a:lnTo>
                          <a:pt x="216" y="234"/>
                        </a:lnTo>
                        <a:lnTo>
                          <a:pt x="219" y="234"/>
                        </a:lnTo>
                        <a:lnTo>
                          <a:pt x="219" y="240"/>
                        </a:lnTo>
                        <a:lnTo>
                          <a:pt x="222" y="240"/>
                        </a:lnTo>
                        <a:lnTo>
                          <a:pt x="222" y="248"/>
                        </a:lnTo>
                        <a:lnTo>
                          <a:pt x="225" y="248"/>
                        </a:lnTo>
                        <a:lnTo>
                          <a:pt x="225" y="254"/>
                        </a:lnTo>
                        <a:lnTo>
                          <a:pt x="228" y="254"/>
                        </a:lnTo>
                        <a:lnTo>
                          <a:pt x="228" y="257"/>
                        </a:lnTo>
                        <a:lnTo>
                          <a:pt x="231" y="257"/>
                        </a:lnTo>
                        <a:lnTo>
                          <a:pt x="248" y="257"/>
                        </a:lnTo>
                        <a:lnTo>
                          <a:pt x="251" y="257"/>
                        </a:lnTo>
                        <a:lnTo>
                          <a:pt x="251" y="251"/>
                        </a:lnTo>
                        <a:lnTo>
                          <a:pt x="254" y="251"/>
                        </a:lnTo>
                        <a:lnTo>
                          <a:pt x="254" y="242"/>
                        </a:lnTo>
                        <a:lnTo>
                          <a:pt x="257" y="242"/>
                        </a:lnTo>
                        <a:lnTo>
                          <a:pt x="257" y="237"/>
                        </a:lnTo>
                        <a:lnTo>
                          <a:pt x="260" y="237"/>
                        </a:lnTo>
                        <a:lnTo>
                          <a:pt x="260" y="228"/>
                        </a:lnTo>
                        <a:lnTo>
                          <a:pt x="262" y="228"/>
                        </a:lnTo>
                        <a:lnTo>
                          <a:pt x="262" y="219"/>
                        </a:lnTo>
                        <a:lnTo>
                          <a:pt x="265" y="219"/>
                        </a:lnTo>
                        <a:lnTo>
                          <a:pt x="265" y="211"/>
                        </a:lnTo>
                        <a:lnTo>
                          <a:pt x="268" y="211"/>
                        </a:lnTo>
                        <a:lnTo>
                          <a:pt x="268" y="205"/>
                        </a:lnTo>
                        <a:lnTo>
                          <a:pt x="271" y="205"/>
                        </a:lnTo>
                        <a:lnTo>
                          <a:pt x="271" y="196"/>
                        </a:lnTo>
                        <a:lnTo>
                          <a:pt x="274" y="196"/>
                        </a:lnTo>
                        <a:lnTo>
                          <a:pt x="274" y="188"/>
                        </a:lnTo>
                        <a:lnTo>
                          <a:pt x="277" y="188"/>
                        </a:lnTo>
                        <a:lnTo>
                          <a:pt x="277" y="176"/>
                        </a:lnTo>
                        <a:lnTo>
                          <a:pt x="280" y="176"/>
                        </a:lnTo>
                        <a:lnTo>
                          <a:pt x="280" y="167"/>
                        </a:lnTo>
                        <a:lnTo>
                          <a:pt x="283" y="167"/>
                        </a:lnTo>
                        <a:lnTo>
                          <a:pt x="283" y="159"/>
                        </a:lnTo>
                        <a:lnTo>
                          <a:pt x="286" y="159"/>
                        </a:lnTo>
                        <a:lnTo>
                          <a:pt x="286" y="147"/>
                        </a:lnTo>
                        <a:lnTo>
                          <a:pt x="288" y="147"/>
                        </a:lnTo>
                        <a:lnTo>
                          <a:pt x="288" y="138"/>
                        </a:lnTo>
                        <a:lnTo>
                          <a:pt x="291" y="138"/>
                        </a:lnTo>
                        <a:lnTo>
                          <a:pt x="291" y="127"/>
                        </a:lnTo>
                        <a:lnTo>
                          <a:pt x="294" y="127"/>
                        </a:lnTo>
                        <a:lnTo>
                          <a:pt x="294" y="118"/>
                        </a:lnTo>
                        <a:lnTo>
                          <a:pt x="297" y="118"/>
                        </a:lnTo>
                        <a:lnTo>
                          <a:pt x="297" y="107"/>
                        </a:lnTo>
                        <a:lnTo>
                          <a:pt x="300" y="107"/>
                        </a:lnTo>
                        <a:lnTo>
                          <a:pt x="300" y="104"/>
                        </a:lnTo>
                        <a:lnTo>
                          <a:pt x="303" y="104"/>
                        </a:lnTo>
                        <a:lnTo>
                          <a:pt x="303" y="98"/>
                        </a:lnTo>
                        <a:lnTo>
                          <a:pt x="306" y="98"/>
                        </a:lnTo>
                        <a:lnTo>
                          <a:pt x="306" y="95"/>
                        </a:lnTo>
                        <a:lnTo>
                          <a:pt x="309" y="95"/>
                        </a:lnTo>
                        <a:lnTo>
                          <a:pt x="309" y="89"/>
                        </a:lnTo>
                        <a:lnTo>
                          <a:pt x="311" y="89"/>
                        </a:lnTo>
                        <a:lnTo>
                          <a:pt x="311" y="86"/>
                        </a:lnTo>
                        <a:lnTo>
                          <a:pt x="314" y="86"/>
                        </a:lnTo>
                        <a:lnTo>
                          <a:pt x="314" y="81"/>
                        </a:lnTo>
                        <a:lnTo>
                          <a:pt x="317" y="81"/>
                        </a:lnTo>
                        <a:lnTo>
                          <a:pt x="317" y="78"/>
                        </a:lnTo>
                        <a:lnTo>
                          <a:pt x="320" y="78"/>
                        </a:lnTo>
                        <a:lnTo>
                          <a:pt x="320" y="72"/>
                        </a:lnTo>
                        <a:lnTo>
                          <a:pt x="323" y="72"/>
                        </a:lnTo>
                        <a:lnTo>
                          <a:pt x="323" y="75"/>
                        </a:lnTo>
                        <a:lnTo>
                          <a:pt x="326" y="75"/>
                        </a:lnTo>
                        <a:lnTo>
                          <a:pt x="326" y="81"/>
                        </a:lnTo>
                        <a:lnTo>
                          <a:pt x="329" y="81"/>
                        </a:lnTo>
                        <a:lnTo>
                          <a:pt x="329" y="86"/>
                        </a:lnTo>
                        <a:lnTo>
                          <a:pt x="332" y="86"/>
                        </a:lnTo>
                        <a:lnTo>
                          <a:pt x="332" y="92"/>
                        </a:lnTo>
                        <a:lnTo>
                          <a:pt x="335" y="92"/>
                        </a:lnTo>
                        <a:lnTo>
                          <a:pt x="335" y="98"/>
                        </a:lnTo>
                        <a:lnTo>
                          <a:pt x="337" y="98"/>
                        </a:lnTo>
                        <a:lnTo>
                          <a:pt x="337" y="101"/>
                        </a:lnTo>
                        <a:lnTo>
                          <a:pt x="340" y="101"/>
                        </a:lnTo>
                        <a:lnTo>
                          <a:pt x="340" y="107"/>
                        </a:lnTo>
                        <a:lnTo>
                          <a:pt x="343" y="107"/>
                        </a:lnTo>
                        <a:lnTo>
                          <a:pt x="343" y="112"/>
                        </a:lnTo>
                        <a:lnTo>
                          <a:pt x="346" y="112"/>
                        </a:lnTo>
                        <a:lnTo>
                          <a:pt x="346" y="124"/>
                        </a:lnTo>
                        <a:lnTo>
                          <a:pt x="349" y="124"/>
                        </a:lnTo>
                        <a:lnTo>
                          <a:pt x="349" y="138"/>
                        </a:lnTo>
                        <a:lnTo>
                          <a:pt x="352" y="138"/>
                        </a:lnTo>
                        <a:lnTo>
                          <a:pt x="352" y="153"/>
                        </a:lnTo>
                        <a:lnTo>
                          <a:pt x="355" y="153"/>
                        </a:lnTo>
                        <a:lnTo>
                          <a:pt x="355" y="167"/>
                        </a:lnTo>
                        <a:lnTo>
                          <a:pt x="358" y="167"/>
                        </a:lnTo>
                        <a:lnTo>
                          <a:pt x="358" y="179"/>
                        </a:lnTo>
                        <a:lnTo>
                          <a:pt x="360" y="179"/>
                        </a:lnTo>
                        <a:lnTo>
                          <a:pt x="360" y="193"/>
                        </a:lnTo>
                        <a:lnTo>
                          <a:pt x="363" y="193"/>
                        </a:lnTo>
                        <a:lnTo>
                          <a:pt x="363" y="208"/>
                        </a:lnTo>
                        <a:lnTo>
                          <a:pt x="366" y="208"/>
                        </a:lnTo>
                        <a:lnTo>
                          <a:pt x="366" y="222"/>
                        </a:lnTo>
                        <a:lnTo>
                          <a:pt x="369" y="222"/>
                        </a:lnTo>
                        <a:lnTo>
                          <a:pt x="369" y="240"/>
                        </a:lnTo>
                        <a:lnTo>
                          <a:pt x="372" y="240"/>
                        </a:lnTo>
                        <a:lnTo>
                          <a:pt x="372" y="260"/>
                        </a:lnTo>
                        <a:lnTo>
                          <a:pt x="375" y="260"/>
                        </a:lnTo>
                        <a:lnTo>
                          <a:pt x="375" y="277"/>
                        </a:lnTo>
                        <a:lnTo>
                          <a:pt x="378" y="277"/>
                        </a:lnTo>
                        <a:lnTo>
                          <a:pt x="378" y="297"/>
                        </a:lnTo>
                        <a:lnTo>
                          <a:pt x="381" y="297"/>
                        </a:lnTo>
                        <a:lnTo>
                          <a:pt x="381" y="318"/>
                        </a:lnTo>
                        <a:lnTo>
                          <a:pt x="384" y="318"/>
                        </a:lnTo>
                        <a:lnTo>
                          <a:pt x="384" y="335"/>
                        </a:lnTo>
                        <a:lnTo>
                          <a:pt x="386" y="335"/>
                        </a:lnTo>
                        <a:lnTo>
                          <a:pt x="386" y="355"/>
                        </a:lnTo>
                        <a:lnTo>
                          <a:pt x="389" y="355"/>
                        </a:lnTo>
                        <a:lnTo>
                          <a:pt x="389" y="375"/>
                        </a:lnTo>
                        <a:lnTo>
                          <a:pt x="392" y="375"/>
                        </a:lnTo>
                        <a:lnTo>
                          <a:pt x="392" y="393"/>
                        </a:lnTo>
                        <a:lnTo>
                          <a:pt x="395" y="393"/>
                        </a:lnTo>
                        <a:lnTo>
                          <a:pt x="395" y="413"/>
                        </a:lnTo>
                        <a:lnTo>
                          <a:pt x="398" y="413"/>
                        </a:lnTo>
                        <a:lnTo>
                          <a:pt x="398" y="433"/>
                        </a:lnTo>
                        <a:lnTo>
                          <a:pt x="401" y="433"/>
                        </a:lnTo>
                        <a:lnTo>
                          <a:pt x="401" y="453"/>
                        </a:lnTo>
                        <a:lnTo>
                          <a:pt x="404" y="453"/>
                        </a:lnTo>
                        <a:lnTo>
                          <a:pt x="404" y="471"/>
                        </a:lnTo>
                        <a:lnTo>
                          <a:pt x="407" y="471"/>
                        </a:lnTo>
                        <a:lnTo>
                          <a:pt x="407" y="491"/>
                        </a:lnTo>
                        <a:lnTo>
                          <a:pt x="410" y="491"/>
                        </a:lnTo>
                        <a:lnTo>
                          <a:pt x="410" y="511"/>
                        </a:lnTo>
                        <a:lnTo>
                          <a:pt x="412" y="511"/>
                        </a:lnTo>
                        <a:lnTo>
                          <a:pt x="412" y="531"/>
                        </a:lnTo>
                        <a:lnTo>
                          <a:pt x="415" y="531"/>
                        </a:lnTo>
                        <a:lnTo>
                          <a:pt x="415" y="549"/>
                        </a:lnTo>
                        <a:lnTo>
                          <a:pt x="418" y="549"/>
                        </a:lnTo>
                        <a:lnTo>
                          <a:pt x="418" y="566"/>
                        </a:lnTo>
                        <a:lnTo>
                          <a:pt x="421" y="566"/>
                        </a:lnTo>
                        <a:lnTo>
                          <a:pt x="421" y="581"/>
                        </a:lnTo>
                        <a:lnTo>
                          <a:pt x="424" y="581"/>
                        </a:lnTo>
                        <a:lnTo>
                          <a:pt x="424" y="598"/>
                        </a:lnTo>
                        <a:lnTo>
                          <a:pt x="427" y="598"/>
                        </a:lnTo>
                        <a:lnTo>
                          <a:pt x="427" y="612"/>
                        </a:lnTo>
                        <a:lnTo>
                          <a:pt x="430" y="612"/>
                        </a:lnTo>
                        <a:lnTo>
                          <a:pt x="430" y="630"/>
                        </a:lnTo>
                        <a:lnTo>
                          <a:pt x="433" y="630"/>
                        </a:lnTo>
                        <a:lnTo>
                          <a:pt x="433" y="644"/>
                        </a:lnTo>
                        <a:lnTo>
                          <a:pt x="435" y="644"/>
                        </a:lnTo>
                        <a:lnTo>
                          <a:pt x="435" y="659"/>
                        </a:lnTo>
                        <a:lnTo>
                          <a:pt x="438" y="659"/>
                        </a:lnTo>
                        <a:lnTo>
                          <a:pt x="438" y="676"/>
                        </a:lnTo>
                        <a:lnTo>
                          <a:pt x="441" y="676"/>
                        </a:lnTo>
                        <a:lnTo>
                          <a:pt x="441" y="688"/>
                        </a:lnTo>
                        <a:lnTo>
                          <a:pt x="444" y="688"/>
                        </a:lnTo>
                        <a:lnTo>
                          <a:pt x="444" y="696"/>
                        </a:lnTo>
                        <a:lnTo>
                          <a:pt x="447" y="696"/>
                        </a:lnTo>
                        <a:lnTo>
                          <a:pt x="447" y="708"/>
                        </a:lnTo>
                        <a:lnTo>
                          <a:pt x="450" y="708"/>
                        </a:lnTo>
                        <a:lnTo>
                          <a:pt x="450" y="716"/>
                        </a:lnTo>
                        <a:lnTo>
                          <a:pt x="453" y="716"/>
                        </a:lnTo>
                        <a:lnTo>
                          <a:pt x="453" y="725"/>
                        </a:lnTo>
                        <a:lnTo>
                          <a:pt x="456" y="725"/>
                        </a:lnTo>
                        <a:lnTo>
                          <a:pt x="456" y="737"/>
                        </a:lnTo>
                        <a:lnTo>
                          <a:pt x="459" y="737"/>
                        </a:lnTo>
                        <a:lnTo>
                          <a:pt x="459" y="745"/>
                        </a:lnTo>
                        <a:lnTo>
                          <a:pt x="461" y="745"/>
                        </a:lnTo>
                        <a:lnTo>
                          <a:pt x="461" y="754"/>
                        </a:lnTo>
                        <a:lnTo>
                          <a:pt x="464" y="754"/>
                        </a:lnTo>
                        <a:lnTo>
                          <a:pt x="464" y="763"/>
                        </a:lnTo>
                        <a:lnTo>
                          <a:pt x="467" y="763"/>
                        </a:lnTo>
                        <a:lnTo>
                          <a:pt x="467" y="768"/>
                        </a:lnTo>
                        <a:lnTo>
                          <a:pt x="470" y="768"/>
                        </a:lnTo>
                        <a:lnTo>
                          <a:pt x="470" y="771"/>
                        </a:lnTo>
                        <a:lnTo>
                          <a:pt x="473" y="771"/>
                        </a:lnTo>
                        <a:lnTo>
                          <a:pt x="473" y="777"/>
                        </a:lnTo>
                        <a:lnTo>
                          <a:pt x="476" y="777"/>
                        </a:lnTo>
                        <a:lnTo>
                          <a:pt x="476" y="780"/>
                        </a:lnTo>
                        <a:lnTo>
                          <a:pt x="479" y="780"/>
                        </a:lnTo>
                        <a:lnTo>
                          <a:pt x="479" y="783"/>
                        </a:lnTo>
                        <a:lnTo>
                          <a:pt x="482" y="783"/>
                        </a:lnTo>
                        <a:lnTo>
                          <a:pt x="482" y="789"/>
                        </a:lnTo>
                        <a:lnTo>
                          <a:pt x="485" y="789"/>
                        </a:lnTo>
                        <a:lnTo>
                          <a:pt x="485" y="792"/>
                        </a:lnTo>
                        <a:lnTo>
                          <a:pt x="487" y="792"/>
                        </a:lnTo>
                        <a:lnTo>
                          <a:pt x="487" y="794"/>
                        </a:lnTo>
                        <a:lnTo>
                          <a:pt x="490" y="794"/>
                        </a:lnTo>
                        <a:lnTo>
                          <a:pt x="490" y="797"/>
                        </a:lnTo>
                        <a:lnTo>
                          <a:pt x="493" y="797"/>
                        </a:lnTo>
                        <a:lnTo>
                          <a:pt x="516" y="797"/>
                        </a:lnTo>
                        <a:lnTo>
                          <a:pt x="519" y="797"/>
                        </a:lnTo>
                        <a:lnTo>
                          <a:pt x="519" y="800"/>
                        </a:lnTo>
                        <a:lnTo>
                          <a:pt x="522" y="800"/>
                        </a:lnTo>
                        <a:lnTo>
                          <a:pt x="528" y="800"/>
                        </a:lnTo>
                        <a:lnTo>
                          <a:pt x="531" y="800"/>
                        </a:lnTo>
                        <a:lnTo>
                          <a:pt x="531" y="803"/>
                        </a:lnTo>
                        <a:lnTo>
                          <a:pt x="534" y="803"/>
                        </a:lnTo>
                        <a:lnTo>
                          <a:pt x="534" y="803"/>
                        </a:lnTo>
                        <a:lnTo>
                          <a:pt x="536" y="803"/>
                        </a:lnTo>
                        <a:lnTo>
                          <a:pt x="536" y="806"/>
                        </a:lnTo>
                        <a:lnTo>
                          <a:pt x="539" y="806"/>
                        </a:lnTo>
                        <a:lnTo>
                          <a:pt x="539" y="815"/>
                        </a:lnTo>
                        <a:lnTo>
                          <a:pt x="542" y="815"/>
                        </a:lnTo>
                        <a:lnTo>
                          <a:pt x="542" y="823"/>
                        </a:lnTo>
                        <a:lnTo>
                          <a:pt x="545" y="823"/>
                        </a:lnTo>
                        <a:lnTo>
                          <a:pt x="545" y="832"/>
                        </a:lnTo>
                        <a:lnTo>
                          <a:pt x="548" y="832"/>
                        </a:lnTo>
                        <a:lnTo>
                          <a:pt x="548" y="841"/>
                        </a:lnTo>
                        <a:lnTo>
                          <a:pt x="551" y="841"/>
                        </a:lnTo>
                        <a:lnTo>
                          <a:pt x="551" y="849"/>
                        </a:lnTo>
                        <a:lnTo>
                          <a:pt x="554" y="849"/>
                        </a:lnTo>
                        <a:lnTo>
                          <a:pt x="554" y="855"/>
                        </a:lnTo>
                        <a:lnTo>
                          <a:pt x="557" y="855"/>
                        </a:lnTo>
                        <a:lnTo>
                          <a:pt x="557" y="864"/>
                        </a:lnTo>
                        <a:lnTo>
                          <a:pt x="559" y="864"/>
                        </a:lnTo>
                        <a:lnTo>
                          <a:pt x="559" y="875"/>
                        </a:lnTo>
                        <a:lnTo>
                          <a:pt x="562" y="875"/>
                        </a:lnTo>
                        <a:lnTo>
                          <a:pt x="562" y="896"/>
                        </a:lnTo>
                        <a:lnTo>
                          <a:pt x="565" y="896"/>
                        </a:lnTo>
                        <a:lnTo>
                          <a:pt x="565" y="916"/>
                        </a:lnTo>
                        <a:lnTo>
                          <a:pt x="568" y="916"/>
                        </a:lnTo>
                        <a:lnTo>
                          <a:pt x="568" y="936"/>
                        </a:lnTo>
                        <a:lnTo>
                          <a:pt x="571" y="936"/>
                        </a:lnTo>
                        <a:lnTo>
                          <a:pt x="571" y="956"/>
                        </a:lnTo>
                        <a:lnTo>
                          <a:pt x="574" y="956"/>
                        </a:lnTo>
                        <a:lnTo>
                          <a:pt x="574" y="977"/>
                        </a:lnTo>
                        <a:lnTo>
                          <a:pt x="577" y="977"/>
                        </a:lnTo>
                        <a:lnTo>
                          <a:pt x="577" y="997"/>
                        </a:lnTo>
                        <a:lnTo>
                          <a:pt x="580" y="997"/>
                        </a:lnTo>
                        <a:lnTo>
                          <a:pt x="580" y="1017"/>
                        </a:lnTo>
                        <a:lnTo>
                          <a:pt x="583" y="1017"/>
                        </a:lnTo>
                        <a:lnTo>
                          <a:pt x="583" y="1037"/>
                        </a:lnTo>
                        <a:lnTo>
                          <a:pt x="585" y="1037"/>
                        </a:lnTo>
                        <a:lnTo>
                          <a:pt x="585" y="1066"/>
                        </a:lnTo>
                        <a:lnTo>
                          <a:pt x="588" y="1066"/>
                        </a:lnTo>
                        <a:lnTo>
                          <a:pt x="588" y="1095"/>
                        </a:lnTo>
                        <a:lnTo>
                          <a:pt x="591" y="1095"/>
                        </a:lnTo>
                        <a:lnTo>
                          <a:pt x="591" y="1124"/>
                        </a:lnTo>
                        <a:lnTo>
                          <a:pt x="594" y="1124"/>
                        </a:lnTo>
                        <a:lnTo>
                          <a:pt x="594" y="1153"/>
                        </a:lnTo>
                        <a:lnTo>
                          <a:pt x="597" y="1153"/>
                        </a:lnTo>
                        <a:lnTo>
                          <a:pt x="597" y="1182"/>
                        </a:lnTo>
                        <a:lnTo>
                          <a:pt x="600" y="1182"/>
                        </a:lnTo>
                        <a:lnTo>
                          <a:pt x="600" y="1211"/>
                        </a:lnTo>
                        <a:lnTo>
                          <a:pt x="603" y="1211"/>
                        </a:lnTo>
                        <a:lnTo>
                          <a:pt x="603" y="1240"/>
                        </a:lnTo>
                        <a:lnTo>
                          <a:pt x="606" y="1240"/>
                        </a:lnTo>
                        <a:lnTo>
                          <a:pt x="606" y="1268"/>
                        </a:lnTo>
                        <a:lnTo>
                          <a:pt x="609" y="1268"/>
                        </a:lnTo>
                        <a:lnTo>
                          <a:pt x="609" y="1292"/>
                        </a:lnTo>
                        <a:lnTo>
                          <a:pt x="611" y="1292"/>
                        </a:lnTo>
                        <a:lnTo>
                          <a:pt x="611" y="1318"/>
                        </a:lnTo>
                        <a:lnTo>
                          <a:pt x="614" y="1318"/>
                        </a:lnTo>
                        <a:lnTo>
                          <a:pt x="614" y="1341"/>
                        </a:lnTo>
                        <a:lnTo>
                          <a:pt x="617" y="1341"/>
                        </a:lnTo>
                        <a:lnTo>
                          <a:pt x="617" y="1364"/>
                        </a:lnTo>
                        <a:lnTo>
                          <a:pt x="620" y="1364"/>
                        </a:lnTo>
                        <a:lnTo>
                          <a:pt x="620" y="1390"/>
                        </a:lnTo>
                        <a:lnTo>
                          <a:pt x="623" y="1390"/>
                        </a:lnTo>
                        <a:lnTo>
                          <a:pt x="623" y="1413"/>
                        </a:lnTo>
                        <a:lnTo>
                          <a:pt x="626" y="1413"/>
                        </a:lnTo>
                        <a:lnTo>
                          <a:pt x="626" y="1439"/>
                        </a:lnTo>
                        <a:lnTo>
                          <a:pt x="629" y="1439"/>
                        </a:lnTo>
                        <a:lnTo>
                          <a:pt x="629" y="1462"/>
                        </a:lnTo>
                        <a:lnTo>
                          <a:pt x="632" y="1462"/>
                        </a:lnTo>
                        <a:lnTo>
                          <a:pt x="632" y="1479"/>
                        </a:lnTo>
                        <a:lnTo>
                          <a:pt x="634" y="1479"/>
                        </a:lnTo>
                        <a:lnTo>
                          <a:pt x="634" y="1482"/>
                        </a:lnTo>
                        <a:lnTo>
                          <a:pt x="637" y="1482"/>
                        </a:lnTo>
                        <a:lnTo>
                          <a:pt x="637" y="1488"/>
                        </a:lnTo>
                        <a:lnTo>
                          <a:pt x="640" y="1488"/>
                        </a:lnTo>
                        <a:lnTo>
                          <a:pt x="640" y="1494"/>
                        </a:lnTo>
                        <a:lnTo>
                          <a:pt x="643" y="1494"/>
                        </a:lnTo>
                        <a:lnTo>
                          <a:pt x="643" y="1500"/>
                        </a:lnTo>
                        <a:lnTo>
                          <a:pt x="646" y="1500"/>
                        </a:lnTo>
                        <a:lnTo>
                          <a:pt x="646" y="1503"/>
                        </a:lnTo>
                        <a:lnTo>
                          <a:pt x="649" y="1503"/>
                        </a:lnTo>
                        <a:lnTo>
                          <a:pt x="649" y="1508"/>
                        </a:lnTo>
                        <a:lnTo>
                          <a:pt x="652" y="1508"/>
                        </a:lnTo>
                        <a:lnTo>
                          <a:pt x="652" y="1514"/>
                        </a:lnTo>
                        <a:lnTo>
                          <a:pt x="655" y="1514"/>
                        </a:lnTo>
                        <a:lnTo>
                          <a:pt x="655" y="1514"/>
                        </a:lnTo>
                        <a:lnTo>
                          <a:pt x="658" y="1514"/>
                        </a:lnTo>
                        <a:lnTo>
                          <a:pt x="658" y="1494"/>
                        </a:lnTo>
                        <a:lnTo>
                          <a:pt x="660" y="1494"/>
                        </a:lnTo>
                        <a:lnTo>
                          <a:pt x="660" y="1474"/>
                        </a:lnTo>
                        <a:lnTo>
                          <a:pt x="663" y="1474"/>
                        </a:lnTo>
                        <a:lnTo>
                          <a:pt x="663" y="1453"/>
                        </a:lnTo>
                        <a:lnTo>
                          <a:pt x="666" y="1453"/>
                        </a:lnTo>
                        <a:lnTo>
                          <a:pt x="666" y="1433"/>
                        </a:lnTo>
                        <a:lnTo>
                          <a:pt x="669" y="1433"/>
                        </a:lnTo>
                        <a:lnTo>
                          <a:pt x="669" y="1413"/>
                        </a:lnTo>
                        <a:lnTo>
                          <a:pt x="672" y="1413"/>
                        </a:lnTo>
                        <a:lnTo>
                          <a:pt x="672" y="1390"/>
                        </a:lnTo>
                        <a:lnTo>
                          <a:pt x="675" y="1390"/>
                        </a:lnTo>
                        <a:lnTo>
                          <a:pt x="675" y="1370"/>
                        </a:lnTo>
                        <a:lnTo>
                          <a:pt x="678" y="1370"/>
                        </a:lnTo>
                        <a:lnTo>
                          <a:pt x="678" y="1349"/>
                        </a:lnTo>
                        <a:lnTo>
                          <a:pt x="681" y="1349"/>
                        </a:lnTo>
                        <a:lnTo>
                          <a:pt x="681" y="1312"/>
                        </a:lnTo>
                        <a:lnTo>
                          <a:pt x="683" y="1312"/>
                        </a:lnTo>
                        <a:lnTo>
                          <a:pt x="683" y="1268"/>
                        </a:lnTo>
                        <a:lnTo>
                          <a:pt x="686" y="1268"/>
                        </a:lnTo>
                        <a:lnTo>
                          <a:pt x="686" y="1228"/>
                        </a:lnTo>
                        <a:lnTo>
                          <a:pt x="689" y="1228"/>
                        </a:lnTo>
                        <a:lnTo>
                          <a:pt x="689" y="1188"/>
                        </a:lnTo>
                        <a:lnTo>
                          <a:pt x="692" y="1188"/>
                        </a:lnTo>
                        <a:lnTo>
                          <a:pt x="692" y="1144"/>
                        </a:lnTo>
                        <a:lnTo>
                          <a:pt x="695" y="1144"/>
                        </a:lnTo>
                        <a:lnTo>
                          <a:pt x="695" y="1104"/>
                        </a:lnTo>
                        <a:lnTo>
                          <a:pt x="698" y="1104"/>
                        </a:lnTo>
                        <a:lnTo>
                          <a:pt x="698" y="1063"/>
                        </a:lnTo>
                        <a:lnTo>
                          <a:pt x="701" y="1063"/>
                        </a:lnTo>
                        <a:lnTo>
                          <a:pt x="701" y="1020"/>
                        </a:lnTo>
                        <a:lnTo>
                          <a:pt x="704" y="1020"/>
                        </a:lnTo>
                        <a:lnTo>
                          <a:pt x="704" y="974"/>
                        </a:lnTo>
                        <a:lnTo>
                          <a:pt x="707" y="974"/>
                        </a:lnTo>
                        <a:lnTo>
                          <a:pt x="707" y="925"/>
                        </a:lnTo>
                        <a:lnTo>
                          <a:pt x="709" y="925"/>
                        </a:lnTo>
                        <a:lnTo>
                          <a:pt x="709" y="875"/>
                        </a:lnTo>
                        <a:lnTo>
                          <a:pt x="712" y="875"/>
                        </a:lnTo>
                        <a:lnTo>
                          <a:pt x="712" y="826"/>
                        </a:lnTo>
                        <a:lnTo>
                          <a:pt x="715" y="826"/>
                        </a:lnTo>
                        <a:lnTo>
                          <a:pt x="715" y="777"/>
                        </a:lnTo>
                        <a:lnTo>
                          <a:pt x="718" y="777"/>
                        </a:lnTo>
                        <a:lnTo>
                          <a:pt x="718" y="731"/>
                        </a:lnTo>
                        <a:lnTo>
                          <a:pt x="721" y="731"/>
                        </a:lnTo>
                        <a:lnTo>
                          <a:pt x="721" y="682"/>
                        </a:lnTo>
                        <a:lnTo>
                          <a:pt x="724" y="682"/>
                        </a:lnTo>
                        <a:lnTo>
                          <a:pt x="724" y="633"/>
                        </a:lnTo>
                        <a:lnTo>
                          <a:pt x="727" y="633"/>
                        </a:lnTo>
                        <a:lnTo>
                          <a:pt x="727" y="583"/>
                        </a:lnTo>
                        <a:lnTo>
                          <a:pt x="730" y="583"/>
                        </a:lnTo>
                        <a:lnTo>
                          <a:pt x="730" y="540"/>
                        </a:lnTo>
                        <a:lnTo>
                          <a:pt x="733" y="540"/>
                        </a:lnTo>
                        <a:lnTo>
                          <a:pt x="733" y="497"/>
                        </a:lnTo>
                        <a:lnTo>
                          <a:pt x="735" y="497"/>
                        </a:lnTo>
                        <a:lnTo>
                          <a:pt x="735" y="453"/>
                        </a:lnTo>
                        <a:lnTo>
                          <a:pt x="738" y="453"/>
                        </a:lnTo>
                        <a:lnTo>
                          <a:pt x="738" y="410"/>
                        </a:lnTo>
                        <a:lnTo>
                          <a:pt x="741" y="410"/>
                        </a:lnTo>
                        <a:lnTo>
                          <a:pt x="741" y="367"/>
                        </a:lnTo>
                        <a:lnTo>
                          <a:pt x="744" y="367"/>
                        </a:lnTo>
                        <a:lnTo>
                          <a:pt x="744" y="323"/>
                        </a:lnTo>
                        <a:lnTo>
                          <a:pt x="747" y="323"/>
                        </a:lnTo>
                        <a:lnTo>
                          <a:pt x="747" y="280"/>
                        </a:lnTo>
                        <a:lnTo>
                          <a:pt x="750" y="280"/>
                        </a:lnTo>
                        <a:lnTo>
                          <a:pt x="750" y="240"/>
                        </a:lnTo>
                        <a:lnTo>
                          <a:pt x="753" y="240"/>
                        </a:lnTo>
                        <a:lnTo>
                          <a:pt x="753" y="208"/>
                        </a:lnTo>
                        <a:lnTo>
                          <a:pt x="756" y="208"/>
                        </a:lnTo>
                        <a:lnTo>
                          <a:pt x="756" y="179"/>
                        </a:lnTo>
                        <a:lnTo>
                          <a:pt x="758" y="179"/>
                        </a:lnTo>
                        <a:lnTo>
                          <a:pt x="758" y="150"/>
                        </a:lnTo>
                        <a:lnTo>
                          <a:pt x="761" y="150"/>
                        </a:lnTo>
                        <a:lnTo>
                          <a:pt x="761" y="118"/>
                        </a:lnTo>
                        <a:lnTo>
                          <a:pt x="764" y="118"/>
                        </a:lnTo>
                        <a:lnTo>
                          <a:pt x="764" y="89"/>
                        </a:lnTo>
                        <a:lnTo>
                          <a:pt x="767" y="89"/>
                        </a:lnTo>
                        <a:lnTo>
                          <a:pt x="767" y="60"/>
                        </a:lnTo>
                        <a:lnTo>
                          <a:pt x="770" y="60"/>
                        </a:lnTo>
                        <a:lnTo>
                          <a:pt x="770" y="29"/>
                        </a:lnTo>
                        <a:lnTo>
                          <a:pt x="773" y="29"/>
                        </a:lnTo>
                        <a:lnTo>
                          <a:pt x="773" y="0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" name="Freeform 19">
                    <a:extLst>
                      <a:ext uri="{FF2B5EF4-FFF2-40B4-BE49-F238E27FC236}">
                        <a16:creationId xmlns:a16="http://schemas.microsoft.com/office/drawing/2014/main" id="{65FCC98D-DA4D-0045-449D-0684AA028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218" y="774"/>
                    <a:ext cx="729" cy="1231"/>
                  </a:xfrm>
                  <a:custGeom>
                    <a:avLst/>
                    <a:gdLst>
                      <a:gd name="T0" fmla="*/ 8 w 729"/>
                      <a:gd name="T1" fmla="*/ 72 h 1231"/>
                      <a:gd name="T2" fmla="*/ 20 w 729"/>
                      <a:gd name="T3" fmla="*/ 14 h 1231"/>
                      <a:gd name="T4" fmla="*/ 31 w 729"/>
                      <a:gd name="T5" fmla="*/ 5 h 1231"/>
                      <a:gd name="T6" fmla="*/ 43 w 729"/>
                      <a:gd name="T7" fmla="*/ 0 h 1231"/>
                      <a:gd name="T8" fmla="*/ 55 w 729"/>
                      <a:gd name="T9" fmla="*/ 29 h 1231"/>
                      <a:gd name="T10" fmla="*/ 66 w 729"/>
                      <a:gd name="T11" fmla="*/ 63 h 1231"/>
                      <a:gd name="T12" fmla="*/ 78 w 729"/>
                      <a:gd name="T13" fmla="*/ 127 h 1231"/>
                      <a:gd name="T14" fmla="*/ 89 w 729"/>
                      <a:gd name="T15" fmla="*/ 202 h 1231"/>
                      <a:gd name="T16" fmla="*/ 101 w 729"/>
                      <a:gd name="T17" fmla="*/ 297 h 1231"/>
                      <a:gd name="T18" fmla="*/ 112 w 729"/>
                      <a:gd name="T19" fmla="*/ 407 h 1231"/>
                      <a:gd name="T20" fmla="*/ 124 w 729"/>
                      <a:gd name="T21" fmla="*/ 529 h 1231"/>
                      <a:gd name="T22" fmla="*/ 135 w 729"/>
                      <a:gd name="T23" fmla="*/ 662 h 1231"/>
                      <a:gd name="T24" fmla="*/ 147 w 729"/>
                      <a:gd name="T25" fmla="*/ 789 h 1231"/>
                      <a:gd name="T26" fmla="*/ 158 w 729"/>
                      <a:gd name="T27" fmla="*/ 916 h 1231"/>
                      <a:gd name="T28" fmla="*/ 170 w 729"/>
                      <a:gd name="T29" fmla="*/ 1023 h 1231"/>
                      <a:gd name="T30" fmla="*/ 181 w 729"/>
                      <a:gd name="T31" fmla="*/ 1112 h 1231"/>
                      <a:gd name="T32" fmla="*/ 193 w 729"/>
                      <a:gd name="T33" fmla="*/ 1176 h 1231"/>
                      <a:gd name="T34" fmla="*/ 205 w 729"/>
                      <a:gd name="T35" fmla="*/ 1211 h 1231"/>
                      <a:gd name="T36" fmla="*/ 216 w 729"/>
                      <a:gd name="T37" fmla="*/ 1228 h 1231"/>
                      <a:gd name="T38" fmla="*/ 228 w 729"/>
                      <a:gd name="T39" fmla="*/ 1219 h 1231"/>
                      <a:gd name="T40" fmla="*/ 239 w 729"/>
                      <a:gd name="T41" fmla="*/ 1202 h 1231"/>
                      <a:gd name="T42" fmla="*/ 251 w 729"/>
                      <a:gd name="T43" fmla="*/ 1170 h 1231"/>
                      <a:gd name="T44" fmla="*/ 262 w 729"/>
                      <a:gd name="T45" fmla="*/ 1138 h 1231"/>
                      <a:gd name="T46" fmla="*/ 274 w 729"/>
                      <a:gd name="T47" fmla="*/ 1107 h 1231"/>
                      <a:gd name="T48" fmla="*/ 285 w 729"/>
                      <a:gd name="T49" fmla="*/ 1072 h 1231"/>
                      <a:gd name="T50" fmla="*/ 297 w 729"/>
                      <a:gd name="T51" fmla="*/ 1046 h 1231"/>
                      <a:gd name="T52" fmla="*/ 308 w 729"/>
                      <a:gd name="T53" fmla="*/ 1017 h 1231"/>
                      <a:gd name="T54" fmla="*/ 320 w 729"/>
                      <a:gd name="T55" fmla="*/ 988 h 1231"/>
                      <a:gd name="T56" fmla="*/ 331 w 729"/>
                      <a:gd name="T57" fmla="*/ 962 h 1231"/>
                      <a:gd name="T58" fmla="*/ 343 w 729"/>
                      <a:gd name="T59" fmla="*/ 925 h 1231"/>
                      <a:gd name="T60" fmla="*/ 354 w 729"/>
                      <a:gd name="T61" fmla="*/ 887 h 1231"/>
                      <a:gd name="T62" fmla="*/ 366 w 729"/>
                      <a:gd name="T63" fmla="*/ 829 h 1231"/>
                      <a:gd name="T64" fmla="*/ 378 w 729"/>
                      <a:gd name="T65" fmla="*/ 774 h 1231"/>
                      <a:gd name="T66" fmla="*/ 389 w 729"/>
                      <a:gd name="T67" fmla="*/ 699 h 1231"/>
                      <a:gd name="T68" fmla="*/ 401 w 729"/>
                      <a:gd name="T69" fmla="*/ 621 h 1231"/>
                      <a:gd name="T70" fmla="*/ 412 w 729"/>
                      <a:gd name="T71" fmla="*/ 534 h 1231"/>
                      <a:gd name="T72" fmla="*/ 424 w 729"/>
                      <a:gd name="T73" fmla="*/ 448 h 1231"/>
                      <a:gd name="T74" fmla="*/ 435 w 729"/>
                      <a:gd name="T75" fmla="*/ 375 h 1231"/>
                      <a:gd name="T76" fmla="*/ 447 w 729"/>
                      <a:gd name="T77" fmla="*/ 303 h 1231"/>
                      <a:gd name="T78" fmla="*/ 458 w 729"/>
                      <a:gd name="T79" fmla="*/ 266 h 1231"/>
                      <a:gd name="T80" fmla="*/ 470 w 729"/>
                      <a:gd name="T81" fmla="*/ 237 h 1231"/>
                      <a:gd name="T82" fmla="*/ 481 w 729"/>
                      <a:gd name="T83" fmla="*/ 242 h 1231"/>
                      <a:gd name="T84" fmla="*/ 493 w 729"/>
                      <a:gd name="T85" fmla="*/ 268 h 1231"/>
                      <a:gd name="T86" fmla="*/ 504 w 729"/>
                      <a:gd name="T87" fmla="*/ 321 h 1231"/>
                      <a:gd name="T88" fmla="*/ 516 w 729"/>
                      <a:gd name="T89" fmla="*/ 390 h 1231"/>
                      <a:gd name="T90" fmla="*/ 528 w 729"/>
                      <a:gd name="T91" fmla="*/ 468 h 1231"/>
                      <a:gd name="T92" fmla="*/ 539 w 729"/>
                      <a:gd name="T93" fmla="*/ 552 h 1231"/>
                      <a:gd name="T94" fmla="*/ 551 w 729"/>
                      <a:gd name="T95" fmla="*/ 624 h 1231"/>
                      <a:gd name="T96" fmla="*/ 562 w 729"/>
                      <a:gd name="T97" fmla="*/ 682 h 1231"/>
                      <a:gd name="T98" fmla="*/ 574 w 729"/>
                      <a:gd name="T99" fmla="*/ 719 h 1231"/>
                      <a:gd name="T100" fmla="*/ 585 w 729"/>
                      <a:gd name="T101" fmla="*/ 728 h 1231"/>
                      <a:gd name="T102" fmla="*/ 597 w 729"/>
                      <a:gd name="T103" fmla="*/ 714 h 1231"/>
                      <a:gd name="T104" fmla="*/ 608 w 729"/>
                      <a:gd name="T105" fmla="*/ 664 h 1231"/>
                      <a:gd name="T106" fmla="*/ 620 w 729"/>
                      <a:gd name="T107" fmla="*/ 604 h 1231"/>
                      <a:gd name="T108" fmla="*/ 631 w 729"/>
                      <a:gd name="T109" fmla="*/ 523 h 1231"/>
                      <a:gd name="T110" fmla="*/ 643 w 729"/>
                      <a:gd name="T111" fmla="*/ 442 h 1231"/>
                      <a:gd name="T112" fmla="*/ 654 w 729"/>
                      <a:gd name="T113" fmla="*/ 367 h 1231"/>
                      <a:gd name="T114" fmla="*/ 666 w 729"/>
                      <a:gd name="T115" fmla="*/ 297 h 1231"/>
                      <a:gd name="T116" fmla="*/ 677 w 729"/>
                      <a:gd name="T117" fmla="*/ 257 h 1231"/>
                      <a:gd name="T118" fmla="*/ 689 w 729"/>
                      <a:gd name="T119" fmla="*/ 219 h 1231"/>
                      <a:gd name="T120" fmla="*/ 718 w 729"/>
                      <a:gd name="T121" fmla="*/ 234 h 1231"/>
                      <a:gd name="T122" fmla="*/ 729 w 729"/>
                      <a:gd name="T123" fmla="*/ 260 h 12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29" h="1231">
                        <a:moveTo>
                          <a:pt x="0" y="133"/>
                        </a:moveTo>
                        <a:lnTo>
                          <a:pt x="0" y="115"/>
                        </a:lnTo>
                        <a:lnTo>
                          <a:pt x="3" y="115"/>
                        </a:lnTo>
                        <a:lnTo>
                          <a:pt x="3" y="101"/>
                        </a:lnTo>
                        <a:lnTo>
                          <a:pt x="6" y="101"/>
                        </a:lnTo>
                        <a:lnTo>
                          <a:pt x="6" y="86"/>
                        </a:lnTo>
                        <a:lnTo>
                          <a:pt x="8" y="86"/>
                        </a:lnTo>
                        <a:lnTo>
                          <a:pt x="8" y="72"/>
                        </a:lnTo>
                        <a:lnTo>
                          <a:pt x="11" y="72"/>
                        </a:lnTo>
                        <a:lnTo>
                          <a:pt x="11" y="58"/>
                        </a:lnTo>
                        <a:lnTo>
                          <a:pt x="14" y="58"/>
                        </a:lnTo>
                        <a:lnTo>
                          <a:pt x="14" y="43"/>
                        </a:lnTo>
                        <a:lnTo>
                          <a:pt x="17" y="43"/>
                        </a:lnTo>
                        <a:lnTo>
                          <a:pt x="17" y="29"/>
                        </a:lnTo>
                        <a:lnTo>
                          <a:pt x="20" y="29"/>
                        </a:lnTo>
                        <a:lnTo>
                          <a:pt x="20" y="14"/>
                        </a:lnTo>
                        <a:lnTo>
                          <a:pt x="23" y="14"/>
                        </a:lnTo>
                        <a:lnTo>
                          <a:pt x="23" y="8"/>
                        </a:lnTo>
                        <a:lnTo>
                          <a:pt x="26" y="8"/>
                        </a:lnTo>
                        <a:lnTo>
                          <a:pt x="26" y="8"/>
                        </a:lnTo>
                        <a:lnTo>
                          <a:pt x="29" y="8"/>
                        </a:lnTo>
                        <a:lnTo>
                          <a:pt x="29" y="5"/>
                        </a:lnTo>
                        <a:lnTo>
                          <a:pt x="31" y="5"/>
                        </a:lnTo>
                        <a:lnTo>
                          <a:pt x="31" y="5"/>
                        </a:lnTo>
                        <a:lnTo>
                          <a:pt x="34" y="5"/>
                        </a:lnTo>
                        <a:lnTo>
                          <a:pt x="34" y="3"/>
                        </a:lnTo>
                        <a:lnTo>
                          <a:pt x="37" y="3"/>
                        </a:lnTo>
                        <a:lnTo>
                          <a:pt x="37" y="3"/>
                        </a:lnTo>
                        <a:lnTo>
                          <a:pt x="40" y="3"/>
                        </a:lnTo>
                        <a:lnTo>
                          <a:pt x="40" y="0"/>
                        </a:lnTo>
                        <a:lnTo>
                          <a:pt x="43" y="0"/>
                        </a:lnTo>
                        <a:lnTo>
                          <a:pt x="43" y="0"/>
                        </a:lnTo>
                        <a:lnTo>
                          <a:pt x="46" y="0"/>
                        </a:lnTo>
                        <a:lnTo>
                          <a:pt x="46" y="3"/>
                        </a:lnTo>
                        <a:lnTo>
                          <a:pt x="49" y="3"/>
                        </a:lnTo>
                        <a:lnTo>
                          <a:pt x="49" y="11"/>
                        </a:lnTo>
                        <a:lnTo>
                          <a:pt x="52" y="11"/>
                        </a:lnTo>
                        <a:lnTo>
                          <a:pt x="52" y="20"/>
                        </a:lnTo>
                        <a:lnTo>
                          <a:pt x="55" y="20"/>
                        </a:lnTo>
                        <a:lnTo>
                          <a:pt x="55" y="29"/>
                        </a:lnTo>
                        <a:lnTo>
                          <a:pt x="57" y="29"/>
                        </a:lnTo>
                        <a:lnTo>
                          <a:pt x="57" y="37"/>
                        </a:lnTo>
                        <a:lnTo>
                          <a:pt x="60" y="37"/>
                        </a:lnTo>
                        <a:lnTo>
                          <a:pt x="60" y="46"/>
                        </a:lnTo>
                        <a:lnTo>
                          <a:pt x="63" y="46"/>
                        </a:lnTo>
                        <a:lnTo>
                          <a:pt x="63" y="55"/>
                        </a:lnTo>
                        <a:lnTo>
                          <a:pt x="66" y="55"/>
                        </a:lnTo>
                        <a:lnTo>
                          <a:pt x="66" y="63"/>
                        </a:lnTo>
                        <a:lnTo>
                          <a:pt x="69" y="63"/>
                        </a:lnTo>
                        <a:lnTo>
                          <a:pt x="69" y="75"/>
                        </a:lnTo>
                        <a:lnTo>
                          <a:pt x="72" y="75"/>
                        </a:lnTo>
                        <a:lnTo>
                          <a:pt x="72" y="92"/>
                        </a:lnTo>
                        <a:lnTo>
                          <a:pt x="75" y="92"/>
                        </a:lnTo>
                        <a:lnTo>
                          <a:pt x="75" y="110"/>
                        </a:lnTo>
                        <a:lnTo>
                          <a:pt x="78" y="110"/>
                        </a:lnTo>
                        <a:lnTo>
                          <a:pt x="78" y="127"/>
                        </a:lnTo>
                        <a:lnTo>
                          <a:pt x="81" y="127"/>
                        </a:lnTo>
                        <a:lnTo>
                          <a:pt x="81" y="147"/>
                        </a:lnTo>
                        <a:lnTo>
                          <a:pt x="83" y="147"/>
                        </a:lnTo>
                        <a:lnTo>
                          <a:pt x="83" y="164"/>
                        </a:lnTo>
                        <a:lnTo>
                          <a:pt x="86" y="164"/>
                        </a:lnTo>
                        <a:lnTo>
                          <a:pt x="86" y="182"/>
                        </a:lnTo>
                        <a:lnTo>
                          <a:pt x="89" y="182"/>
                        </a:lnTo>
                        <a:lnTo>
                          <a:pt x="89" y="202"/>
                        </a:lnTo>
                        <a:lnTo>
                          <a:pt x="92" y="202"/>
                        </a:lnTo>
                        <a:lnTo>
                          <a:pt x="92" y="219"/>
                        </a:lnTo>
                        <a:lnTo>
                          <a:pt x="95" y="219"/>
                        </a:lnTo>
                        <a:lnTo>
                          <a:pt x="95" y="245"/>
                        </a:lnTo>
                        <a:lnTo>
                          <a:pt x="98" y="245"/>
                        </a:lnTo>
                        <a:lnTo>
                          <a:pt x="98" y="271"/>
                        </a:lnTo>
                        <a:lnTo>
                          <a:pt x="101" y="271"/>
                        </a:lnTo>
                        <a:lnTo>
                          <a:pt x="101" y="297"/>
                        </a:lnTo>
                        <a:lnTo>
                          <a:pt x="104" y="297"/>
                        </a:lnTo>
                        <a:lnTo>
                          <a:pt x="104" y="326"/>
                        </a:lnTo>
                        <a:lnTo>
                          <a:pt x="106" y="326"/>
                        </a:lnTo>
                        <a:lnTo>
                          <a:pt x="106" y="352"/>
                        </a:lnTo>
                        <a:lnTo>
                          <a:pt x="109" y="352"/>
                        </a:lnTo>
                        <a:lnTo>
                          <a:pt x="109" y="378"/>
                        </a:lnTo>
                        <a:lnTo>
                          <a:pt x="112" y="378"/>
                        </a:lnTo>
                        <a:lnTo>
                          <a:pt x="112" y="407"/>
                        </a:lnTo>
                        <a:lnTo>
                          <a:pt x="115" y="407"/>
                        </a:lnTo>
                        <a:lnTo>
                          <a:pt x="115" y="433"/>
                        </a:lnTo>
                        <a:lnTo>
                          <a:pt x="118" y="433"/>
                        </a:lnTo>
                        <a:lnTo>
                          <a:pt x="118" y="465"/>
                        </a:lnTo>
                        <a:lnTo>
                          <a:pt x="121" y="465"/>
                        </a:lnTo>
                        <a:lnTo>
                          <a:pt x="121" y="497"/>
                        </a:lnTo>
                        <a:lnTo>
                          <a:pt x="124" y="497"/>
                        </a:lnTo>
                        <a:lnTo>
                          <a:pt x="124" y="529"/>
                        </a:lnTo>
                        <a:lnTo>
                          <a:pt x="127" y="529"/>
                        </a:lnTo>
                        <a:lnTo>
                          <a:pt x="127" y="563"/>
                        </a:lnTo>
                        <a:lnTo>
                          <a:pt x="130" y="563"/>
                        </a:lnTo>
                        <a:lnTo>
                          <a:pt x="130" y="595"/>
                        </a:lnTo>
                        <a:lnTo>
                          <a:pt x="132" y="595"/>
                        </a:lnTo>
                        <a:lnTo>
                          <a:pt x="132" y="627"/>
                        </a:lnTo>
                        <a:lnTo>
                          <a:pt x="135" y="627"/>
                        </a:lnTo>
                        <a:lnTo>
                          <a:pt x="135" y="662"/>
                        </a:lnTo>
                        <a:lnTo>
                          <a:pt x="138" y="662"/>
                        </a:lnTo>
                        <a:lnTo>
                          <a:pt x="138" y="693"/>
                        </a:lnTo>
                        <a:lnTo>
                          <a:pt x="141" y="693"/>
                        </a:lnTo>
                        <a:lnTo>
                          <a:pt x="141" y="725"/>
                        </a:lnTo>
                        <a:lnTo>
                          <a:pt x="144" y="725"/>
                        </a:lnTo>
                        <a:lnTo>
                          <a:pt x="144" y="757"/>
                        </a:lnTo>
                        <a:lnTo>
                          <a:pt x="147" y="757"/>
                        </a:lnTo>
                        <a:lnTo>
                          <a:pt x="147" y="789"/>
                        </a:lnTo>
                        <a:lnTo>
                          <a:pt x="150" y="789"/>
                        </a:lnTo>
                        <a:lnTo>
                          <a:pt x="150" y="821"/>
                        </a:lnTo>
                        <a:lnTo>
                          <a:pt x="153" y="821"/>
                        </a:lnTo>
                        <a:lnTo>
                          <a:pt x="153" y="852"/>
                        </a:lnTo>
                        <a:lnTo>
                          <a:pt x="156" y="852"/>
                        </a:lnTo>
                        <a:lnTo>
                          <a:pt x="156" y="884"/>
                        </a:lnTo>
                        <a:lnTo>
                          <a:pt x="158" y="884"/>
                        </a:lnTo>
                        <a:lnTo>
                          <a:pt x="158" y="916"/>
                        </a:lnTo>
                        <a:lnTo>
                          <a:pt x="161" y="916"/>
                        </a:lnTo>
                        <a:lnTo>
                          <a:pt x="161" y="948"/>
                        </a:lnTo>
                        <a:lnTo>
                          <a:pt x="164" y="948"/>
                        </a:lnTo>
                        <a:lnTo>
                          <a:pt x="164" y="979"/>
                        </a:lnTo>
                        <a:lnTo>
                          <a:pt x="167" y="979"/>
                        </a:lnTo>
                        <a:lnTo>
                          <a:pt x="167" y="1000"/>
                        </a:lnTo>
                        <a:lnTo>
                          <a:pt x="170" y="1000"/>
                        </a:lnTo>
                        <a:lnTo>
                          <a:pt x="170" y="1023"/>
                        </a:lnTo>
                        <a:lnTo>
                          <a:pt x="173" y="1023"/>
                        </a:lnTo>
                        <a:lnTo>
                          <a:pt x="173" y="1046"/>
                        </a:lnTo>
                        <a:lnTo>
                          <a:pt x="176" y="1046"/>
                        </a:lnTo>
                        <a:lnTo>
                          <a:pt x="176" y="1066"/>
                        </a:lnTo>
                        <a:lnTo>
                          <a:pt x="179" y="1066"/>
                        </a:lnTo>
                        <a:lnTo>
                          <a:pt x="179" y="1089"/>
                        </a:lnTo>
                        <a:lnTo>
                          <a:pt x="181" y="1089"/>
                        </a:lnTo>
                        <a:lnTo>
                          <a:pt x="181" y="1112"/>
                        </a:lnTo>
                        <a:lnTo>
                          <a:pt x="184" y="1112"/>
                        </a:lnTo>
                        <a:lnTo>
                          <a:pt x="184" y="1133"/>
                        </a:lnTo>
                        <a:lnTo>
                          <a:pt x="187" y="1133"/>
                        </a:lnTo>
                        <a:lnTo>
                          <a:pt x="187" y="1156"/>
                        </a:lnTo>
                        <a:lnTo>
                          <a:pt x="190" y="1156"/>
                        </a:lnTo>
                        <a:lnTo>
                          <a:pt x="190" y="1167"/>
                        </a:lnTo>
                        <a:lnTo>
                          <a:pt x="193" y="1167"/>
                        </a:lnTo>
                        <a:lnTo>
                          <a:pt x="193" y="1176"/>
                        </a:lnTo>
                        <a:lnTo>
                          <a:pt x="196" y="1176"/>
                        </a:lnTo>
                        <a:lnTo>
                          <a:pt x="196" y="1185"/>
                        </a:lnTo>
                        <a:lnTo>
                          <a:pt x="199" y="1185"/>
                        </a:lnTo>
                        <a:lnTo>
                          <a:pt x="199" y="1193"/>
                        </a:lnTo>
                        <a:lnTo>
                          <a:pt x="202" y="1193"/>
                        </a:lnTo>
                        <a:lnTo>
                          <a:pt x="202" y="1202"/>
                        </a:lnTo>
                        <a:lnTo>
                          <a:pt x="205" y="1202"/>
                        </a:lnTo>
                        <a:lnTo>
                          <a:pt x="205" y="1211"/>
                        </a:lnTo>
                        <a:lnTo>
                          <a:pt x="207" y="1211"/>
                        </a:lnTo>
                        <a:lnTo>
                          <a:pt x="207" y="1219"/>
                        </a:lnTo>
                        <a:lnTo>
                          <a:pt x="210" y="1219"/>
                        </a:lnTo>
                        <a:lnTo>
                          <a:pt x="210" y="1228"/>
                        </a:lnTo>
                        <a:lnTo>
                          <a:pt x="213" y="1228"/>
                        </a:lnTo>
                        <a:lnTo>
                          <a:pt x="213" y="1231"/>
                        </a:lnTo>
                        <a:lnTo>
                          <a:pt x="216" y="1231"/>
                        </a:lnTo>
                        <a:lnTo>
                          <a:pt x="216" y="1228"/>
                        </a:lnTo>
                        <a:lnTo>
                          <a:pt x="219" y="1228"/>
                        </a:lnTo>
                        <a:lnTo>
                          <a:pt x="219" y="1225"/>
                        </a:lnTo>
                        <a:lnTo>
                          <a:pt x="222" y="1225"/>
                        </a:lnTo>
                        <a:lnTo>
                          <a:pt x="222" y="1225"/>
                        </a:lnTo>
                        <a:lnTo>
                          <a:pt x="225" y="1225"/>
                        </a:lnTo>
                        <a:lnTo>
                          <a:pt x="225" y="1222"/>
                        </a:lnTo>
                        <a:lnTo>
                          <a:pt x="228" y="1222"/>
                        </a:lnTo>
                        <a:lnTo>
                          <a:pt x="228" y="1219"/>
                        </a:lnTo>
                        <a:lnTo>
                          <a:pt x="230" y="1219"/>
                        </a:lnTo>
                        <a:lnTo>
                          <a:pt x="230" y="1216"/>
                        </a:lnTo>
                        <a:lnTo>
                          <a:pt x="233" y="1216"/>
                        </a:lnTo>
                        <a:lnTo>
                          <a:pt x="233" y="1214"/>
                        </a:lnTo>
                        <a:lnTo>
                          <a:pt x="236" y="1214"/>
                        </a:lnTo>
                        <a:lnTo>
                          <a:pt x="236" y="1211"/>
                        </a:lnTo>
                        <a:lnTo>
                          <a:pt x="239" y="1211"/>
                        </a:lnTo>
                        <a:lnTo>
                          <a:pt x="239" y="1202"/>
                        </a:lnTo>
                        <a:lnTo>
                          <a:pt x="242" y="1202"/>
                        </a:lnTo>
                        <a:lnTo>
                          <a:pt x="242" y="1193"/>
                        </a:lnTo>
                        <a:lnTo>
                          <a:pt x="245" y="1193"/>
                        </a:lnTo>
                        <a:lnTo>
                          <a:pt x="245" y="1188"/>
                        </a:lnTo>
                        <a:lnTo>
                          <a:pt x="248" y="1188"/>
                        </a:lnTo>
                        <a:lnTo>
                          <a:pt x="248" y="1179"/>
                        </a:lnTo>
                        <a:lnTo>
                          <a:pt x="251" y="1179"/>
                        </a:lnTo>
                        <a:lnTo>
                          <a:pt x="251" y="1170"/>
                        </a:lnTo>
                        <a:lnTo>
                          <a:pt x="254" y="1170"/>
                        </a:lnTo>
                        <a:lnTo>
                          <a:pt x="254" y="1162"/>
                        </a:lnTo>
                        <a:lnTo>
                          <a:pt x="256" y="1162"/>
                        </a:lnTo>
                        <a:lnTo>
                          <a:pt x="256" y="1156"/>
                        </a:lnTo>
                        <a:lnTo>
                          <a:pt x="259" y="1156"/>
                        </a:lnTo>
                        <a:lnTo>
                          <a:pt x="259" y="1147"/>
                        </a:lnTo>
                        <a:lnTo>
                          <a:pt x="262" y="1147"/>
                        </a:lnTo>
                        <a:lnTo>
                          <a:pt x="262" y="1138"/>
                        </a:lnTo>
                        <a:lnTo>
                          <a:pt x="265" y="1138"/>
                        </a:lnTo>
                        <a:lnTo>
                          <a:pt x="265" y="1130"/>
                        </a:lnTo>
                        <a:lnTo>
                          <a:pt x="268" y="1130"/>
                        </a:lnTo>
                        <a:lnTo>
                          <a:pt x="268" y="1121"/>
                        </a:lnTo>
                        <a:lnTo>
                          <a:pt x="271" y="1121"/>
                        </a:lnTo>
                        <a:lnTo>
                          <a:pt x="271" y="1115"/>
                        </a:lnTo>
                        <a:lnTo>
                          <a:pt x="274" y="1115"/>
                        </a:lnTo>
                        <a:lnTo>
                          <a:pt x="274" y="1107"/>
                        </a:lnTo>
                        <a:lnTo>
                          <a:pt x="277" y="1107"/>
                        </a:lnTo>
                        <a:lnTo>
                          <a:pt x="277" y="1098"/>
                        </a:lnTo>
                        <a:lnTo>
                          <a:pt x="280" y="1098"/>
                        </a:lnTo>
                        <a:lnTo>
                          <a:pt x="280" y="1089"/>
                        </a:lnTo>
                        <a:lnTo>
                          <a:pt x="282" y="1089"/>
                        </a:lnTo>
                        <a:lnTo>
                          <a:pt x="282" y="1081"/>
                        </a:lnTo>
                        <a:lnTo>
                          <a:pt x="285" y="1081"/>
                        </a:lnTo>
                        <a:lnTo>
                          <a:pt x="285" y="1072"/>
                        </a:lnTo>
                        <a:lnTo>
                          <a:pt x="288" y="1072"/>
                        </a:lnTo>
                        <a:lnTo>
                          <a:pt x="288" y="1066"/>
                        </a:lnTo>
                        <a:lnTo>
                          <a:pt x="291" y="1066"/>
                        </a:lnTo>
                        <a:lnTo>
                          <a:pt x="291" y="1058"/>
                        </a:lnTo>
                        <a:lnTo>
                          <a:pt x="294" y="1058"/>
                        </a:lnTo>
                        <a:lnTo>
                          <a:pt x="294" y="1052"/>
                        </a:lnTo>
                        <a:lnTo>
                          <a:pt x="297" y="1052"/>
                        </a:lnTo>
                        <a:lnTo>
                          <a:pt x="297" y="1046"/>
                        </a:lnTo>
                        <a:lnTo>
                          <a:pt x="300" y="1046"/>
                        </a:lnTo>
                        <a:lnTo>
                          <a:pt x="300" y="1037"/>
                        </a:lnTo>
                        <a:lnTo>
                          <a:pt x="303" y="1037"/>
                        </a:lnTo>
                        <a:lnTo>
                          <a:pt x="303" y="1031"/>
                        </a:lnTo>
                        <a:lnTo>
                          <a:pt x="305" y="1031"/>
                        </a:lnTo>
                        <a:lnTo>
                          <a:pt x="305" y="1023"/>
                        </a:lnTo>
                        <a:lnTo>
                          <a:pt x="308" y="1023"/>
                        </a:lnTo>
                        <a:lnTo>
                          <a:pt x="308" y="1017"/>
                        </a:lnTo>
                        <a:lnTo>
                          <a:pt x="311" y="1017"/>
                        </a:lnTo>
                        <a:lnTo>
                          <a:pt x="311" y="1008"/>
                        </a:lnTo>
                        <a:lnTo>
                          <a:pt x="314" y="1008"/>
                        </a:lnTo>
                        <a:lnTo>
                          <a:pt x="314" y="1003"/>
                        </a:lnTo>
                        <a:lnTo>
                          <a:pt x="317" y="1003"/>
                        </a:lnTo>
                        <a:lnTo>
                          <a:pt x="317" y="997"/>
                        </a:lnTo>
                        <a:lnTo>
                          <a:pt x="320" y="997"/>
                        </a:lnTo>
                        <a:lnTo>
                          <a:pt x="320" y="988"/>
                        </a:lnTo>
                        <a:lnTo>
                          <a:pt x="323" y="988"/>
                        </a:lnTo>
                        <a:lnTo>
                          <a:pt x="323" y="982"/>
                        </a:lnTo>
                        <a:lnTo>
                          <a:pt x="326" y="982"/>
                        </a:lnTo>
                        <a:lnTo>
                          <a:pt x="326" y="974"/>
                        </a:lnTo>
                        <a:lnTo>
                          <a:pt x="329" y="974"/>
                        </a:lnTo>
                        <a:lnTo>
                          <a:pt x="329" y="968"/>
                        </a:lnTo>
                        <a:lnTo>
                          <a:pt x="331" y="968"/>
                        </a:lnTo>
                        <a:lnTo>
                          <a:pt x="331" y="962"/>
                        </a:lnTo>
                        <a:lnTo>
                          <a:pt x="334" y="962"/>
                        </a:lnTo>
                        <a:lnTo>
                          <a:pt x="334" y="951"/>
                        </a:lnTo>
                        <a:lnTo>
                          <a:pt x="337" y="951"/>
                        </a:lnTo>
                        <a:lnTo>
                          <a:pt x="337" y="942"/>
                        </a:lnTo>
                        <a:lnTo>
                          <a:pt x="340" y="942"/>
                        </a:lnTo>
                        <a:lnTo>
                          <a:pt x="340" y="933"/>
                        </a:lnTo>
                        <a:lnTo>
                          <a:pt x="343" y="933"/>
                        </a:lnTo>
                        <a:lnTo>
                          <a:pt x="343" y="925"/>
                        </a:lnTo>
                        <a:lnTo>
                          <a:pt x="346" y="925"/>
                        </a:lnTo>
                        <a:lnTo>
                          <a:pt x="346" y="916"/>
                        </a:lnTo>
                        <a:lnTo>
                          <a:pt x="349" y="916"/>
                        </a:lnTo>
                        <a:lnTo>
                          <a:pt x="349" y="904"/>
                        </a:lnTo>
                        <a:lnTo>
                          <a:pt x="352" y="904"/>
                        </a:lnTo>
                        <a:lnTo>
                          <a:pt x="352" y="896"/>
                        </a:lnTo>
                        <a:lnTo>
                          <a:pt x="354" y="896"/>
                        </a:lnTo>
                        <a:lnTo>
                          <a:pt x="354" y="887"/>
                        </a:lnTo>
                        <a:lnTo>
                          <a:pt x="357" y="887"/>
                        </a:lnTo>
                        <a:lnTo>
                          <a:pt x="357" y="873"/>
                        </a:lnTo>
                        <a:lnTo>
                          <a:pt x="360" y="873"/>
                        </a:lnTo>
                        <a:lnTo>
                          <a:pt x="360" y="858"/>
                        </a:lnTo>
                        <a:lnTo>
                          <a:pt x="363" y="858"/>
                        </a:lnTo>
                        <a:lnTo>
                          <a:pt x="363" y="844"/>
                        </a:lnTo>
                        <a:lnTo>
                          <a:pt x="366" y="844"/>
                        </a:lnTo>
                        <a:lnTo>
                          <a:pt x="366" y="829"/>
                        </a:lnTo>
                        <a:lnTo>
                          <a:pt x="369" y="829"/>
                        </a:lnTo>
                        <a:lnTo>
                          <a:pt x="369" y="818"/>
                        </a:lnTo>
                        <a:lnTo>
                          <a:pt x="372" y="818"/>
                        </a:lnTo>
                        <a:lnTo>
                          <a:pt x="372" y="803"/>
                        </a:lnTo>
                        <a:lnTo>
                          <a:pt x="375" y="803"/>
                        </a:lnTo>
                        <a:lnTo>
                          <a:pt x="375" y="789"/>
                        </a:lnTo>
                        <a:lnTo>
                          <a:pt x="378" y="789"/>
                        </a:lnTo>
                        <a:lnTo>
                          <a:pt x="378" y="774"/>
                        </a:lnTo>
                        <a:lnTo>
                          <a:pt x="380" y="774"/>
                        </a:lnTo>
                        <a:lnTo>
                          <a:pt x="380" y="757"/>
                        </a:lnTo>
                        <a:lnTo>
                          <a:pt x="383" y="757"/>
                        </a:lnTo>
                        <a:lnTo>
                          <a:pt x="383" y="737"/>
                        </a:lnTo>
                        <a:lnTo>
                          <a:pt x="386" y="737"/>
                        </a:lnTo>
                        <a:lnTo>
                          <a:pt x="386" y="716"/>
                        </a:lnTo>
                        <a:lnTo>
                          <a:pt x="389" y="716"/>
                        </a:lnTo>
                        <a:lnTo>
                          <a:pt x="389" y="699"/>
                        </a:lnTo>
                        <a:lnTo>
                          <a:pt x="392" y="699"/>
                        </a:lnTo>
                        <a:lnTo>
                          <a:pt x="392" y="679"/>
                        </a:lnTo>
                        <a:lnTo>
                          <a:pt x="395" y="679"/>
                        </a:lnTo>
                        <a:lnTo>
                          <a:pt x="395" y="659"/>
                        </a:lnTo>
                        <a:lnTo>
                          <a:pt x="398" y="659"/>
                        </a:lnTo>
                        <a:lnTo>
                          <a:pt x="398" y="638"/>
                        </a:lnTo>
                        <a:lnTo>
                          <a:pt x="401" y="638"/>
                        </a:lnTo>
                        <a:lnTo>
                          <a:pt x="401" y="621"/>
                        </a:lnTo>
                        <a:lnTo>
                          <a:pt x="404" y="621"/>
                        </a:lnTo>
                        <a:lnTo>
                          <a:pt x="404" y="601"/>
                        </a:lnTo>
                        <a:lnTo>
                          <a:pt x="406" y="601"/>
                        </a:lnTo>
                        <a:lnTo>
                          <a:pt x="406" y="578"/>
                        </a:lnTo>
                        <a:lnTo>
                          <a:pt x="409" y="578"/>
                        </a:lnTo>
                        <a:lnTo>
                          <a:pt x="409" y="558"/>
                        </a:lnTo>
                        <a:lnTo>
                          <a:pt x="412" y="558"/>
                        </a:lnTo>
                        <a:lnTo>
                          <a:pt x="412" y="534"/>
                        </a:lnTo>
                        <a:lnTo>
                          <a:pt x="415" y="534"/>
                        </a:lnTo>
                        <a:lnTo>
                          <a:pt x="415" y="514"/>
                        </a:lnTo>
                        <a:lnTo>
                          <a:pt x="418" y="514"/>
                        </a:lnTo>
                        <a:lnTo>
                          <a:pt x="418" y="491"/>
                        </a:lnTo>
                        <a:lnTo>
                          <a:pt x="421" y="491"/>
                        </a:lnTo>
                        <a:lnTo>
                          <a:pt x="421" y="471"/>
                        </a:lnTo>
                        <a:lnTo>
                          <a:pt x="424" y="471"/>
                        </a:lnTo>
                        <a:lnTo>
                          <a:pt x="424" y="448"/>
                        </a:lnTo>
                        <a:lnTo>
                          <a:pt x="427" y="448"/>
                        </a:lnTo>
                        <a:lnTo>
                          <a:pt x="427" y="427"/>
                        </a:lnTo>
                        <a:lnTo>
                          <a:pt x="429" y="427"/>
                        </a:lnTo>
                        <a:lnTo>
                          <a:pt x="429" y="410"/>
                        </a:lnTo>
                        <a:lnTo>
                          <a:pt x="432" y="410"/>
                        </a:lnTo>
                        <a:lnTo>
                          <a:pt x="432" y="393"/>
                        </a:lnTo>
                        <a:lnTo>
                          <a:pt x="435" y="393"/>
                        </a:lnTo>
                        <a:lnTo>
                          <a:pt x="435" y="375"/>
                        </a:lnTo>
                        <a:lnTo>
                          <a:pt x="438" y="375"/>
                        </a:lnTo>
                        <a:lnTo>
                          <a:pt x="438" y="358"/>
                        </a:lnTo>
                        <a:lnTo>
                          <a:pt x="441" y="358"/>
                        </a:lnTo>
                        <a:lnTo>
                          <a:pt x="441" y="341"/>
                        </a:lnTo>
                        <a:lnTo>
                          <a:pt x="444" y="341"/>
                        </a:lnTo>
                        <a:lnTo>
                          <a:pt x="444" y="321"/>
                        </a:lnTo>
                        <a:lnTo>
                          <a:pt x="447" y="321"/>
                        </a:lnTo>
                        <a:lnTo>
                          <a:pt x="447" y="303"/>
                        </a:lnTo>
                        <a:lnTo>
                          <a:pt x="450" y="303"/>
                        </a:lnTo>
                        <a:lnTo>
                          <a:pt x="450" y="286"/>
                        </a:lnTo>
                        <a:lnTo>
                          <a:pt x="453" y="286"/>
                        </a:lnTo>
                        <a:lnTo>
                          <a:pt x="453" y="280"/>
                        </a:lnTo>
                        <a:lnTo>
                          <a:pt x="455" y="280"/>
                        </a:lnTo>
                        <a:lnTo>
                          <a:pt x="455" y="271"/>
                        </a:lnTo>
                        <a:lnTo>
                          <a:pt x="458" y="271"/>
                        </a:lnTo>
                        <a:lnTo>
                          <a:pt x="458" y="266"/>
                        </a:lnTo>
                        <a:lnTo>
                          <a:pt x="461" y="266"/>
                        </a:lnTo>
                        <a:lnTo>
                          <a:pt x="461" y="257"/>
                        </a:lnTo>
                        <a:lnTo>
                          <a:pt x="464" y="257"/>
                        </a:lnTo>
                        <a:lnTo>
                          <a:pt x="464" y="251"/>
                        </a:lnTo>
                        <a:lnTo>
                          <a:pt x="467" y="251"/>
                        </a:lnTo>
                        <a:lnTo>
                          <a:pt x="467" y="242"/>
                        </a:lnTo>
                        <a:lnTo>
                          <a:pt x="470" y="242"/>
                        </a:lnTo>
                        <a:lnTo>
                          <a:pt x="470" y="237"/>
                        </a:lnTo>
                        <a:lnTo>
                          <a:pt x="473" y="237"/>
                        </a:lnTo>
                        <a:lnTo>
                          <a:pt x="473" y="228"/>
                        </a:lnTo>
                        <a:lnTo>
                          <a:pt x="476" y="228"/>
                        </a:lnTo>
                        <a:lnTo>
                          <a:pt x="476" y="231"/>
                        </a:lnTo>
                        <a:lnTo>
                          <a:pt x="478" y="231"/>
                        </a:lnTo>
                        <a:lnTo>
                          <a:pt x="478" y="237"/>
                        </a:lnTo>
                        <a:lnTo>
                          <a:pt x="481" y="237"/>
                        </a:lnTo>
                        <a:lnTo>
                          <a:pt x="481" y="242"/>
                        </a:lnTo>
                        <a:lnTo>
                          <a:pt x="484" y="242"/>
                        </a:lnTo>
                        <a:lnTo>
                          <a:pt x="484" y="251"/>
                        </a:lnTo>
                        <a:lnTo>
                          <a:pt x="487" y="251"/>
                        </a:lnTo>
                        <a:lnTo>
                          <a:pt x="487" y="257"/>
                        </a:lnTo>
                        <a:lnTo>
                          <a:pt x="490" y="257"/>
                        </a:lnTo>
                        <a:lnTo>
                          <a:pt x="490" y="263"/>
                        </a:lnTo>
                        <a:lnTo>
                          <a:pt x="493" y="263"/>
                        </a:lnTo>
                        <a:lnTo>
                          <a:pt x="493" y="268"/>
                        </a:lnTo>
                        <a:lnTo>
                          <a:pt x="496" y="268"/>
                        </a:lnTo>
                        <a:lnTo>
                          <a:pt x="496" y="274"/>
                        </a:lnTo>
                        <a:lnTo>
                          <a:pt x="499" y="274"/>
                        </a:lnTo>
                        <a:lnTo>
                          <a:pt x="499" y="286"/>
                        </a:lnTo>
                        <a:lnTo>
                          <a:pt x="502" y="286"/>
                        </a:lnTo>
                        <a:lnTo>
                          <a:pt x="502" y="303"/>
                        </a:lnTo>
                        <a:lnTo>
                          <a:pt x="504" y="303"/>
                        </a:lnTo>
                        <a:lnTo>
                          <a:pt x="504" y="321"/>
                        </a:lnTo>
                        <a:lnTo>
                          <a:pt x="507" y="321"/>
                        </a:lnTo>
                        <a:lnTo>
                          <a:pt x="507" y="338"/>
                        </a:lnTo>
                        <a:lnTo>
                          <a:pt x="510" y="338"/>
                        </a:lnTo>
                        <a:lnTo>
                          <a:pt x="510" y="355"/>
                        </a:lnTo>
                        <a:lnTo>
                          <a:pt x="513" y="355"/>
                        </a:lnTo>
                        <a:lnTo>
                          <a:pt x="513" y="373"/>
                        </a:lnTo>
                        <a:lnTo>
                          <a:pt x="516" y="373"/>
                        </a:lnTo>
                        <a:lnTo>
                          <a:pt x="516" y="390"/>
                        </a:lnTo>
                        <a:lnTo>
                          <a:pt x="519" y="390"/>
                        </a:lnTo>
                        <a:lnTo>
                          <a:pt x="519" y="407"/>
                        </a:lnTo>
                        <a:lnTo>
                          <a:pt x="522" y="407"/>
                        </a:lnTo>
                        <a:lnTo>
                          <a:pt x="522" y="425"/>
                        </a:lnTo>
                        <a:lnTo>
                          <a:pt x="525" y="425"/>
                        </a:lnTo>
                        <a:lnTo>
                          <a:pt x="525" y="448"/>
                        </a:lnTo>
                        <a:lnTo>
                          <a:pt x="528" y="448"/>
                        </a:lnTo>
                        <a:lnTo>
                          <a:pt x="528" y="468"/>
                        </a:lnTo>
                        <a:lnTo>
                          <a:pt x="530" y="468"/>
                        </a:lnTo>
                        <a:lnTo>
                          <a:pt x="530" y="488"/>
                        </a:lnTo>
                        <a:lnTo>
                          <a:pt x="533" y="488"/>
                        </a:lnTo>
                        <a:lnTo>
                          <a:pt x="533" y="508"/>
                        </a:lnTo>
                        <a:lnTo>
                          <a:pt x="536" y="508"/>
                        </a:lnTo>
                        <a:lnTo>
                          <a:pt x="536" y="531"/>
                        </a:lnTo>
                        <a:lnTo>
                          <a:pt x="539" y="531"/>
                        </a:lnTo>
                        <a:lnTo>
                          <a:pt x="539" y="552"/>
                        </a:lnTo>
                        <a:lnTo>
                          <a:pt x="542" y="552"/>
                        </a:lnTo>
                        <a:lnTo>
                          <a:pt x="542" y="572"/>
                        </a:lnTo>
                        <a:lnTo>
                          <a:pt x="545" y="572"/>
                        </a:lnTo>
                        <a:lnTo>
                          <a:pt x="545" y="592"/>
                        </a:lnTo>
                        <a:lnTo>
                          <a:pt x="548" y="592"/>
                        </a:lnTo>
                        <a:lnTo>
                          <a:pt x="548" y="610"/>
                        </a:lnTo>
                        <a:lnTo>
                          <a:pt x="551" y="610"/>
                        </a:lnTo>
                        <a:lnTo>
                          <a:pt x="551" y="624"/>
                        </a:lnTo>
                        <a:lnTo>
                          <a:pt x="553" y="624"/>
                        </a:lnTo>
                        <a:lnTo>
                          <a:pt x="553" y="638"/>
                        </a:lnTo>
                        <a:lnTo>
                          <a:pt x="556" y="638"/>
                        </a:lnTo>
                        <a:lnTo>
                          <a:pt x="556" y="653"/>
                        </a:lnTo>
                        <a:lnTo>
                          <a:pt x="559" y="653"/>
                        </a:lnTo>
                        <a:lnTo>
                          <a:pt x="559" y="667"/>
                        </a:lnTo>
                        <a:lnTo>
                          <a:pt x="562" y="667"/>
                        </a:lnTo>
                        <a:lnTo>
                          <a:pt x="562" y="682"/>
                        </a:lnTo>
                        <a:lnTo>
                          <a:pt x="565" y="682"/>
                        </a:lnTo>
                        <a:lnTo>
                          <a:pt x="565" y="696"/>
                        </a:lnTo>
                        <a:lnTo>
                          <a:pt x="568" y="696"/>
                        </a:lnTo>
                        <a:lnTo>
                          <a:pt x="568" y="714"/>
                        </a:lnTo>
                        <a:lnTo>
                          <a:pt x="571" y="714"/>
                        </a:lnTo>
                        <a:lnTo>
                          <a:pt x="571" y="719"/>
                        </a:lnTo>
                        <a:lnTo>
                          <a:pt x="574" y="719"/>
                        </a:lnTo>
                        <a:lnTo>
                          <a:pt x="574" y="719"/>
                        </a:lnTo>
                        <a:lnTo>
                          <a:pt x="577" y="719"/>
                        </a:lnTo>
                        <a:lnTo>
                          <a:pt x="577" y="722"/>
                        </a:lnTo>
                        <a:lnTo>
                          <a:pt x="579" y="722"/>
                        </a:lnTo>
                        <a:lnTo>
                          <a:pt x="579" y="722"/>
                        </a:lnTo>
                        <a:lnTo>
                          <a:pt x="582" y="722"/>
                        </a:lnTo>
                        <a:lnTo>
                          <a:pt x="582" y="725"/>
                        </a:lnTo>
                        <a:lnTo>
                          <a:pt x="585" y="725"/>
                        </a:lnTo>
                        <a:lnTo>
                          <a:pt x="585" y="728"/>
                        </a:lnTo>
                        <a:lnTo>
                          <a:pt x="588" y="728"/>
                        </a:lnTo>
                        <a:lnTo>
                          <a:pt x="588" y="728"/>
                        </a:lnTo>
                        <a:lnTo>
                          <a:pt x="591" y="728"/>
                        </a:lnTo>
                        <a:lnTo>
                          <a:pt x="591" y="731"/>
                        </a:lnTo>
                        <a:lnTo>
                          <a:pt x="594" y="731"/>
                        </a:lnTo>
                        <a:lnTo>
                          <a:pt x="594" y="725"/>
                        </a:lnTo>
                        <a:lnTo>
                          <a:pt x="597" y="725"/>
                        </a:lnTo>
                        <a:lnTo>
                          <a:pt x="597" y="714"/>
                        </a:lnTo>
                        <a:lnTo>
                          <a:pt x="600" y="714"/>
                        </a:lnTo>
                        <a:lnTo>
                          <a:pt x="600" y="702"/>
                        </a:lnTo>
                        <a:lnTo>
                          <a:pt x="602" y="702"/>
                        </a:lnTo>
                        <a:lnTo>
                          <a:pt x="602" y="688"/>
                        </a:lnTo>
                        <a:lnTo>
                          <a:pt x="605" y="688"/>
                        </a:lnTo>
                        <a:lnTo>
                          <a:pt x="605" y="676"/>
                        </a:lnTo>
                        <a:lnTo>
                          <a:pt x="608" y="676"/>
                        </a:lnTo>
                        <a:lnTo>
                          <a:pt x="608" y="664"/>
                        </a:lnTo>
                        <a:lnTo>
                          <a:pt x="611" y="664"/>
                        </a:lnTo>
                        <a:lnTo>
                          <a:pt x="611" y="650"/>
                        </a:lnTo>
                        <a:lnTo>
                          <a:pt x="614" y="650"/>
                        </a:lnTo>
                        <a:lnTo>
                          <a:pt x="614" y="638"/>
                        </a:lnTo>
                        <a:lnTo>
                          <a:pt x="617" y="638"/>
                        </a:lnTo>
                        <a:lnTo>
                          <a:pt x="617" y="624"/>
                        </a:lnTo>
                        <a:lnTo>
                          <a:pt x="620" y="624"/>
                        </a:lnTo>
                        <a:lnTo>
                          <a:pt x="620" y="604"/>
                        </a:lnTo>
                        <a:lnTo>
                          <a:pt x="623" y="604"/>
                        </a:lnTo>
                        <a:lnTo>
                          <a:pt x="623" y="584"/>
                        </a:lnTo>
                        <a:lnTo>
                          <a:pt x="626" y="584"/>
                        </a:lnTo>
                        <a:lnTo>
                          <a:pt x="626" y="563"/>
                        </a:lnTo>
                        <a:lnTo>
                          <a:pt x="628" y="563"/>
                        </a:lnTo>
                        <a:lnTo>
                          <a:pt x="628" y="543"/>
                        </a:lnTo>
                        <a:lnTo>
                          <a:pt x="631" y="543"/>
                        </a:lnTo>
                        <a:lnTo>
                          <a:pt x="631" y="523"/>
                        </a:lnTo>
                        <a:lnTo>
                          <a:pt x="634" y="523"/>
                        </a:lnTo>
                        <a:lnTo>
                          <a:pt x="634" y="503"/>
                        </a:lnTo>
                        <a:lnTo>
                          <a:pt x="637" y="503"/>
                        </a:lnTo>
                        <a:lnTo>
                          <a:pt x="637" y="482"/>
                        </a:lnTo>
                        <a:lnTo>
                          <a:pt x="640" y="482"/>
                        </a:lnTo>
                        <a:lnTo>
                          <a:pt x="640" y="462"/>
                        </a:lnTo>
                        <a:lnTo>
                          <a:pt x="643" y="462"/>
                        </a:lnTo>
                        <a:lnTo>
                          <a:pt x="643" y="442"/>
                        </a:lnTo>
                        <a:lnTo>
                          <a:pt x="646" y="442"/>
                        </a:lnTo>
                        <a:lnTo>
                          <a:pt x="646" y="425"/>
                        </a:lnTo>
                        <a:lnTo>
                          <a:pt x="649" y="425"/>
                        </a:lnTo>
                        <a:lnTo>
                          <a:pt x="649" y="404"/>
                        </a:lnTo>
                        <a:lnTo>
                          <a:pt x="652" y="404"/>
                        </a:lnTo>
                        <a:lnTo>
                          <a:pt x="652" y="387"/>
                        </a:lnTo>
                        <a:lnTo>
                          <a:pt x="654" y="387"/>
                        </a:lnTo>
                        <a:lnTo>
                          <a:pt x="654" y="367"/>
                        </a:lnTo>
                        <a:lnTo>
                          <a:pt x="657" y="367"/>
                        </a:lnTo>
                        <a:lnTo>
                          <a:pt x="657" y="349"/>
                        </a:lnTo>
                        <a:lnTo>
                          <a:pt x="660" y="349"/>
                        </a:lnTo>
                        <a:lnTo>
                          <a:pt x="660" y="329"/>
                        </a:lnTo>
                        <a:lnTo>
                          <a:pt x="663" y="329"/>
                        </a:lnTo>
                        <a:lnTo>
                          <a:pt x="663" y="312"/>
                        </a:lnTo>
                        <a:lnTo>
                          <a:pt x="666" y="312"/>
                        </a:lnTo>
                        <a:lnTo>
                          <a:pt x="666" y="297"/>
                        </a:lnTo>
                        <a:lnTo>
                          <a:pt x="669" y="297"/>
                        </a:lnTo>
                        <a:lnTo>
                          <a:pt x="669" y="286"/>
                        </a:lnTo>
                        <a:lnTo>
                          <a:pt x="672" y="286"/>
                        </a:lnTo>
                        <a:lnTo>
                          <a:pt x="672" y="277"/>
                        </a:lnTo>
                        <a:lnTo>
                          <a:pt x="675" y="277"/>
                        </a:lnTo>
                        <a:lnTo>
                          <a:pt x="675" y="266"/>
                        </a:lnTo>
                        <a:lnTo>
                          <a:pt x="677" y="266"/>
                        </a:lnTo>
                        <a:lnTo>
                          <a:pt x="677" y="257"/>
                        </a:lnTo>
                        <a:lnTo>
                          <a:pt x="680" y="257"/>
                        </a:lnTo>
                        <a:lnTo>
                          <a:pt x="680" y="245"/>
                        </a:lnTo>
                        <a:lnTo>
                          <a:pt x="683" y="245"/>
                        </a:lnTo>
                        <a:lnTo>
                          <a:pt x="683" y="237"/>
                        </a:lnTo>
                        <a:lnTo>
                          <a:pt x="686" y="237"/>
                        </a:lnTo>
                        <a:lnTo>
                          <a:pt x="686" y="225"/>
                        </a:lnTo>
                        <a:lnTo>
                          <a:pt x="689" y="225"/>
                        </a:lnTo>
                        <a:lnTo>
                          <a:pt x="689" y="219"/>
                        </a:lnTo>
                        <a:lnTo>
                          <a:pt x="692" y="219"/>
                        </a:lnTo>
                        <a:lnTo>
                          <a:pt x="709" y="219"/>
                        </a:lnTo>
                        <a:lnTo>
                          <a:pt x="712" y="219"/>
                        </a:lnTo>
                        <a:lnTo>
                          <a:pt x="712" y="222"/>
                        </a:lnTo>
                        <a:lnTo>
                          <a:pt x="715" y="222"/>
                        </a:lnTo>
                        <a:lnTo>
                          <a:pt x="715" y="228"/>
                        </a:lnTo>
                        <a:lnTo>
                          <a:pt x="718" y="228"/>
                        </a:lnTo>
                        <a:lnTo>
                          <a:pt x="718" y="234"/>
                        </a:lnTo>
                        <a:lnTo>
                          <a:pt x="721" y="234"/>
                        </a:lnTo>
                        <a:lnTo>
                          <a:pt x="721" y="240"/>
                        </a:lnTo>
                        <a:lnTo>
                          <a:pt x="724" y="240"/>
                        </a:lnTo>
                        <a:lnTo>
                          <a:pt x="724" y="248"/>
                        </a:lnTo>
                        <a:lnTo>
                          <a:pt x="727" y="248"/>
                        </a:lnTo>
                        <a:lnTo>
                          <a:pt x="727" y="254"/>
                        </a:lnTo>
                        <a:lnTo>
                          <a:pt x="729" y="254"/>
                        </a:lnTo>
                        <a:lnTo>
                          <a:pt x="729" y="260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" name="Freeform 20">
                    <a:extLst>
                      <a:ext uri="{FF2B5EF4-FFF2-40B4-BE49-F238E27FC236}">
                        <a16:creationId xmlns:a16="http://schemas.microsoft.com/office/drawing/2014/main" id="{D44E4333-B050-A0DA-A802-85EB7ADC44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50" y="1034"/>
                    <a:ext cx="773" cy="1139"/>
                  </a:xfrm>
                  <a:custGeom>
                    <a:avLst/>
                    <a:gdLst>
                      <a:gd name="T0" fmla="*/ 9 w 773"/>
                      <a:gd name="T1" fmla="*/ 26 h 1139"/>
                      <a:gd name="T2" fmla="*/ 20 w 773"/>
                      <a:gd name="T3" fmla="*/ 52 h 1139"/>
                      <a:gd name="T4" fmla="*/ 32 w 773"/>
                      <a:gd name="T5" fmla="*/ 78 h 1139"/>
                      <a:gd name="T6" fmla="*/ 44 w 773"/>
                      <a:gd name="T7" fmla="*/ 95 h 1139"/>
                      <a:gd name="T8" fmla="*/ 55 w 773"/>
                      <a:gd name="T9" fmla="*/ 113 h 1139"/>
                      <a:gd name="T10" fmla="*/ 67 w 773"/>
                      <a:gd name="T11" fmla="*/ 127 h 1139"/>
                      <a:gd name="T12" fmla="*/ 78 w 773"/>
                      <a:gd name="T13" fmla="*/ 150 h 1139"/>
                      <a:gd name="T14" fmla="*/ 90 w 773"/>
                      <a:gd name="T15" fmla="*/ 188 h 1139"/>
                      <a:gd name="T16" fmla="*/ 101 w 773"/>
                      <a:gd name="T17" fmla="*/ 237 h 1139"/>
                      <a:gd name="T18" fmla="*/ 113 w 773"/>
                      <a:gd name="T19" fmla="*/ 321 h 1139"/>
                      <a:gd name="T20" fmla="*/ 124 w 773"/>
                      <a:gd name="T21" fmla="*/ 407 h 1139"/>
                      <a:gd name="T22" fmla="*/ 136 w 773"/>
                      <a:gd name="T23" fmla="*/ 532 h 1139"/>
                      <a:gd name="T24" fmla="*/ 147 w 773"/>
                      <a:gd name="T25" fmla="*/ 659 h 1139"/>
                      <a:gd name="T26" fmla="*/ 159 w 773"/>
                      <a:gd name="T27" fmla="*/ 792 h 1139"/>
                      <a:gd name="T28" fmla="*/ 170 w 773"/>
                      <a:gd name="T29" fmla="*/ 925 h 1139"/>
                      <a:gd name="T30" fmla="*/ 182 w 773"/>
                      <a:gd name="T31" fmla="*/ 1014 h 1139"/>
                      <a:gd name="T32" fmla="*/ 193 w 773"/>
                      <a:gd name="T33" fmla="*/ 1107 h 1139"/>
                      <a:gd name="T34" fmla="*/ 205 w 773"/>
                      <a:gd name="T35" fmla="*/ 1124 h 1139"/>
                      <a:gd name="T36" fmla="*/ 217 w 773"/>
                      <a:gd name="T37" fmla="*/ 1139 h 1139"/>
                      <a:gd name="T38" fmla="*/ 228 w 773"/>
                      <a:gd name="T39" fmla="*/ 1078 h 1139"/>
                      <a:gd name="T40" fmla="*/ 240 w 773"/>
                      <a:gd name="T41" fmla="*/ 1008 h 1139"/>
                      <a:gd name="T42" fmla="*/ 251 w 773"/>
                      <a:gd name="T43" fmla="*/ 902 h 1139"/>
                      <a:gd name="T44" fmla="*/ 263 w 773"/>
                      <a:gd name="T45" fmla="*/ 783 h 1139"/>
                      <a:gd name="T46" fmla="*/ 274 w 773"/>
                      <a:gd name="T47" fmla="*/ 665 h 1139"/>
                      <a:gd name="T48" fmla="*/ 286 w 773"/>
                      <a:gd name="T49" fmla="*/ 546 h 1139"/>
                      <a:gd name="T50" fmla="*/ 297 w 773"/>
                      <a:gd name="T51" fmla="*/ 451 h 1139"/>
                      <a:gd name="T52" fmla="*/ 309 w 773"/>
                      <a:gd name="T53" fmla="*/ 367 h 1139"/>
                      <a:gd name="T54" fmla="*/ 320 w 773"/>
                      <a:gd name="T55" fmla="*/ 309 h 1139"/>
                      <a:gd name="T56" fmla="*/ 332 w 773"/>
                      <a:gd name="T57" fmla="*/ 269 h 1139"/>
                      <a:gd name="T58" fmla="*/ 343 w 773"/>
                      <a:gd name="T59" fmla="*/ 245 h 1139"/>
                      <a:gd name="T60" fmla="*/ 355 w 773"/>
                      <a:gd name="T61" fmla="*/ 234 h 1139"/>
                      <a:gd name="T62" fmla="*/ 390 w 773"/>
                      <a:gd name="T63" fmla="*/ 231 h 1139"/>
                      <a:gd name="T64" fmla="*/ 413 w 773"/>
                      <a:gd name="T65" fmla="*/ 237 h 1139"/>
                      <a:gd name="T66" fmla="*/ 424 w 773"/>
                      <a:gd name="T67" fmla="*/ 248 h 1139"/>
                      <a:gd name="T68" fmla="*/ 436 w 773"/>
                      <a:gd name="T69" fmla="*/ 263 h 1139"/>
                      <a:gd name="T70" fmla="*/ 447 w 773"/>
                      <a:gd name="T71" fmla="*/ 286 h 1139"/>
                      <a:gd name="T72" fmla="*/ 459 w 773"/>
                      <a:gd name="T73" fmla="*/ 312 h 1139"/>
                      <a:gd name="T74" fmla="*/ 470 w 773"/>
                      <a:gd name="T75" fmla="*/ 338 h 1139"/>
                      <a:gd name="T76" fmla="*/ 482 w 773"/>
                      <a:gd name="T77" fmla="*/ 364 h 1139"/>
                      <a:gd name="T78" fmla="*/ 493 w 773"/>
                      <a:gd name="T79" fmla="*/ 376 h 1139"/>
                      <a:gd name="T80" fmla="*/ 505 w 773"/>
                      <a:gd name="T81" fmla="*/ 387 h 1139"/>
                      <a:gd name="T82" fmla="*/ 516 w 773"/>
                      <a:gd name="T83" fmla="*/ 376 h 1139"/>
                      <a:gd name="T84" fmla="*/ 528 w 773"/>
                      <a:gd name="T85" fmla="*/ 364 h 1139"/>
                      <a:gd name="T86" fmla="*/ 540 w 773"/>
                      <a:gd name="T87" fmla="*/ 338 h 1139"/>
                      <a:gd name="T88" fmla="*/ 551 w 773"/>
                      <a:gd name="T89" fmla="*/ 309 h 1139"/>
                      <a:gd name="T90" fmla="*/ 563 w 773"/>
                      <a:gd name="T91" fmla="*/ 286 h 1139"/>
                      <a:gd name="T92" fmla="*/ 574 w 773"/>
                      <a:gd name="T93" fmla="*/ 263 h 1139"/>
                      <a:gd name="T94" fmla="*/ 586 w 773"/>
                      <a:gd name="T95" fmla="*/ 254 h 1139"/>
                      <a:gd name="T96" fmla="*/ 597 w 773"/>
                      <a:gd name="T97" fmla="*/ 245 h 1139"/>
                      <a:gd name="T98" fmla="*/ 626 w 773"/>
                      <a:gd name="T99" fmla="*/ 245 h 1139"/>
                      <a:gd name="T100" fmla="*/ 640 w 773"/>
                      <a:gd name="T101" fmla="*/ 240 h 1139"/>
                      <a:gd name="T102" fmla="*/ 655 w 773"/>
                      <a:gd name="T103" fmla="*/ 228 h 1139"/>
                      <a:gd name="T104" fmla="*/ 666 w 773"/>
                      <a:gd name="T105" fmla="*/ 214 h 1139"/>
                      <a:gd name="T106" fmla="*/ 678 w 773"/>
                      <a:gd name="T107" fmla="*/ 202 h 1139"/>
                      <a:gd name="T108" fmla="*/ 690 w 773"/>
                      <a:gd name="T109" fmla="*/ 193 h 1139"/>
                      <a:gd name="T110" fmla="*/ 704 w 773"/>
                      <a:gd name="T111" fmla="*/ 196 h 1139"/>
                      <a:gd name="T112" fmla="*/ 715 w 773"/>
                      <a:gd name="T113" fmla="*/ 208 h 1139"/>
                      <a:gd name="T114" fmla="*/ 727 w 773"/>
                      <a:gd name="T115" fmla="*/ 240 h 1139"/>
                      <a:gd name="T116" fmla="*/ 739 w 773"/>
                      <a:gd name="T117" fmla="*/ 274 h 1139"/>
                      <a:gd name="T118" fmla="*/ 750 w 773"/>
                      <a:gd name="T119" fmla="*/ 315 h 1139"/>
                      <a:gd name="T120" fmla="*/ 762 w 773"/>
                      <a:gd name="T121" fmla="*/ 358 h 1139"/>
                      <a:gd name="T122" fmla="*/ 773 w 773"/>
                      <a:gd name="T123" fmla="*/ 387 h 11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73" h="1139">
                        <a:moveTo>
                          <a:pt x="0" y="0"/>
                        </a:moveTo>
                        <a:lnTo>
                          <a:pt x="0" y="6"/>
                        </a:lnTo>
                        <a:lnTo>
                          <a:pt x="3" y="6"/>
                        </a:lnTo>
                        <a:lnTo>
                          <a:pt x="3" y="11"/>
                        </a:lnTo>
                        <a:lnTo>
                          <a:pt x="6" y="11"/>
                        </a:lnTo>
                        <a:lnTo>
                          <a:pt x="6" y="20"/>
                        </a:lnTo>
                        <a:lnTo>
                          <a:pt x="9" y="20"/>
                        </a:lnTo>
                        <a:lnTo>
                          <a:pt x="9" y="26"/>
                        </a:lnTo>
                        <a:lnTo>
                          <a:pt x="12" y="26"/>
                        </a:lnTo>
                        <a:lnTo>
                          <a:pt x="12" y="32"/>
                        </a:lnTo>
                        <a:lnTo>
                          <a:pt x="15" y="32"/>
                        </a:lnTo>
                        <a:lnTo>
                          <a:pt x="15" y="40"/>
                        </a:lnTo>
                        <a:lnTo>
                          <a:pt x="18" y="40"/>
                        </a:lnTo>
                        <a:lnTo>
                          <a:pt x="18" y="46"/>
                        </a:lnTo>
                        <a:lnTo>
                          <a:pt x="20" y="46"/>
                        </a:lnTo>
                        <a:lnTo>
                          <a:pt x="20" y="52"/>
                        </a:lnTo>
                        <a:lnTo>
                          <a:pt x="23" y="52"/>
                        </a:lnTo>
                        <a:lnTo>
                          <a:pt x="23" y="61"/>
                        </a:lnTo>
                        <a:lnTo>
                          <a:pt x="26" y="61"/>
                        </a:lnTo>
                        <a:lnTo>
                          <a:pt x="26" y="66"/>
                        </a:lnTo>
                        <a:lnTo>
                          <a:pt x="29" y="66"/>
                        </a:lnTo>
                        <a:lnTo>
                          <a:pt x="29" y="72"/>
                        </a:lnTo>
                        <a:lnTo>
                          <a:pt x="32" y="72"/>
                        </a:lnTo>
                        <a:lnTo>
                          <a:pt x="32" y="78"/>
                        </a:lnTo>
                        <a:lnTo>
                          <a:pt x="35" y="78"/>
                        </a:lnTo>
                        <a:lnTo>
                          <a:pt x="35" y="81"/>
                        </a:lnTo>
                        <a:lnTo>
                          <a:pt x="38" y="81"/>
                        </a:lnTo>
                        <a:lnTo>
                          <a:pt x="38" y="87"/>
                        </a:lnTo>
                        <a:lnTo>
                          <a:pt x="41" y="87"/>
                        </a:lnTo>
                        <a:lnTo>
                          <a:pt x="41" y="89"/>
                        </a:lnTo>
                        <a:lnTo>
                          <a:pt x="44" y="89"/>
                        </a:lnTo>
                        <a:lnTo>
                          <a:pt x="44" y="95"/>
                        </a:lnTo>
                        <a:lnTo>
                          <a:pt x="46" y="95"/>
                        </a:lnTo>
                        <a:lnTo>
                          <a:pt x="46" y="98"/>
                        </a:lnTo>
                        <a:lnTo>
                          <a:pt x="49" y="98"/>
                        </a:lnTo>
                        <a:lnTo>
                          <a:pt x="49" y="104"/>
                        </a:lnTo>
                        <a:lnTo>
                          <a:pt x="52" y="104"/>
                        </a:lnTo>
                        <a:lnTo>
                          <a:pt x="52" y="107"/>
                        </a:lnTo>
                        <a:lnTo>
                          <a:pt x="55" y="107"/>
                        </a:lnTo>
                        <a:lnTo>
                          <a:pt x="55" y="113"/>
                        </a:lnTo>
                        <a:lnTo>
                          <a:pt x="58" y="113"/>
                        </a:lnTo>
                        <a:lnTo>
                          <a:pt x="58" y="115"/>
                        </a:lnTo>
                        <a:lnTo>
                          <a:pt x="61" y="115"/>
                        </a:lnTo>
                        <a:lnTo>
                          <a:pt x="61" y="121"/>
                        </a:lnTo>
                        <a:lnTo>
                          <a:pt x="64" y="121"/>
                        </a:lnTo>
                        <a:lnTo>
                          <a:pt x="64" y="124"/>
                        </a:lnTo>
                        <a:lnTo>
                          <a:pt x="67" y="124"/>
                        </a:lnTo>
                        <a:lnTo>
                          <a:pt x="67" y="127"/>
                        </a:lnTo>
                        <a:lnTo>
                          <a:pt x="69" y="127"/>
                        </a:lnTo>
                        <a:lnTo>
                          <a:pt x="69" y="133"/>
                        </a:lnTo>
                        <a:lnTo>
                          <a:pt x="72" y="133"/>
                        </a:lnTo>
                        <a:lnTo>
                          <a:pt x="72" y="136"/>
                        </a:lnTo>
                        <a:lnTo>
                          <a:pt x="75" y="136"/>
                        </a:lnTo>
                        <a:lnTo>
                          <a:pt x="75" y="141"/>
                        </a:lnTo>
                        <a:lnTo>
                          <a:pt x="78" y="141"/>
                        </a:lnTo>
                        <a:lnTo>
                          <a:pt x="78" y="150"/>
                        </a:lnTo>
                        <a:lnTo>
                          <a:pt x="81" y="150"/>
                        </a:lnTo>
                        <a:lnTo>
                          <a:pt x="81" y="159"/>
                        </a:lnTo>
                        <a:lnTo>
                          <a:pt x="84" y="159"/>
                        </a:lnTo>
                        <a:lnTo>
                          <a:pt x="84" y="170"/>
                        </a:lnTo>
                        <a:lnTo>
                          <a:pt x="87" y="170"/>
                        </a:lnTo>
                        <a:lnTo>
                          <a:pt x="87" y="179"/>
                        </a:lnTo>
                        <a:lnTo>
                          <a:pt x="90" y="179"/>
                        </a:lnTo>
                        <a:lnTo>
                          <a:pt x="90" y="188"/>
                        </a:lnTo>
                        <a:lnTo>
                          <a:pt x="93" y="188"/>
                        </a:lnTo>
                        <a:lnTo>
                          <a:pt x="93" y="199"/>
                        </a:lnTo>
                        <a:lnTo>
                          <a:pt x="95" y="199"/>
                        </a:lnTo>
                        <a:lnTo>
                          <a:pt x="95" y="208"/>
                        </a:lnTo>
                        <a:lnTo>
                          <a:pt x="98" y="208"/>
                        </a:lnTo>
                        <a:lnTo>
                          <a:pt x="98" y="219"/>
                        </a:lnTo>
                        <a:lnTo>
                          <a:pt x="101" y="219"/>
                        </a:lnTo>
                        <a:lnTo>
                          <a:pt x="101" y="237"/>
                        </a:lnTo>
                        <a:lnTo>
                          <a:pt x="104" y="237"/>
                        </a:lnTo>
                        <a:lnTo>
                          <a:pt x="104" y="257"/>
                        </a:lnTo>
                        <a:lnTo>
                          <a:pt x="107" y="257"/>
                        </a:lnTo>
                        <a:lnTo>
                          <a:pt x="107" y="277"/>
                        </a:lnTo>
                        <a:lnTo>
                          <a:pt x="110" y="277"/>
                        </a:lnTo>
                        <a:lnTo>
                          <a:pt x="110" y="298"/>
                        </a:lnTo>
                        <a:lnTo>
                          <a:pt x="113" y="298"/>
                        </a:lnTo>
                        <a:lnTo>
                          <a:pt x="113" y="321"/>
                        </a:lnTo>
                        <a:lnTo>
                          <a:pt x="116" y="321"/>
                        </a:lnTo>
                        <a:lnTo>
                          <a:pt x="116" y="341"/>
                        </a:lnTo>
                        <a:lnTo>
                          <a:pt x="119" y="341"/>
                        </a:lnTo>
                        <a:lnTo>
                          <a:pt x="119" y="361"/>
                        </a:lnTo>
                        <a:lnTo>
                          <a:pt x="121" y="361"/>
                        </a:lnTo>
                        <a:lnTo>
                          <a:pt x="121" y="381"/>
                        </a:lnTo>
                        <a:lnTo>
                          <a:pt x="124" y="381"/>
                        </a:lnTo>
                        <a:lnTo>
                          <a:pt x="124" y="407"/>
                        </a:lnTo>
                        <a:lnTo>
                          <a:pt x="127" y="407"/>
                        </a:lnTo>
                        <a:lnTo>
                          <a:pt x="127" y="439"/>
                        </a:lnTo>
                        <a:lnTo>
                          <a:pt x="130" y="439"/>
                        </a:lnTo>
                        <a:lnTo>
                          <a:pt x="130" y="471"/>
                        </a:lnTo>
                        <a:lnTo>
                          <a:pt x="133" y="471"/>
                        </a:lnTo>
                        <a:lnTo>
                          <a:pt x="133" y="503"/>
                        </a:lnTo>
                        <a:lnTo>
                          <a:pt x="136" y="503"/>
                        </a:lnTo>
                        <a:lnTo>
                          <a:pt x="136" y="532"/>
                        </a:lnTo>
                        <a:lnTo>
                          <a:pt x="139" y="532"/>
                        </a:lnTo>
                        <a:lnTo>
                          <a:pt x="139" y="563"/>
                        </a:lnTo>
                        <a:lnTo>
                          <a:pt x="142" y="563"/>
                        </a:lnTo>
                        <a:lnTo>
                          <a:pt x="142" y="595"/>
                        </a:lnTo>
                        <a:lnTo>
                          <a:pt x="144" y="595"/>
                        </a:lnTo>
                        <a:lnTo>
                          <a:pt x="144" y="627"/>
                        </a:lnTo>
                        <a:lnTo>
                          <a:pt x="147" y="627"/>
                        </a:lnTo>
                        <a:lnTo>
                          <a:pt x="147" y="659"/>
                        </a:lnTo>
                        <a:lnTo>
                          <a:pt x="150" y="659"/>
                        </a:lnTo>
                        <a:lnTo>
                          <a:pt x="150" y="691"/>
                        </a:lnTo>
                        <a:lnTo>
                          <a:pt x="153" y="691"/>
                        </a:lnTo>
                        <a:lnTo>
                          <a:pt x="153" y="725"/>
                        </a:lnTo>
                        <a:lnTo>
                          <a:pt x="156" y="725"/>
                        </a:lnTo>
                        <a:lnTo>
                          <a:pt x="156" y="757"/>
                        </a:lnTo>
                        <a:lnTo>
                          <a:pt x="159" y="757"/>
                        </a:lnTo>
                        <a:lnTo>
                          <a:pt x="159" y="792"/>
                        </a:lnTo>
                        <a:lnTo>
                          <a:pt x="162" y="792"/>
                        </a:lnTo>
                        <a:lnTo>
                          <a:pt x="162" y="824"/>
                        </a:lnTo>
                        <a:lnTo>
                          <a:pt x="165" y="824"/>
                        </a:lnTo>
                        <a:lnTo>
                          <a:pt x="165" y="858"/>
                        </a:lnTo>
                        <a:lnTo>
                          <a:pt x="168" y="858"/>
                        </a:lnTo>
                        <a:lnTo>
                          <a:pt x="168" y="890"/>
                        </a:lnTo>
                        <a:lnTo>
                          <a:pt x="170" y="890"/>
                        </a:lnTo>
                        <a:lnTo>
                          <a:pt x="170" y="925"/>
                        </a:lnTo>
                        <a:lnTo>
                          <a:pt x="173" y="925"/>
                        </a:lnTo>
                        <a:lnTo>
                          <a:pt x="173" y="948"/>
                        </a:lnTo>
                        <a:lnTo>
                          <a:pt x="176" y="948"/>
                        </a:lnTo>
                        <a:lnTo>
                          <a:pt x="176" y="971"/>
                        </a:lnTo>
                        <a:lnTo>
                          <a:pt x="179" y="971"/>
                        </a:lnTo>
                        <a:lnTo>
                          <a:pt x="179" y="991"/>
                        </a:lnTo>
                        <a:lnTo>
                          <a:pt x="182" y="991"/>
                        </a:lnTo>
                        <a:lnTo>
                          <a:pt x="182" y="1014"/>
                        </a:lnTo>
                        <a:lnTo>
                          <a:pt x="185" y="1014"/>
                        </a:lnTo>
                        <a:lnTo>
                          <a:pt x="185" y="1037"/>
                        </a:lnTo>
                        <a:lnTo>
                          <a:pt x="188" y="1037"/>
                        </a:lnTo>
                        <a:lnTo>
                          <a:pt x="188" y="1061"/>
                        </a:lnTo>
                        <a:lnTo>
                          <a:pt x="191" y="1061"/>
                        </a:lnTo>
                        <a:lnTo>
                          <a:pt x="191" y="1084"/>
                        </a:lnTo>
                        <a:lnTo>
                          <a:pt x="193" y="1084"/>
                        </a:lnTo>
                        <a:lnTo>
                          <a:pt x="193" y="1107"/>
                        </a:lnTo>
                        <a:lnTo>
                          <a:pt x="196" y="1107"/>
                        </a:lnTo>
                        <a:lnTo>
                          <a:pt x="196" y="1115"/>
                        </a:lnTo>
                        <a:lnTo>
                          <a:pt x="199" y="1115"/>
                        </a:lnTo>
                        <a:lnTo>
                          <a:pt x="199" y="1118"/>
                        </a:lnTo>
                        <a:lnTo>
                          <a:pt x="202" y="1118"/>
                        </a:lnTo>
                        <a:lnTo>
                          <a:pt x="202" y="1121"/>
                        </a:lnTo>
                        <a:lnTo>
                          <a:pt x="205" y="1121"/>
                        </a:lnTo>
                        <a:lnTo>
                          <a:pt x="205" y="1124"/>
                        </a:lnTo>
                        <a:lnTo>
                          <a:pt x="208" y="1124"/>
                        </a:lnTo>
                        <a:lnTo>
                          <a:pt x="208" y="1127"/>
                        </a:lnTo>
                        <a:lnTo>
                          <a:pt x="211" y="1127"/>
                        </a:lnTo>
                        <a:lnTo>
                          <a:pt x="211" y="1130"/>
                        </a:lnTo>
                        <a:lnTo>
                          <a:pt x="214" y="1130"/>
                        </a:lnTo>
                        <a:lnTo>
                          <a:pt x="214" y="1136"/>
                        </a:lnTo>
                        <a:lnTo>
                          <a:pt x="217" y="1136"/>
                        </a:lnTo>
                        <a:lnTo>
                          <a:pt x="217" y="1139"/>
                        </a:lnTo>
                        <a:lnTo>
                          <a:pt x="219" y="1139"/>
                        </a:lnTo>
                        <a:lnTo>
                          <a:pt x="219" y="1130"/>
                        </a:lnTo>
                        <a:lnTo>
                          <a:pt x="222" y="1130"/>
                        </a:lnTo>
                        <a:lnTo>
                          <a:pt x="222" y="1113"/>
                        </a:lnTo>
                        <a:lnTo>
                          <a:pt x="225" y="1113"/>
                        </a:lnTo>
                        <a:lnTo>
                          <a:pt x="225" y="1095"/>
                        </a:lnTo>
                        <a:lnTo>
                          <a:pt x="228" y="1095"/>
                        </a:lnTo>
                        <a:lnTo>
                          <a:pt x="228" y="1078"/>
                        </a:lnTo>
                        <a:lnTo>
                          <a:pt x="231" y="1078"/>
                        </a:lnTo>
                        <a:lnTo>
                          <a:pt x="231" y="1061"/>
                        </a:lnTo>
                        <a:lnTo>
                          <a:pt x="234" y="1061"/>
                        </a:lnTo>
                        <a:lnTo>
                          <a:pt x="234" y="1043"/>
                        </a:lnTo>
                        <a:lnTo>
                          <a:pt x="237" y="1043"/>
                        </a:lnTo>
                        <a:lnTo>
                          <a:pt x="237" y="1026"/>
                        </a:lnTo>
                        <a:lnTo>
                          <a:pt x="240" y="1026"/>
                        </a:lnTo>
                        <a:lnTo>
                          <a:pt x="240" y="1008"/>
                        </a:lnTo>
                        <a:lnTo>
                          <a:pt x="243" y="1008"/>
                        </a:lnTo>
                        <a:lnTo>
                          <a:pt x="243" y="988"/>
                        </a:lnTo>
                        <a:lnTo>
                          <a:pt x="245" y="988"/>
                        </a:lnTo>
                        <a:lnTo>
                          <a:pt x="245" y="959"/>
                        </a:lnTo>
                        <a:lnTo>
                          <a:pt x="248" y="959"/>
                        </a:lnTo>
                        <a:lnTo>
                          <a:pt x="248" y="930"/>
                        </a:lnTo>
                        <a:lnTo>
                          <a:pt x="251" y="930"/>
                        </a:lnTo>
                        <a:lnTo>
                          <a:pt x="251" y="902"/>
                        </a:lnTo>
                        <a:lnTo>
                          <a:pt x="254" y="902"/>
                        </a:lnTo>
                        <a:lnTo>
                          <a:pt x="254" y="873"/>
                        </a:lnTo>
                        <a:lnTo>
                          <a:pt x="257" y="873"/>
                        </a:lnTo>
                        <a:lnTo>
                          <a:pt x="257" y="841"/>
                        </a:lnTo>
                        <a:lnTo>
                          <a:pt x="260" y="841"/>
                        </a:lnTo>
                        <a:lnTo>
                          <a:pt x="260" y="812"/>
                        </a:lnTo>
                        <a:lnTo>
                          <a:pt x="263" y="812"/>
                        </a:lnTo>
                        <a:lnTo>
                          <a:pt x="263" y="783"/>
                        </a:lnTo>
                        <a:lnTo>
                          <a:pt x="266" y="783"/>
                        </a:lnTo>
                        <a:lnTo>
                          <a:pt x="266" y="754"/>
                        </a:lnTo>
                        <a:lnTo>
                          <a:pt x="268" y="754"/>
                        </a:lnTo>
                        <a:lnTo>
                          <a:pt x="268" y="722"/>
                        </a:lnTo>
                        <a:lnTo>
                          <a:pt x="271" y="722"/>
                        </a:lnTo>
                        <a:lnTo>
                          <a:pt x="271" y="693"/>
                        </a:lnTo>
                        <a:lnTo>
                          <a:pt x="274" y="693"/>
                        </a:lnTo>
                        <a:lnTo>
                          <a:pt x="274" y="665"/>
                        </a:lnTo>
                        <a:lnTo>
                          <a:pt x="277" y="665"/>
                        </a:lnTo>
                        <a:lnTo>
                          <a:pt x="277" y="636"/>
                        </a:lnTo>
                        <a:lnTo>
                          <a:pt x="280" y="636"/>
                        </a:lnTo>
                        <a:lnTo>
                          <a:pt x="280" y="604"/>
                        </a:lnTo>
                        <a:lnTo>
                          <a:pt x="283" y="604"/>
                        </a:lnTo>
                        <a:lnTo>
                          <a:pt x="283" y="575"/>
                        </a:lnTo>
                        <a:lnTo>
                          <a:pt x="286" y="575"/>
                        </a:lnTo>
                        <a:lnTo>
                          <a:pt x="286" y="546"/>
                        </a:lnTo>
                        <a:lnTo>
                          <a:pt x="289" y="546"/>
                        </a:lnTo>
                        <a:lnTo>
                          <a:pt x="289" y="514"/>
                        </a:lnTo>
                        <a:lnTo>
                          <a:pt x="292" y="514"/>
                        </a:lnTo>
                        <a:lnTo>
                          <a:pt x="292" y="491"/>
                        </a:lnTo>
                        <a:lnTo>
                          <a:pt x="294" y="491"/>
                        </a:lnTo>
                        <a:lnTo>
                          <a:pt x="294" y="471"/>
                        </a:lnTo>
                        <a:lnTo>
                          <a:pt x="297" y="471"/>
                        </a:lnTo>
                        <a:lnTo>
                          <a:pt x="297" y="451"/>
                        </a:lnTo>
                        <a:lnTo>
                          <a:pt x="300" y="451"/>
                        </a:lnTo>
                        <a:lnTo>
                          <a:pt x="300" y="428"/>
                        </a:lnTo>
                        <a:lnTo>
                          <a:pt x="303" y="428"/>
                        </a:lnTo>
                        <a:lnTo>
                          <a:pt x="303" y="407"/>
                        </a:lnTo>
                        <a:lnTo>
                          <a:pt x="306" y="407"/>
                        </a:lnTo>
                        <a:lnTo>
                          <a:pt x="306" y="387"/>
                        </a:lnTo>
                        <a:lnTo>
                          <a:pt x="309" y="387"/>
                        </a:lnTo>
                        <a:lnTo>
                          <a:pt x="309" y="367"/>
                        </a:lnTo>
                        <a:lnTo>
                          <a:pt x="312" y="367"/>
                        </a:lnTo>
                        <a:lnTo>
                          <a:pt x="312" y="344"/>
                        </a:lnTo>
                        <a:lnTo>
                          <a:pt x="315" y="344"/>
                        </a:lnTo>
                        <a:lnTo>
                          <a:pt x="315" y="329"/>
                        </a:lnTo>
                        <a:lnTo>
                          <a:pt x="317" y="329"/>
                        </a:lnTo>
                        <a:lnTo>
                          <a:pt x="317" y="318"/>
                        </a:lnTo>
                        <a:lnTo>
                          <a:pt x="320" y="318"/>
                        </a:lnTo>
                        <a:lnTo>
                          <a:pt x="320" y="309"/>
                        </a:lnTo>
                        <a:lnTo>
                          <a:pt x="323" y="309"/>
                        </a:lnTo>
                        <a:lnTo>
                          <a:pt x="323" y="298"/>
                        </a:lnTo>
                        <a:lnTo>
                          <a:pt x="326" y="298"/>
                        </a:lnTo>
                        <a:lnTo>
                          <a:pt x="326" y="289"/>
                        </a:lnTo>
                        <a:lnTo>
                          <a:pt x="329" y="289"/>
                        </a:lnTo>
                        <a:lnTo>
                          <a:pt x="329" y="277"/>
                        </a:lnTo>
                        <a:lnTo>
                          <a:pt x="332" y="277"/>
                        </a:lnTo>
                        <a:lnTo>
                          <a:pt x="332" y="269"/>
                        </a:lnTo>
                        <a:lnTo>
                          <a:pt x="335" y="269"/>
                        </a:lnTo>
                        <a:lnTo>
                          <a:pt x="335" y="257"/>
                        </a:lnTo>
                        <a:lnTo>
                          <a:pt x="338" y="257"/>
                        </a:lnTo>
                        <a:lnTo>
                          <a:pt x="338" y="251"/>
                        </a:lnTo>
                        <a:lnTo>
                          <a:pt x="341" y="251"/>
                        </a:lnTo>
                        <a:lnTo>
                          <a:pt x="341" y="248"/>
                        </a:lnTo>
                        <a:lnTo>
                          <a:pt x="343" y="248"/>
                        </a:lnTo>
                        <a:lnTo>
                          <a:pt x="343" y="245"/>
                        </a:lnTo>
                        <a:lnTo>
                          <a:pt x="346" y="245"/>
                        </a:lnTo>
                        <a:lnTo>
                          <a:pt x="346" y="243"/>
                        </a:lnTo>
                        <a:lnTo>
                          <a:pt x="349" y="243"/>
                        </a:lnTo>
                        <a:lnTo>
                          <a:pt x="349" y="240"/>
                        </a:lnTo>
                        <a:lnTo>
                          <a:pt x="352" y="240"/>
                        </a:lnTo>
                        <a:lnTo>
                          <a:pt x="352" y="237"/>
                        </a:lnTo>
                        <a:lnTo>
                          <a:pt x="355" y="237"/>
                        </a:lnTo>
                        <a:lnTo>
                          <a:pt x="355" y="234"/>
                        </a:lnTo>
                        <a:lnTo>
                          <a:pt x="358" y="234"/>
                        </a:lnTo>
                        <a:lnTo>
                          <a:pt x="358" y="231"/>
                        </a:lnTo>
                        <a:lnTo>
                          <a:pt x="361" y="231"/>
                        </a:lnTo>
                        <a:lnTo>
                          <a:pt x="361" y="228"/>
                        </a:lnTo>
                        <a:lnTo>
                          <a:pt x="364" y="228"/>
                        </a:lnTo>
                        <a:lnTo>
                          <a:pt x="387" y="228"/>
                        </a:lnTo>
                        <a:lnTo>
                          <a:pt x="390" y="228"/>
                        </a:lnTo>
                        <a:lnTo>
                          <a:pt x="390" y="231"/>
                        </a:lnTo>
                        <a:lnTo>
                          <a:pt x="392" y="231"/>
                        </a:lnTo>
                        <a:lnTo>
                          <a:pt x="401" y="231"/>
                        </a:lnTo>
                        <a:lnTo>
                          <a:pt x="404" y="231"/>
                        </a:lnTo>
                        <a:lnTo>
                          <a:pt x="404" y="234"/>
                        </a:lnTo>
                        <a:lnTo>
                          <a:pt x="407" y="234"/>
                        </a:lnTo>
                        <a:lnTo>
                          <a:pt x="410" y="234"/>
                        </a:lnTo>
                        <a:lnTo>
                          <a:pt x="413" y="234"/>
                        </a:lnTo>
                        <a:lnTo>
                          <a:pt x="413" y="237"/>
                        </a:lnTo>
                        <a:lnTo>
                          <a:pt x="416" y="237"/>
                        </a:lnTo>
                        <a:lnTo>
                          <a:pt x="416" y="240"/>
                        </a:lnTo>
                        <a:lnTo>
                          <a:pt x="418" y="240"/>
                        </a:lnTo>
                        <a:lnTo>
                          <a:pt x="418" y="243"/>
                        </a:lnTo>
                        <a:lnTo>
                          <a:pt x="421" y="243"/>
                        </a:lnTo>
                        <a:lnTo>
                          <a:pt x="421" y="245"/>
                        </a:lnTo>
                        <a:lnTo>
                          <a:pt x="424" y="245"/>
                        </a:lnTo>
                        <a:lnTo>
                          <a:pt x="424" y="248"/>
                        </a:lnTo>
                        <a:lnTo>
                          <a:pt x="427" y="248"/>
                        </a:lnTo>
                        <a:lnTo>
                          <a:pt x="427" y="251"/>
                        </a:lnTo>
                        <a:lnTo>
                          <a:pt x="430" y="251"/>
                        </a:lnTo>
                        <a:lnTo>
                          <a:pt x="430" y="254"/>
                        </a:lnTo>
                        <a:lnTo>
                          <a:pt x="433" y="254"/>
                        </a:lnTo>
                        <a:lnTo>
                          <a:pt x="433" y="257"/>
                        </a:lnTo>
                        <a:lnTo>
                          <a:pt x="436" y="257"/>
                        </a:lnTo>
                        <a:lnTo>
                          <a:pt x="436" y="263"/>
                        </a:lnTo>
                        <a:lnTo>
                          <a:pt x="439" y="263"/>
                        </a:lnTo>
                        <a:lnTo>
                          <a:pt x="439" y="269"/>
                        </a:lnTo>
                        <a:lnTo>
                          <a:pt x="442" y="269"/>
                        </a:lnTo>
                        <a:lnTo>
                          <a:pt x="442" y="274"/>
                        </a:lnTo>
                        <a:lnTo>
                          <a:pt x="444" y="274"/>
                        </a:lnTo>
                        <a:lnTo>
                          <a:pt x="444" y="280"/>
                        </a:lnTo>
                        <a:lnTo>
                          <a:pt x="447" y="280"/>
                        </a:lnTo>
                        <a:lnTo>
                          <a:pt x="447" y="286"/>
                        </a:lnTo>
                        <a:lnTo>
                          <a:pt x="450" y="286"/>
                        </a:lnTo>
                        <a:lnTo>
                          <a:pt x="450" y="292"/>
                        </a:lnTo>
                        <a:lnTo>
                          <a:pt x="453" y="292"/>
                        </a:lnTo>
                        <a:lnTo>
                          <a:pt x="453" y="298"/>
                        </a:lnTo>
                        <a:lnTo>
                          <a:pt x="456" y="298"/>
                        </a:lnTo>
                        <a:lnTo>
                          <a:pt x="456" y="303"/>
                        </a:lnTo>
                        <a:lnTo>
                          <a:pt x="459" y="303"/>
                        </a:lnTo>
                        <a:lnTo>
                          <a:pt x="459" y="312"/>
                        </a:lnTo>
                        <a:lnTo>
                          <a:pt x="462" y="312"/>
                        </a:lnTo>
                        <a:lnTo>
                          <a:pt x="462" y="318"/>
                        </a:lnTo>
                        <a:lnTo>
                          <a:pt x="465" y="318"/>
                        </a:lnTo>
                        <a:lnTo>
                          <a:pt x="465" y="324"/>
                        </a:lnTo>
                        <a:lnTo>
                          <a:pt x="467" y="324"/>
                        </a:lnTo>
                        <a:lnTo>
                          <a:pt x="467" y="332"/>
                        </a:lnTo>
                        <a:lnTo>
                          <a:pt x="470" y="332"/>
                        </a:lnTo>
                        <a:lnTo>
                          <a:pt x="470" y="338"/>
                        </a:lnTo>
                        <a:lnTo>
                          <a:pt x="473" y="338"/>
                        </a:lnTo>
                        <a:lnTo>
                          <a:pt x="473" y="344"/>
                        </a:lnTo>
                        <a:lnTo>
                          <a:pt x="476" y="344"/>
                        </a:lnTo>
                        <a:lnTo>
                          <a:pt x="476" y="352"/>
                        </a:lnTo>
                        <a:lnTo>
                          <a:pt x="479" y="352"/>
                        </a:lnTo>
                        <a:lnTo>
                          <a:pt x="479" y="358"/>
                        </a:lnTo>
                        <a:lnTo>
                          <a:pt x="482" y="358"/>
                        </a:lnTo>
                        <a:lnTo>
                          <a:pt x="482" y="364"/>
                        </a:lnTo>
                        <a:lnTo>
                          <a:pt x="485" y="364"/>
                        </a:lnTo>
                        <a:lnTo>
                          <a:pt x="485" y="367"/>
                        </a:lnTo>
                        <a:lnTo>
                          <a:pt x="488" y="367"/>
                        </a:lnTo>
                        <a:lnTo>
                          <a:pt x="488" y="370"/>
                        </a:lnTo>
                        <a:lnTo>
                          <a:pt x="491" y="370"/>
                        </a:lnTo>
                        <a:lnTo>
                          <a:pt x="491" y="373"/>
                        </a:lnTo>
                        <a:lnTo>
                          <a:pt x="493" y="373"/>
                        </a:lnTo>
                        <a:lnTo>
                          <a:pt x="493" y="376"/>
                        </a:lnTo>
                        <a:lnTo>
                          <a:pt x="496" y="376"/>
                        </a:lnTo>
                        <a:lnTo>
                          <a:pt x="496" y="378"/>
                        </a:lnTo>
                        <a:lnTo>
                          <a:pt x="499" y="378"/>
                        </a:lnTo>
                        <a:lnTo>
                          <a:pt x="499" y="384"/>
                        </a:lnTo>
                        <a:lnTo>
                          <a:pt x="502" y="384"/>
                        </a:lnTo>
                        <a:lnTo>
                          <a:pt x="502" y="387"/>
                        </a:lnTo>
                        <a:lnTo>
                          <a:pt x="505" y="387"/>
                        </a:lnTo>
                        <a:lnTo>
                          <a:pt x="505" y="387"/>
                        </a:lnTo>
                        <a:lnTo>
                          <a:pt x="508" y="387"/>
                        </a:lnTo>
                        <a:lnTo>
                          <a:pt x="508" y="384"/>
                        </a:lnTo>
                        <a:lnTo>
                          <a:pt x="511" y="384"/>
                        </a:lnTo>
                        <a:lnTo>
                          <a:pt x="511" y="381"/>
                        </a:lnTo>
                        <a:lnTo>
                          <a:pt x="514" y="381"/>
                        </a:lnTo>
                        <a:lnTo>
                          <a:pt x="514" y="378"/>
                        </a:lnTo>
                        <a:lnTo>
                          <a:pt x="516" y="378"/>
                        </a:lnTo>
                        <a:lnTo>
                          <a:pt x="516" y="376"/>
                        </a:lnTo>
                        <a:lnTo>
                          <a:pt x="519" y="376"/>
                        </a:lnTo>
                        <a:lnTo>
                          <a:pt x="519" y="373"/>
                        </a:lnTo>
                        <a:lnTo>
                          <a:pt x="522" y="373"/>
                        </a:lnTo>
                        <a:lnTo>
                          <a:pt x="522" y="370"/>
                        </a:lnTo>
                        <a:lnTo>
                          <a:pt x="525" y="370"/>
                        </a:lnTo>
                        <a:lnTo>
                          <a:pt x="525" y="367"/>
                        </a:lnTo>
                        <a:lnTo>
                          <a:pt x="528" y="367"/>
                        </a:lnTo>
                        <a:lnTo>
                          <a:pt x="528" y="364"/>
                        </a:lnTo>
                        <a:lnTo>
                          <a:pt x="531" y="364"/>
                        </a:lnTo>
                        <a:lnTo>
                          <a:pt x="531" y="358"/>
                        </a:lnTo>
                        <a:lnTo>
                          <a:pt x="534" y="358"/>
                        </a:lnTo>
                        <a:lnTo>
                          <a:pt x="534" y="350"/>
                        </a:lnTo>
                        <a:lnTo>
                          <a:pt x="537" y="350"/>
                        </a:lnTo>
                        <a:lnTo>
                          <a:pt x="537" y="344"/>
                        </a:lnTo>
                        <a:lnTo>
                          <a:pt x="540" y="344"/>
                        </a:lnTo>
                        <a:lnTo>
                          <a:pt x="540" y="338"/>
                        </a:lnTo>
                        <a:lnTo>
                          <a:pt x="542" y="338"/>
                        </a:lnTo>
                        <a:lnTo>
                          <a:pt x="542" y="329"/>
                        </a:lnTo>
                        <a:lnTo>
                          <a:pt x="545" y="329"/>
                        </a:lnTo>
                        <a:lnTo>
                          <a:pt x="545" y="324"/>
                        </a:lnTo>
                        <a:lnTo>
                          <a:pt x="548" y="324"/>
                        </a:lnTo>
                        <a:lnTo>
                          <a:pt x="548" y="318"/>
                        </a:lnTo>
                        <a:lnTo>
                          <a:pt x="551" y="318"/>
                        </a:lnTo>
                        <a:lnTo>
                          <a:pt x="551" y="309"/>
                        </a:lnTo>
                        <a:lnTo>
                          <a:pt x="554" y="309"/>
                        </a:lnTo>
                        <a:lnTo>
                          <a:pt x="554" y="303"/>
                        </a:lnTo>
                        <a:lnTo>
                          <a:pt x="557" y="303"/>
                        </a:lnTo>
                        <a:lnTo>
                          <a:pt x="557" y="298"/>
                        </a:lnTo>
                        <a:lnTo>
                          <a:pt x="560" y="298"/>
                        </a:lnTo>
                        <a:lnTo>
                          <a:pt x="560" y="292"/>
                        </a:lnTo>
                        <a:lnTo>
                          <a:pt x="563" y="292"/>
                        </a:lnTo>
                        <a:lnTo>
                          <a:pt x="563" y="286"/>
                        </a:lnTo>
                        <a:lnTo>
                          <a:pt x="566" y="286"/>
                        </a:lnTo>
                        <a:lnTo>
                          <a:pt x="566" y="280"/>
                        </a:lnTo>
                        <a:lnTo>
                          <a:pt x="568" y="280"/>
                        </a:lnTo>
                        <a:lnTo>
                          <a:pt x="568" y="274"/>
                        </a:lnTo>
                        <a:lnTo>
                          <a:pt x="571" y="274"/>
                        </a:lnTo>
                        <a:lnTo>
                          <a:pt x="571" y="269"/>
                        </a:lnTo>
                        <a:lnTo>
                          <a:pt x="574" y="269"/>
                        </a:lnTo>
                        <a:lnTo>
                          <a:pt x="574" y="263"/>
                        </a:lnTo>
                        <a:lnTo>
                          <a:pt x="577" y="263"/>
                        </a:lnTo>
                        <a:lnTo>
                          <a:pt x="577" y="260"/>
                        </a:lnTo>
                        <a:lnTo>
                          <a:pt x="580" y="260"/>
                        </a:lnTo>
                        <a:lnTo>
                          <a:pt x="580" y="257"/>
                        </a:lnTo>
                        <a:lnTo>
                          <a:pt x="583" y="257"/>
                        </a:lnTo>
                        <a:lnTo>
                          <a:pt x="583" y="257"/>
                        </a:lnTo>
                        <a:lnTo>
                          <a:pt x="586" y="257"/>
                        </a:lnTo>
                        <a:lnTo>
                          <a:pt x="586" y="254"/>
                        </a:lnTo>
                        <a:lnTo>
                          <a:pt x="589" y="254"/>
                        </a:lnTo>
                        <a:lnTo>
                          <a:pt x="589" y="251"/>
                        </a:lnTo>
                        <a:lnTo>
                          <a:pt x="591" y="251"/>
                        </a:lnTo>
                        <a:lnTo>
                          <a:pt x="591" y="251"/>
                        </a:lnTo>
                        <a:lnTo>
                          <a:pt x="594" y="251"/>
                        </a:lnTo>
                        <a:lnTo>
                          <a:pt x="594" y="248"/>
                        </a:lnTo>
                        <a:lnTo>
                          <a:pt x="597" y="248"/>
                        </a:lnTo>
                        <a:lnTo>
                          <a:pt x="597" y="245"/>
                        </a:lnTo>
                        <a:lnTo>
                          <a:pt x="600" y="245"/>
                        </a:lnTo>
                        <a:lnTo>
                          <a:pt x="615" y="245"/>
                        </a:lnTo>
                        <a:lnTo>
                          <a:pt x="617" y="245"/>
                        </a:lnTo>
                        <a:lnTo>
                          <a:pt x="617" y="248"/>
                        </a:lnTo>
                        <a:lnTo>
                          <a:pt x="620" y="248"/>
                        </a:lnTo>
                        <a:lnTo>
                          <a:pt x="623" y="248"/>
                        </a:lnTo>
                        <a:lnTo>
                          <a:pt x="626" y="248"/>
                        </a:lnTo>
                        <a:lnTo>
                          <a:pt x="626" y="245"/>
                        </a:lnTo>
                        <a:lnTo>
                          <a:pt x="629" y="245"/>
                        </a:lnTo>
                        <a:lnTo>
                          <a:pt x="632" y="245"/>
                        </a:lnTo>
                        <a:lnTo>
                          <a:pt x="635" y="245"/>
                        </a:lnTo>
                        <a:lnTo>
                          <a:pt x="635" y="243"/>
                        </a:lnTo>
                        <a:lnTo>
                          <a:pt x="638" y="243"/>
                        </a:lnTo>
                        <a:lnTo>
                          <a:pt x="638" y="243"/>
                        </a:lnTo>
                        <a:lnTo>
                          <a:pt x="640" y="243"/>
                        </a:lnTo>
                        <a:lnTo>
                          <a:pt x="640" y="240"/>
                        </a:lnTo>
                        <a:lnTo>
                          <a:pt x="643" y="240"/>
                        </a:lnTo>
                        <a:lnTo>
                          <a:pt x="646" y="240"/>
                        </a:lnTo>
                        <a:lnTo>
                          <a:pt x="649" y="240"/>
                        </a:lnTo>
                        <a:lnTo>
                          <a:pt x="649" y="237"/>
                        </a:lnTo>
                        <a:lnTo>
                          <a:pt x="652" y="237"/>
                        </a:lnTo>
                        <a:lnTo>
                          <a:pt x="652" y="231"/>
                        </a:lnTo>
                        <a:lnTo>
                          <a:pt x="655" y="231"/>
                        </a:lnTo>
                        <a:lnTo>
                          <a:pt x="655" y="228"/>
                        </a:lnTo>
                        <a:lnTo>
                          <a:pt x="658" y="228"/>
                        </a:lnTo>
                        <a:lnTo>
                          <a:pt x="658" y="225"/>
                        </a:lnTo>
                        <a:lnTo>
                          <a:pt x="661" y="225"/>
                        </a:lnTo>
                        <a:lnTo>
                          <a:pt x="661" y="222"/>
                        </a:lnTo>
                        <a:lnTo>
                          <a:pt x="664" y="222"/>
                        </a:lnTo>
                        <a:lnTo>
                          <a:pt x="664" y="219"/>
                        </a:lnTo>
                        <a:lnTo>
                          <a:pt x="666" y="219"/>
                        </a:lnTo>
                        <a:lnTo>
                          <a:pt x="666" y="214"/>
                        </a:lnTo>
                        <a:lnTo>
                          <a:pt x="669" y="214"/>
                        </a:lnTo>
                        <a:lnTo>
                          <a:pt x="669" y="211"/>
                        </a:lnTo>
                        <a:lnTo>
                          <a:pt x="672" y="211"/>
                        </a:lnTo>
                        <a:lnTo>
                          <a:pt x="672" y="208"/>
                        </a:lnTo>
                        <a:lnTo>
                          <a:pt x="675" y="208"/>
                        </a:lnTo>
                        <a:lnTo>
                          <a:pt x="675" y="205"/>
                        </a:lnTo>
                        <a:lnTo>
                          <a:pt x="678" y="205"/>
                        </a:lnTo>
                        <a:lnTo>
                          <a:pt x="678" y="202"/>
                        </a:lnTo>
                        <a:lnTo>
                          <a:pt x="681" y="202"/>
                        </a:lnTo>
                        <a:lnTo>
                          <a:pt x="681" y="199"/>
                        </a:lnTo>
                        <a:lnTo>
                          <a:pt x="684" y="199"/>
                        </a:lnTo>
                        <a:lnTo>
                          <a:pt x="684" y="199"/>
                        </a:lnTo>
                        <a:lnTo>
                          <a:pt x="687" y="199"/>
                        </a:lnTo>
                        <a:lnTo>
                          <a:pt x="687" y="196"/>
                        </a:lnTo>
                        <a:lnTo>
                          <a:pt x="690" y="196"/>
                        </a:lnTo>
                        <a:lnTo>
                          <a:pt x="690" y="193"/>
                        </a:lnTo>
                        <a:lnTo>
                          <a:pt x="692" y="193"/>
                        </a:lnTo>
                        <a:lnTo>
                          <a:pt x="692" y="191"/>
                        </a:lnTo>
                        <a:lnTo>
                          <a:pt x="695" y="191"/>
                        </a:lnTo>
                        <a:lnTo>
                          <a:pt x="698" y="191"/>
                        </a:lnTo>
                        <a:lnTo>
                          <a:pt x="701" y="191"/>
                        </a:lnTo>
                        <a:lnTo>
                          <a:pt x="701" y="193"/>
                        </a:lnTo>
                        <a:lnTo>
                          <a:pt x="704" y="193"/>
                        </a:lnTo>
                        <a:lnTo>
                          <a:pt x="704" y="196"/>
                        </a:lnTo>
                        <a:lnTo>
                          <a:pt x="707" y="196"/>
                        </a:lnTo>
                        <a:lnTo>
                          <a:pt x="707" y="199"/>
                        </a:lnTo>
                        <a:lnTo>
                          <a:pt x="710" y="199"/>
                        </a:lnTo>
                        <a:lnTo>
                          <a:pt x="710" y="202"/>
                        </a:lnTo>
                        <a:lnTo>
                          <a:pt x="713" y="202"/>
                        </a:lnTo>
                        <a:lnTo>
                          <a:pt x="713" y="205"/>
                        </a:lnTo>
                        <a:lnTo>
                          <a:pt x="715" y="205"/>
                        </a:lnTo>
                        <a:lnTo>
                          <a:pt x="715" y="208"/>
                        </a:lnTo>
                        <a:lnTo>
                          <a:pt x="718" y="208"/>
                        </a:lnTo>
                        <a:lnTo>
                          <a:pt x="718" y="211"/>
                        </a:lnTo>
                        <a:lnTo>
                          <a:pt x="721" y="211"/>
                        </a:lnTo>
                        <a:lnTo>
                          <a:pt x="721" y="219"/>
                        </a:lnTo>
                        <a:lnTo>
                          <a:pt x="724" y="219"/>
                        </a:lnTo>
                        <a:lnTo>
                          <a:pt x="724" y="228"/>
                        </a:lnTo>
                        <a:lnTo>
                          <a:pt x="727" y="228"/>
                        </a:lnTo>
                        <a:lnTo>
                          <a:pt x="727" y="240"/>
                        </a:lnTo>
                        <a:lnTo>
                          <a:pt x="730" y="240"/>
                        </a:lnTo>
                        <a:lnTo>
                          <a:pt x="730" y="248"/>
                        </a:lnTo>
                        <a:lnTo>
                          <a:pt x="733" y="248"/>
                        </a:lnTo>
                        <a:lnTo>
                          <a:pt x="733" y="257"/>
                        </a:lnTo>
                        <a:lnTo>
                          <a:pt x="736" y="257"/>
                        </a:lnTo>
                        <a:lnTo>
                          <a:pt x="736" y="266"/>
                        </a:lnTo>
                        <a:lnTo>
                          <a:pt x="739" y="266"/>
                        </a:lnTo>
                        <a:lnTo>
                          <a:pt x="739" y="274"/>
                        </a:lnTo>
                        <a:lnTo>
                          <a:pt x="741" y="274"/>
                        </a:lnTo>
                        <a:lnTo>
                          <a:pt x="741" y="283"/>
                        </a:lnTo>
                        <a:lnTo>
                          <a:pt x="744" y="283"/>
                        </a:lnTo>
                        <a:lnTo>
                          <a:pt x="744" y="295"/>
                        </a:lnTo>
                        <a:lnTo>
                          <a:pt x="747" y="295"/>
                        </a:lnTo>
                        <a:lnTo>
                          <a:pt x="747" y="306"/>
                        </a:lnTo>
                        <a:lnTo>
                          <a:pt x="750" y="306"/>
                        </a:lnTo>
                        <a:lnTo>
                          <a:pt x="750" y="315"/>
                        </a:lnTo>
                        <a:lnTo>
                          <a:pt x="753" y="315"/>
                        </a:lnTo>
                        <a:lnTo>
                          <a:pt x="753" y="326"/>
                        </a:lnTo>
                        <a:lnTo>
                          <a:pt x="756" y="326"/>
                        </a:lnTo>
                        <a:lnTo>
                          <a:pt x="756" y="338"/>
                        </a:lnTo>
                        <a:lnTo>
                          <a:pt x="759" y="338"/>
                        </a:lnTo>
                        <a:lnTo>
                          <a:pt x="759" y="347"/>
                        </a:lnTo>
                        <a:lnTo>
                          <a:pt x="762" y="347"/>
                        </a:lnTo>
                        <a:lnTo>
                          <a:pt x="762" y="358"/>
                        </a:lnTo>
                        <a:lnTo>
                          <a:pt x="764" y="358"/>
                        </a:lnTo>
                        <a:lnTo>
                          <a:pt x="764" y="370"/>
                        </a:lnTo>
                        <a:lnTo>
                          <a:pt x="767" y="370"/>
                        </a:lnTo>
                        <a:lnTo>
                          <a:pt x="767" y="378"/>
                        </a:lnTo>
                        <a:lnTo>
                          <a:pt x="770" y="378"/>
                        </a:lnTo>
                        <a:lnTo>
                          <a:pt x="770" y="384"/>
                        </a:lnTo>
                        <a:lnTo>
                          <a:pt x="773" y="384"/>
                        </a:lnTo>
                        <a:lnTo>
                          <a:pt x="773" y="387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" name="Freeform 21">
                    <a:extLst>
                      <a:ext uri="{FF2B5EF4-FFF2-40B4-BE49-F238E27FC236}">
                        <a16:creationId xmlns:a16="http://schemas.microsoft.com/office/drawing/2014/main" id="{532F26EE-122E-C4BB-F855-8501B72973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26" y="1294"/>
                    <a:ext cx="389" cy="205"/>
                  </a:xfrm>
                  <a:custGeom>
                    <a:avLst/>
                    <a:gdLst>
                      <a:gd name="T0" fmla="*/ 3 w 389"/>
                      <a:gd name="T1" fmla="*/ 139 h 205"/>
                      <a:gd name="T2" fmla="*/ 9 w 389"/>
                      <a:gd name="T3" fmla="*/ 150 h 205"/>
                      <a:gd name="T4" fmla="*/ 14 w 389"/>
                      <a:gd name="T5" fmla="*/ 159 h 205"/>
                      <a:gd name="T6" fmla="*/ 20 w 389"/>
                      <a:gd name="T7" fmla="*/ 153 h 205"/>
                      <a:gd name="T8" fmla="*/ 26 w 389"/>
                      <a:gd name="T9" fmla="*/ 147 h 205"/>
                      <a:gd name="T10" fmla="*/ 32 w 389"/>
                      <a:gd name="T11" fmla="*/ 142 h 205"/>
                      <a:gd name="T12" fmla="*/ 38 w 389"/>
                      <a:gd name="T13" fmla="*/ 133 h 205"/>
                      <a:gd name="T14" fmla="*/ 43 w 389"/>
                      <a:gd name="T15" fmla="*/ 116 h 205"/>
                      <a:gd name="T16" fmla="*/ 49 w 389"/>
                      <a:gd name="T17" fmla="*/ 98 h 205"/>
                      <a:gd name="T18" fmla="*/ 55 w 389"/>
                      <a:gd name="T19" fmla="*/ 81 h 205"/>
                      <a:gd name="T20" fmla="*/ 61 w 389"/>
                      <a:gd name="T21" fmla="*/ 64 h 205"/>
                      <a:gd name="T22" fmla="*/ 66 w 389"/>
                      <a:gd name="T23" fmla="*/ 46 h 205"/>
                      <a:gd name="T24" fmla="*/ 72 w 389"/>
                      <a:gd name="T25" fmla="*/ 32 h 205"/>
                      <a:gd name="T26" fmla="*/ 78 w 389"/>
                      <a:gd name="T27" fmla="*/ 17 h 205"/>
                      <a:gd name="T28" fmla="*/ 84 w 389"/>
                      <a:gd name="T29" fmla="*/ 3 h 205"/>
                      <a:gd name="T30" fmla="*/ 107 w 389"/>
                      <a:gd name="T31" fmla="*/ 0 h 205"/>
                      <a:gd name="T32" fmla="*/ 112 w 389"/>
                      <a:gd name="T33" fmla="*/ 9 h 205"/>
                      <a:gd name="T34" fmla="*/ 118 w 389"/>
                      <a:gd name="T35" fmla="*/ 23 h 205"/>
                      <a:gd name="T36" fmla="*/ 124 w 389"/>
                      <a:gd name="T37" fmla="*/ 40 h 205"/>
                      <a:gd name="T38" fmla="*/ 130 w 389"/>
                      <a:gd name="T39" fmla="*/ 55 h 205"/>
                      <a:gd name="T40" fmla="*/ 136 w 389"/>
                      <a:gd name="T41" fmla="*/ 72 h 205"/>
                      <a:gd name="T42" fmla="*/ 141 w 389"/>
                      <a:gd name="T43" fmla="*/ 90 h 205"/>
                      <a:gd name="T44" fmla="*/ 147 w 389"/>
                      <a:gd name="T45" fmla="*/ 110 h 205"/>
                      <a:gd name="T46" fmla="*/ 153 w 389"/>
                      <a:gd name="T47" fmla="*/ 127 h 205"/>
                      <a:gd name="T48" fmla="*/ 159 w 389"/>
                      <a:gd name="T49" fmla="*/ 144 h 205"/>
                      <a:gd name="T50" fmla="*/ 164 w 389"/>
                      <a:gd name="T51" fmla="*/ 156 h 205"/>
                      <a:gd name="T52" fmla="*/ 170 w 389"/>
                      <a:gd name="T53" fmla="*/ 170 h 205"/>
                      <a:gd name="T54" fmla="*/ 176 w 389"/>
                      <a:gd name="T55" fmla="*/ 182 h 205"/>
                      <a:gd name="T56" fmla="*/ 182 w 389"/>
                      <a:gd name="T57" fmla="*/ 194 h 205"/>
                      <a:gd name="T58" fmla="*/ 187 w 389"/>
                      <a:gd name="T59" fmla="*/ 196 h 205"/>
                      <a:gd name="T60" fmla="*/ 193 w 389"/>
                      <a:gd name="T61" fmla="*/ 199 h 205"/>
                      <a:gd name="T62" fmla="*/ 199 w 389"/>
                      <a:gd name="T63" fmla="*/ 202 h 205"/>
                      <a:gd name="T64" fmla="*/ 205 w 389"/>
                      <a:gd name="T65" fmla="*/ 205 h 205"/>
                      <a:gd name="T66" fmla="*/ 213 w 389"/>
                      <a:gd name="T67" fmla="*/ 202 h 205"/>
                      <a:gd name="T68" fmla="*/ 222 w 389"/>
                      <a:gd name="T69" fmla="*/ 199 h 205"/>
                      <a:gd name="T70" fmla="*/ 228 w 389"/>
                      <a:gd name="T71" fmla="*/ 196 h 205"/>
                      <a:gd name="T72" fmla="*/ 234 w 389"/>
                      <a:gd name="T73" fmla="*/ 191 h 205"/>
                      <a:gd name="T74" fmla="*/ 239 w 389"/>
                      <a:gd name="T75" fmla="*/ 188 h 205"/>
                      <a:gd name="T76" fmla="*/ 245 w 389"/>
                      <a:gd name="T77" fmla="*/ 185 h 205"/>
                      <a:gd name="T78" fmla="*/ 251 w 389"/>
                      <a:gd name="T79" fmla="*/ 179 h 205"/>
                      <a:gd name="T80" fmla="*/ 257 w 389"/>
                      <a:gd name="T81" fmla="*/ 173 h 205"/>
                      <a:gd name="T82" fmla="*/ 262 w 389"/>
                      <a:gd name="T83" fmla="*/ 168 h 205"/>
                      <a:gd name="T84" fmla="*/ 268 w 389"/>
                      <a:gd name="T85" fmla="*/ 159 h 205"/>
                      <a:gd name="T86" fmla="*/ 274 w 389"/>
                      <a:gd name="T87" fmla="*/ 153 h 205"/>
                      <a:gd name="T88" fmla="*/ 280 w 389"/>
                      <a:gd name="T89" fmla="*/ 144 h 205"/>
                      <a:gd name="T90" fmla="*/ 286 w 389"/>
                      <a:gd name="T91" fmla="*/ 133 h 205"/>
                      <a:gd name="T92" fmla="*/ 291 w 389"/>
                      <a:gd name="T93" fmla="*/ 121 h 205"/>
                      <a:gd name="T94" fmla="*/ 297 w 389"/>
                      <a:gd name="T95" fmla="*/ 110 h 205"/>
                      <a:gd name="T96" fmla="*/ 303 w 389"/>
                      <a:gd name="T97" fmla="*/ 95 h 205"/>
                      <a:gd name="T98" fmla="*/ 309 w 389"/>
                      <a:gd name="T99" fmla="*/ 81 h 205"/>
                      <a:gd name="T100" fmla="*/ 314 w 389"/>
                      <a:gd name="T101" fmla="*/ 66 h 205"/>
                      <a:gd name="T102" fmla="*/ 320 w 389"/>
                      <a:gd name="T103" fmla="*/ 55 h 205"/>
                      <a:gd name="T104" fmla="*/ 326 w 389"/>
                      <a:gd name="T105" fmla="*/ 40 h 205"/>
                      <a:gd name="T106" fmla="*/ 332 w 389"/>
                      <a:gd name="T107" fmla="*/ 32 h 205"/>
                      <a:gd name="T108" fmla="*/ 337 w 389"/>
                      <a:gd name="T109" fmla="*/ 20 h 205"/>
                      <a:gd name="T110" fmla="*/ 343 w 389"/>
                      <a:gd name="T111" fmla="*/ 9 h 205"/>
                      <a:gd name="T112" fmla="*/ 349 w 389"/>
                      <a:gd name="T113" fmla="*/ 3 h 205"/>
                      <a:gd name="T114" fmla="*/ 372 w 389"/>
                      <a:gd name="T115" fmla="*/ 6 h 205"/>
                      <a:gd name="T116" fmla="*/ 378 w 389"/>
                      <a:gd name="T117" fmla="*/ 14 h 205"/>
                      <a:gd name="T118" fmla="*/ 384 w 389"/>
                      <a:gd name="T119" fmla="*/ 26 h 205"/>
                      <a:gd name="T120" fmla="*/ 389 w 389"/>
                      <a:gd name="T121" fmla="*/ 32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89" h="205">
                        <a:moveTo>
                          <a:pt x="0" y="127"/>
                        </a:moveTo>
                        <a:lnTo>
                          <a:pt x="0" y="133"/>
                        </a:lnTo>
                        <a:lnTo>
                          <a:pt x="3" y="133"/>
                        </a:lnTo>
                        <a:lnTo>
                          <a:pt x="3" y="139"/>
                        </a:lnTo>
                        <a:lnTo>
                          <a:pt x="6" y="139"/>
                        </a:lnTo>
                        <a:lnTo>
                          <a:pt x="6" y="144"/>
                        </a:lnTo>
                        <a:lnTo>
                          <a:pt x="9" y="144"/>
                        </a:lnTo>
                        <a:lnTo>
                          <a:pt x="9" y="150"/>
                        </a:lnTo>
                        <a:lnTo>
                          <a:pt x="12" y="150"/>
                        </a:lnTo>
                        <a:lnTo>
                          <a:pt x="12" y="156"/>
                        </a:lnTo>
                        <a:lnTo>
                          <a:pt x="14" y="156"/>
                        </a:lnTo>
                        <a:lnTo>
                          <a:pt x="14" y="159"/>
                        </a:lnTo>
                        <a:lnTo>
                          <a:pt x="17" y="159"/>
                        </a:lnTo>
                        <a:lnTo>
                          <a:pt x="17" y="156"/>
                        </a:lnTo>
                        <a:lnTo>
                          <a:pt x="20" y="156"/>
                        </a:lnTo>
                        <a:lnTo>
                          <a:pt x="20" y="153"/>
                        </a:lnTo>
                        <a:lnTo>
                          <a:pt x="23" y="153"/>
                        </a:lnTo>
                        <a:lnTo>
                          <a:pt x="23" y="150"/>
                        </a:lnTo>
                        <a:lnTo>
                          <a:pt x="26" y="150"/>
                        </a:lnTo>
                        <a:lnTo>
                          <a:pt x="26" y="147"/>
                        </a:lnTo>
                        <a:lnTo>
                          <a:pt x="29" y="147"/>
                        </a:lnTo>
                        <a:lnTo>
                          <a:pt x="29" y="144"/>
                        </a:lnTo>
                        <a:lnTo>
                          <a:pt x="32" y="144"/>
                        </a:lnTo>
                        <a:lnTo>
                          <a:pt x="32" y="142"/>
                        </a:lnTo>
                        <a:lnTo>
                          <a:pt x="35" y="142"/>
                        </a:lnTo>
                        <a:lnTo>
                          <a:pt x="35" y="139"/>
                        </a:lnTo>
                        <a:lnTo>
                          <a:pt x="38" y="139"/>
                        </a:lnTo>
                        <a:lnTo>
                          <a:pt x="38" y="133"/>
                        </a:lnTo>
                        <a:lnTo>
                          <a:pt x="40" y="133"/>
                        </a:lnTo>
                        <a:lnTo>
                          <a:pt x="40" y="124"/>
                        </a:lnTo>
                        <a:lnTo>
                          <a:pt x="43" y="124"/>
                        </a:lnTo>
                        <a:lnTo>
                          <a:pt x="43" y="116"/>
                        </a:lnTo>
                        <a:lnTo>
                          <a:pt x="46" y="116"/>
                        </a:lnTo>
                        <a:lnTo>
                          <a:pt x="46" y="107"/>
                        </a:lnTo>
                        <a:lnTo>
                          <a:pt x="49" y="107"/>
                        </a:lnTo>
                        <a:lnTo>
                          <a:pt x="49" y="98"/>
                        </a:lnTo>
                        <a:lnTo>
                          <a:pt x="52" y="98"/>
                        </a:lnTo>
                        <a:lnTo>
                          <a:pt x="52" y="90"/>
                        </a:lnTo>
                        <a:lnTo>
                          <a:pt x="55" y="90"/>
                        </a:lnTo>
                        <a:lnTo>
                          <a:pt x="55" y="81"/>
                        </a:lnTo>
                        <a:lnTo>
                          <a:pt x="58" y="81"/>
                        </a:lnTo>
                        <a:lnTo>
                          <a:pt x="58" y="72"/>
                        </a:lnTo>
                        <a:lnTo>
                          <a:pt x="61" y="72"/>
                        </a:lnTo>
                        <a:lnTo>
                          <a:pt x="61" y="64"/>
                        </a:lnTo>
                        <a:lnTo>
                          <a:pt x="63" y="64"/>
                        </a:lnTo>
                        <a:lnTo>
                          <a:pt x="63" y="55"/>
                        </a:lnTo>
                        <a:lnTo>
                          <a:pt x="66" y="55"/>
                        </a:lnTo>
                        <a:lnTo>
                          <a:pt x="66" y="46"/>
                        </a:lnTo>
                        <a:lnTo>
                          <a:pt x="69" y="46"/>
                        </a:lnTo>
                        <a:lnTo>
                          <a:pt x="69" y="40"/>
                        </a:lnTo>
                        <a:lnTo>
                          <a:pt x="72" y="40"/>
                        </a:lnTo>
                        <a:lnTo>
                          <a:pt x="72" y="32"/>
                        </a:lnTo>
                        <a:lnTo>
                          <a:pt x="75" y="32"/>
                        </a:lnTo>
                        <a:lnTo>
                          <a:pt x="75" y="26"/>
                        </a:lnTo>
                        <a:lnTo>
                          <a:pt x="78" y="26"/>
                        </a:lnTo>
                        <a:lnTo>
                          <a:pt x="78" y="17"/>
                        </a:lnTo>
                        <a:lnTo>
                          <a:pt x="81" y="17"/>
                        </a:lnTo>
                        <a:lnTo>
                          <a:pt x="81" y="11"/>
                        </a:lnTo>
                        <a:lnTo>
                          <a:pt x="84" y="11"/>
                        </a:lnTo>
                        <a:lnTo>
                          <a:pt x="84" y="3"/>
                        </a:lnTo>
                        <a:lnTo>
                          <a:pt x="87" y="3"/>
                        </a:lnTo>
                        <a:lnTo>
                          <a:pt x="87" y="0"/>
                        </a:lnTo>
                        <a:lnTo>
                          <a:pt x="89" y="0"/>
                        </a:lnTo>
                        <a:lnTo>
                          <a:pt x="107" y="0"/>
                        </a:lnTo>
                        <a:lnTo>
                          <a:pt x="110" y="0"/>
                        </a:lnTo>
                        <a:lnTo>
                          <a:pt x="110" y="3"/>
                        </a:lnTo>
                        <a:lnTo>
                          <a:pt x="112" y="3"/>
                        </a:lnTo>
                        <a:lnTo>
                          <a:pt x="112" y="9"/>
                        </a:lnTo>
                        <a:lnTo>
                          <a:pt x="115" y="9"/>
                        </a:lnTo>
                        <a:lnTo>
                          <a:pt x="115" y="17"/>
                        </a:lnTo>
                        <a:lnTo>
                          <a:pt x="118" y="17"/>
                        </a:lnTo>
                        <a:lnTo>
                          <a:pt x="118" y="23"/>
                        </a:lnTo>
                        <a:lnTo>
                          <a:pt x="121" y="23"/>
                        </a:lnTo>
                        <a:lnTo>
                          <a:pt x="121" y="32"/>
                        </a:lnTo>
                        <a:lnTo>
                          <a:pt x="124" y="32"/>
                        </a:lnTo>
                        <a:lnTo>
                          <a:pt x="124" y="40"/>
                        </a:lnTo>
                        <a:lnTo>
                          <a:pt x="127" y="40"/>
                        </a:lnTo>
                        <a:lnTo>
                          <a:pt x="127" y="46"/>
                        </a:lnTo>
                        <a:lnTo>
                          <a:pt x="130" y="46"/>
                        </a:lnTo>
                        <a:lnTo>
                          <a:pt x="130" y="55"/>
                        </a:lnTo>
                        <a:lnTo>
                          <a:pt x="133" y="55"/>
                        </a:lnTo>
                        <a:lnTo>
                          <a:pt x="133" y="61"/>
                        </a:lnTo>
                        <a:lnTo>
                          <a:pt x="136" y="61"/>
                        </a:lnTo>
                        <a:lnTo>
                          <a:pt x="136" y="72"/>
                        </a:lnTo>
                        <a:lnTo>
                          <a:pt x="138" y="72"/>
                        </a:lnTo>
                        <a:lnTo>
                          <a:pt x="138" y="81"/>
                        </a:lnTo>
                        <a:lnTo>
                          <a:pt x="141" y="81"/>
                        </a:lnTo>
                        <a:lnTo>
                          <a:pt x="141" y="90"/>
                        </a:lnTo>
                        <a:lnTo>
                          <a:pt x="144" y="90"/>
                        </a:lnTo>
                        <a:lnTo>
                          <a:pt x="144" y="101"/>
                        </a:lnTo>
                        <a:lnTo>
                          <a:pt x="147" y="101"/>
                        </a:lnTo>
                        <a:lnTo>
                          <a:pt x="147" y="110"/>
                        </a:lnTo>
                        <a:lnTo>
                          <a:pt x="150" y="110"/>
                        </a:lnTo>
                        <a:lnTo>
                          <a:pt x="150" y="118"/>
                        </a:lnTo>
                        <a:lnTo>
                          <a:pt x="153" y="118"/>
                        </a:lnTo>
                        <a:lnTo>
                          <a:pt x="153" y="127"/>
                        </a:lnTo>
                        <a:lnTo>
                          <a:pt x="156" y="127"/>
                        </a:lnTo>
                        <a:lnTo>
                          <a:pt x="156" y="139"/>
                        </a:lnTo>
                        <a:lnTo>
                          <a:pt x="159" y="139"/>
                        </a:lnTo>
                        <a:lnTo>
                          <a:pt x="159" y="144"/>
                        </a:lnTo>
                        <a:lnTo>
                          <a:pt x="162" y="144"/>
                        </a:lnTo>
                        <a:lnTo>
                          <a:pt x="162" y="150"/>
                        </a:lnTo>
                        <a:lnTo>
                          <a:pt x="164" y="150"/>
                        </a:lnTo>
                        <a:lnTo>
                          <a:pt x="164" y="156"/>
                        </a:lnTo>
                        <a:lnTo>
                          <a:pt x="167" y="156"/>
                        </a:lnTo>
                        <a:lnTo>
                          <a:pt x="167" y="165"/>
                        </a:lnTo>
                        <a:lnTo>
                          <a:pt x="170" y="165"/>
                        </a:lnTo>
                        <a:lnTo>
                          <a:pt x="170" y="170"/>
                        </a:lnTo>
                        <a:lnTo>
                          <a:pt x="173" y="170"/>
                        </a:lnTo>
                        <a:lnTo>
                          <a:pt x="173" y="176"/>
                        </a:lnTo>
                        <a:lnTo>
                          <a:pt x="176" y="176"/>
                        </a:lnTo>
                        <a:lnTo>
                          <a:pt x="176" y="182"/>
                        </a:lnTo>
                        <a:lnTo>
                          <a:pt x="179" y="182"/>
                        </a:lnTo>
                        <a:lnTo>
                          <a:pt x="179" y="188"/>
                        </a:lnTo>
                        <a:lnTo>
                          <a:pt x="182" y="188"/>
                        </a:lnTo>
                        <a:lnTo>
                          <a:pt x="182" y="194"/>
                        </a:lnTo>
                        <a:lnTo>
                          <a:pt x="185" y="194"/>
                        </a:lnTo>
                        <a:lnTo>
                          <a:pt x="185" y="194"/>
                        </a:lnTo>
                        <a:lnTo>
                          <a:pt x="187" y="194"/>
                        </a:lnTo>
                        <a:lnTo>
                          <a:pt x="187" y="196"/>
                        </a:lnTo>
                        <a:lnTo>
                          <a:pt x="190" y="196"/>
                        </a:lnTo>
                        <a:lnTo>
                          <a:pt x="190" y="196"/>
                        </a:lnTo>
                        <a:lnTo>
                          <a:pt x="193" y="196"/>
                        </a:lnTo>
                        <a:lnTo>
                          <a:pt x="193" y="199"/>
                        </a:lnTo>
                        <a:lnTo>
                          <a:pt x="196" y="199"/>
                        </a:lnTo>
                        <a:lnTo>
                          <a:pt x="196" y="199"/>
                        </a:lnTo>
                        <a:lnTo>
                          <a:pt x="199" y="199"/>
                        </a:lnTo>
                        <a:lnTo>
                          <a:pt x="199" y="202"/>
                        </a:lnTo>
                        <a:lnTo>
                          <a:pt x="202" y="202"/>
                        </a:lnTo>
                        <a:lnTo>
                          <a:pt x="202" y="205"/>
                        </a:lnTo>
                        <a:lnTo>
                          <a:pt x="205" y="205"/>
                        </a:lnTo>
                        <a:lnTo>
                          <a:pt x="205" y="205"/>
                        </a:lnTo>
                        <a:lnTo>
                          <a:pt x="208" y="205"/>
                        </a:lnTo>
                        <a:lnTo>
                          <a:pt x="208" y="202"/>
                        </a:lnTo>
                        <a:lnTo>
                          <a:pt x="211" y="202"/>
                        </a:lnTo>
                        <a:lnTo>
                          <a:pt x="213" y="202"/>
                        </a:lnTo>
                        <a:lnTo>
                          <a:pt x="216" y="202"/>
                        </a:lnTo>
                        <a:lnTo>
                          <a:pt x="216" y="199"/>
                        </a:lnTo>
                        <a:lnTo>
                          <a:pt x="219" y="199"/>
                        </a:lnTo>
                        <a:lnTo>
                          <a:pt x="222" y="199"/>
                        </a:lnTo>
                        <a:lnTo>
                          <a:pt x="225" y="199"/>
                        </a:lnTo>
                        <a:lnTo>
                          <a:pt x="225" y="196"/>
                        </a:lnTo>
                        <a:lnTo>
                          <a:pt x="228" y="196"/>
                        </a:lnTo>
                        <a:lnTo>
                          <a:pt x="228" y="196"/>
                        </a:lnTo>
                        <a:lnTo>
                          <a:pt x="231" y="196"/>
                        </a:lnTo>
                        <a:lnTo>
                          <a:pt x="231" y="194"/>
                        </a:lnTo>
                        <a:lnTo>
                          <a:pt x="234" y="194"/>
                        </a:lnTo>
                        <a:lnTo>
                          <a:pt x="234" y="191"/>
                        </a:lnTo>
                        <a:lnTo>
                          <a:pt x="237" y="191"/>
                        </a:lnTo>
                        <a:lnTo>
                          <a:pt x="237" y="191"/>
                        </a:lnTo>
                        <a:lnTo>
                          <a:pt x="239" y="191"/>
                        </a:lnTo>
                        <a:lnTo>
                          <a:pt x="239" y="188"/>
                        </a:lnTo>
                        <a:lnTo>
                          <a:pt x="242" y="188"/>
                        </a:lnTo>
                        <a:lnTo>
                          <a:pt x="242" y="185"/>
                        </a:lnTo>
                        <a:lnTo>
                          <a:pt x="245" y="185"/>
                        </a:lnTo>
                        <a:lnTo>
                          <a:pt x="245" y="185"/>
                        </a:lnTo>
                        <a:lnTo>
                          <a:pt x="248" y="185"/>
                        </a:lnTo>
                        <a:lnTo>
                          <a:pt x="248" y="182"/>
                        </a:lnTo>
                        <a:lnTo>
                          <a:pt x="251" y="182"/>
                        </a:lnTo>
                        <a:lnTo>
                          <a:pt x="251" y="179"/>
                        </a:lnTo>
                        <a:lnTo>
                          <a:pt x="254" y="179"/>
                        </a:lnTo>
                        <a:lnTo>
                          <a:pt x="254" y="176"/>
                        </a:lnTo>
                        <a:lnTo>
                          <a:pt x="257" y="176"/>
                        </a:lnTo>
                        <a:lnTo>
                          <a:pt x="257" y="173"/>
                        </a:lnTo>
                        <a:lnTo>
                          <a:pt x="260" y="173"/>
                        </a:lnTo>
                        <a:lnTo>
                          <a:pt x="260" y="170"/>
                        </a:lnTo>
                        <a:lnTo>
                          <a:pt x="262" y="170"/>
                        </a:lnTo>
                        <a:lnTo>
                          <a:pt x="262" y="168"/>
                        </a:lnTo>
                        <a:lnTo>
                          <a:pt x="265" y="168"/>
                        </a:lnTo>
                        <a:lnTo>
                          <a:pt x="265" y="165"/>
                        </a:lnTo>
                        <a:lnTo>
                          <a:pt x="268" y="165"/>
                        </a:lnTo>
                        <a:lnTo>
                          <a:pt x="268" y="159"/>
                        </a:lnTo>
                        <a:lnTo>
                          <a:pt x="271" y="159"/>
                        </a:lnTo>
                        <a:lnTo>
                          <a:pt x="271" y="156"/>
                        </a:lnTo>
                        <a:lnTo>
                          <a:pt x="274" y="156"/>
                        </a:lnTo>
                        <a:lnTo>
                          <a:pt x="274" y="153"/>
                        </a:lnTo>
                        <a:lnTo>
                          <a:pt x="277" y="153"/>
                        </a:lnTo>
                        <a:lnTo>
                          <a:pt x="277" y="150"/>
                        </a:lnTo>
                        <a:lnTo>
                          <a:pt x="280" y="150"/>
                        </a:lnTo>
                        <a:lnTo>
                          <a:pt x="280" y="144"/>
                        </a:lnTo>
                        <a:lnTo>
                          <a:pt x="283" y="144"/>
                        </a:lnTo>
                        <a:lnTo>
                          <a:pt x="283" y="139"/>
                        </a:lnTo>
                        <a:lnTo>
                          <a:pt x="286" y="139"/>
                        </a:lnTo>
                        <a:lnTo>
                          <a:pt x="286" y="133"/>
                        </a:lnTo>
                        <a:lnTo>
                          <a:pt x="288" y="133"/>
                        </a:lnTo>
                        <a:lnTo>
                          <a:pt x="288" y="127"/>
                        </a:lnTo>
                        <a:lnTo>
                          <a:pt x="291" y="127"/>
                        </a:lnTo>
                        <a:lnTo>
                          <a:pt x="291" y="121"/>
                        </a:lnTo>
                        <a:lnTo>
                          <a:pt x="294" y="121"/>
                        </a:lnTo>
                        <a:lnTo>
                          <a:pt x="294" y="116"/>
                        </a:lnTo>
                        <a:lnTo>
                          <a:pt x="297" y="116"/>
                        </a:lnTo>
                        <a:lnTo>
                          <a:pt x="297" y="110"/>
                        </a:lnTo>
                        <a:lnTo>
                          <a:pt x="300" y="110"/>
                        </a:lnTo>
                        <a:lnTo>
                          <a:pt x="300" y="104"/>
                        </a:lnTo>
                        <a:lnTo>
                          <a:pt x="303" y="104"/>
                        </a:lnTo>
                        <a:lnTo>
                          <a:pt x="303" y="95"/>
                        </a:lnTo>
                        <a:lnTo>
                          <a:pt x="306" y="95"/>
                        </a:lnTo>
                        <a:lnTo>
                          <a:pt x="306" y="90"/>
                        </a:lnTo>
                        <a:lnTo>
                          <a:pt x="309" y="90"/>
                        </a:lnTo>
                        <a:lnTo>
                          <a:pt x="309" y="81"/>
                        </a:lnTo>
                        <a:lnTo>
                          <a:pt x="311" y="81"/>
                        </a:lnTo>
                        <a:lnTo>
                          <a:pt x="311" y="75"/>
                        </a:lnTo>
                        <a:lnTo>
                          <a:pt x="314" y="75"/>
                        </a:lnTo>
                        <a:lnTo>
                          <a:pt x="314" y="66"/>
                        </a:lnTo>
                        <a:lnTo>
                          <a:pt x="317" y="66"/>
                        </a:lnTo>
                        <a:lnTo>
                          <a:pt x="317" y="61"/>
                        </a:lnTo>
                        <a:lnTo>
                          <a:pt x="320" y="61"/>
                        </a:lnTo>
                        <a:lnTo>
                          <a:pt x="320" y="55"/>
                        </a:lnTo>
                        <a:lnTo>
                          <a:pt x="323" y="55"/>
                        </a:lnTo>
                        <a:lnTo>
                          <a:pt x="323" y="46"/>
                        </a:lnTo>
                        <a:lnTo>
                          <a:pt x="326" y="46"/>
                        </a:lnTo>
                        <a:lnTo>
                          <a:pt x="326" y="40"/>
                        </a:lnTo>
                        <a:lnTo>
                          <a:pt x="329" y="40"/>
                        </a:lnTo>
                        <a:lnTo>
                          <a:pt x="329" y="35"/>
                        </a:lnTo>
                        <a:lnTo>
                          <a:pt x="332" y="35"/>
                        </a:lnTo>
                        <a:lnTo>
                          <a:pt x="332" y="32"/>
                        </a:lnTo>
                        <a:lnTo>
                          <a:pt x="335" y="32"/>
                        </a:lnTo>
                        <a:lnTo>
                          <a:pt x="335" y="26"/>
                        </a:lnTo>
                        <a:lnTo>
                          <a:pt x="337" y="26"/>
                        </a:lnTo>
                        <a:lnTo>
                          <a:pt x="337" y="20"/>
                        </a:lnTo>
                        <a:lnTo>
                          <a:pt x="340" y="20"/>
                        </a:lnTo>
                        <a:lnTo>
                          <a:pt x="340" y="14"/>
                        </a:lnTo>
                        <a:lnTo>
                          <a:pt x="343" y="14"/>
                        </a:lnTo>
                        <a:lnTo>
                          <a:pt x="343" y="9"/>
                        </a:lnTo>
                        <a:lnTo>
                          <a:pt x="346" y="9"/>
                        </a:lnTo>
                        <a:lnTo>
                          <a:pt x="346" y="6"/>
                        </a:lnTo>
                        <a:lnTo>
                          <a:pt x="349" y="6"/>
                        </a:lnTo>
                        <a:lnTo>
                          <a:pt x="349" y="3"/>
                        </a:lnTo>
                        <a:lnTo>
                          <a:pt x="352" y="3"/>
                        </a:lnTo>
                        <a:lnTo>
                          <a:pt x="369" y="3"/>
                        </a:lnTo>
                        <a:lnTo>
                          <a:pt x="372" y="3"/>
                        </a:lnTo>
                        <a:lnTo>
                          <a:pt x="372" y="6"/>
                        </a:lnTo>
                        <a:lnTo>
                          <a:pt x="375" y="6"/>
                        </a:lnTo>
                        <a:lnTo>
                          <a:pt x="375" y="11"/>
                        </a:lnTo>
                        <a:lnTo>
                          <a:pt x="378" y="11"/>
                        </a:lnTo>
                        <a:lnTo>
                          <a:pt x="378" y="14"/>
                        </a:lnTo>
                        <a:lnTo>
                          <a:pt x="381" y="14"/>
                        </a:lnTo>
                        <a:lnTo>
                          <a:pt x="381" y="20"/>
                        </a:lnTo>
                        <a:lnTo>
                          <a:pt x="384" y="20"/>
                        </a:lnTo>
                        <a:lnTo>
                          <a:pt x="384" y="26"/>
                        </a:lnTo>
                        <a:lnTo>
                          <a:pt x="386" y="26"/>
                        </a:lnTo>
                        <a:lnTo>
                          <a:pt x="386" y="26"/>
                        </a:lnTo>
                        <a:lnTo>
                          <a:pt x="389" y="26"/>
                        </a:lnTo>
                        <a:lnTo>
                          <a:pt x="389" y="32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" name="Line 22">
                    <a:extLst>
                      <a:ext uri="{FF2B5EF4-FFF2-40B4-BE49-F238E27FC236}">
                        <a16:creationId xmlns:a16="http://schemas.microsoft.com/office/drawing/2014/main" id="{E3A1120B-BBE6-A999-7204-845E8F9B641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2" y="774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8" name="Line 23">
                    <a:extLst>
                      <a:ext uri="{FF2B5EF4-FFF2-40B4-BE49-F238E27FC236}">
                        <a16:creationId xmlns:a16="http://schemas.microsoft.com/office/drawing/2014/main" id="{3DEBF66F-DF71-FD76-478F-8A5C7C2565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9" y="774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" name="Line 24">
                    <a:extLst>
                      <a:ext uri="{FF2B5EF4-FFF2-40B4-BE49-F238E27FC236}">
                        <a16:creationId xmlns:a16="http://schemas.microsoft.com/office/drawing/2014/main" id="{66FB034A-1683-FD30-91BC-B7D1785CB03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6" y="774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" name="Line 25">
                    <a:extLst>
                      <a:ext uri="{FF2B5EF4-FFF2-40B4-BE49-F238E27FC236}">
                        <a16:creationId xmlns:a16="http://schemas.microsoft.com/office/drawing/2014/main" id="{D1CD4B96-29AE-107D-740D-4C4971AE00C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2427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1" name="Rectangle 26">
                    <a:extLst>
                      <a:ext uri="{FF2B5EF4-FFF2-40B4-BE49-F238E27FC236}">
                        <a16:creationId xmlns:a16="http://schemas.microsoft.com/office/drawing/2014/main" id="{4471F1F3-0F63-07A2-40F7-06ECD4764C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2380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-0.0008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2" name="Line 27">
                    <a:extLst>
                      <a:ext uri="{FF2B5EF4-FFF2-40B4-BE49-F238E27FC236}">
                        <a16:creationId xmlns:a16="http://schemas.microsoft.com/office/drawing/2014/main" id="{06A08151-D024-D23E-5C67-4FB399FDA0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39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3" name="Line 28">
                    <a:extLst>
                      <a:ext uri="{FF2B5EF4-FFF2-40B4-BE49-F238E27FC236}">
                        <a16:creationId xmlns:a16="http://schemas.microsoft.com/office/drawing/2014/main" id="{F57C0CF6-5FB1-E970-19A3-5D28866BEB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36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" name="Line 29">
                    <a:extLst>
                      <a:ext uri="{FF2B5EF4-FFF2-40B4-BE49-F238E27FC236}">
                        <a16:creationId xmlns:a16="http://schemas.microsoft.com/office/drawing/2014/main" id="{F3053C3D-5AA1-1F57-5D0D-365DC9CBC5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33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" name="Line 30">
                    <a:extLst>
                      <a:ext uri="{FF2B5EF4-FFF2-40B4-BE49-F238E27FC236}">
                        <a16:creationId xmlns:a16="http://schemas.microsoft.com/office/drawing/2014/main" id="{742A8864-9F21-8F67-0562-87F62C36B0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2300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6" name="Rectangle 31">
                    <a:extLst>
                      <a:ext uri="{FF2B5EF4-FFF2-40B4-BE49-F238E27FC236}">
                        <a16:creationId xmlns:a16="http://schemas.microsoft.com/office/drawing/2014/main" id="{51B02EB3-2E12-6382-17D0-7B53CC45A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2276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-0.0007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" name="Line 32">
                    <a:extLst>
                      <a:ext uri="{FF2B5EF4-FFF2-40B4-BE49-F238E27FC236}">
                        <a16:creationId xmlns:a16="http://schemas.microsoft.com/office/drawing/2014/main" id="{CB66056A-855D-C717-5D50-263BAAC6F0C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26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8" name="Line 33">
                    <a:extLst>
                      <a:ext uri="{FF2B5EF4-FFF2-40B4-BE49-F238E27FC236}">
                        <a16:creationId xmlns:a16="http://schemas.microsoft.com/office/drawing/2014/main" id="{31404917-6F1A-28A0-765B-32D5D492E3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23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9" name="Line 34">
                    <a:extLst>
                      <a:ext uri="{FF2B5EF4-FFF2-40B4-BE49-F238E27FC236}">
                        <a16:creationId xmlns:a16="http://schemas.microsoft.com/office/drawing/2014/main" id="{F16ED066-7752-2363-ACD8-87940DC6E4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207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0" name="Line 35">
                    <a:extLst>
                      <a:ext uri="{FF2B5EF4-FFF2-40B4-BE49-F238E27FC236}">
                        <a16:creationId xmlns:a16="http://schemas.microsoft.com/office/drawing/2014/main" id="{4D252370-81EE-DFED-000B-217C050DB99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2175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1" name="Rectangle 36">
                    <a:extLst>
                      <a:ext uri="{FF2B5EF4-FFF2-40B4-BE49-F238E27FC236}">
                        <a16:creationId xmlns:a16="http://schemas.microsoft.com/office/drawing/2014/main" id="{C8D2F27E-FAE1-5E54-0646-47ABF2D36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2152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-0.0006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Line 37">
                    <a:extLst>
                      <a:ext uri="{FF2B5EF4-FFF2-40B4-BE49-F238E27FC236}">
                        <a16:creationId xmlns:a16="http://schemas.microsoft.com/office/drawing/2014/main" id="{29D8A48C-C2B6-88BC-CD47-7E0E72D7D21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14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Line 38">
                    <a:extLst>
                      <a:ext uri="{FF2B5EF4-FFF2-40B4-BE49-F238E27FC236}">
                        <a16:creationId xmlns:a16="http://schemas.microsoft.com/office/drawing/2014/main" id="{4D3C3753-46BE-77EF-85A6-AB1F34567FA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11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Line 39">
                    <a:extLst>
                      <a:ext uri="{FF2B5EF4-FFF2-40B4-BE49-F238E27FC236}">
                        <a16:creationId xmlns:a16="http://schemas.microsoft.com/office/drawing/2014/main" id="{65C8D379-7F1D-2F70-76F0-4586971372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08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5" name="Line 40">
                    <a:extLst>
                      <a:ext uri="{FF2B5EF4-FFF2-40B4-BE49-F238E27FC236}">
                        <a16:creationId xmlns:a16="http://schemas.microsoft.com/office/drawing/2014/main" id="{529C7AC2-9D38-9512-FE7F-1EF51E6BA2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2048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6" name="Rectangle 41">
                    <a:extLst>
                      <a:ext uri="{FF2B5EF4-FFF2-40B4-BE49-F238E27FC236}">
                        <a16:creationId xmlns:a16="http://schemas.microsoft.com/office/drawing/2014/main" id="{D5745944-9CED-31CB-8DF4-A7C545124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2024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-0.0005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7" name="Line 42">
                    <a:extLst>
                      <a:ext uri="{FF2B5EF4-FFF2-40B4-BE49-F238E27FC236}">
                        <a16:creationId xmlns:a16="http://schemas.microsoft.com/office/drawing/2014/main" id="{8001AC79-62B4-273A-1C41-CFB53F92CC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201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" name="Line 43">
                    <a:extLst>
                      <a:ext uri="{FF2B5EF4-FFF2-40B4-BE49-F238E27FC236}">
                        <a16:creationId xmlns:a16="http://schemas.microsoft.com/office/drawing/2014/main" id="{6393A152-CCFC-9780-8B9D-790309AE9A0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98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9" name="Line 44">
                    <a:extLst>
                      <a:ext uri="{FF2B5EF4-FFF2-40B4-BE49-F238E27FC236}">
                        <a16:creationId xmlns:a16="http://schemas.microsoft.com/office/drawing/2014/main" id="{8C7B1D9E-C584-5ABF-BC6C-6CC0574C2A5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95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" name="Line 45">
                    <a:extLst>
                      <a:ext uri="{FF2B5EF4-FFF2-40B4-BE49-F238E27FC236}">
                        <a16:creationId xmlns:a16="http://schemas.microsoft.com/office/drawing/2014/main" id="{520F2670-F2A6-82CC-48D4-6FBA7052E7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924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1" name="Rectangle 46">
                    <a:extLst>
                      <a:ext uri="{FF2B5EF4-FFF2-40B4-BE49-F238E27FC236}">
                        <a16:creationId xmlns:a16="http://schemas.microsoft.com/office/drawing/2014/main" id="{BBB6F626-D8F8-ABED-5B0F-13509ED05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900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-0.0004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2" name="Line 47">
                    <a:extLst>
                      <a:ext uri="{FF2B5EF4-FFF2-40B4-BE49-F238E27FC236}">
                        <a16:creationId xmlns:a16="http://schemas.microsoft.com/office/drawing/2014/main" id="{CF49D664-A112-2519-4C63-FE5C428F66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89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3" name="Line 48">
                    <a:extLst>
                      <a:ext uri="{FF2B5EF4-FFF2-40B4-BE49-F238E27FC236}">
                        <a16:creationId xmlns:a16="http://schemas.microsoft.com/office/drawing/2014/main" id="{9F9A9901-B5E6-7766-9B3A-CB5F7928C8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86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Line 49">
                    <a:extLst>
                      <a:ext uri="{FF2B5EF4-FFF2-40B4-BE49-F238E27FC236}">
                        <a16:creationId xmlns:a16="http://schemas.microsoft.com/office/drawing/2014/main" id="{F7EE4B5D-CAAA-3506-6858-FF373B4038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82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" name="Line 50">
                    <a:extLst>
                      <a:ext uri="{FF2B5EF4-FFF2-40B4-BE49-F238E27FC236}">
                        <a16:creationId xmlns:a16="http://schemas.microsoft.com/office/drawing/2014/main" id="{90961100-3FFD-4256-DA0E-C2EFFB7FA49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800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" name="Rectangle 51">
                    <a:extLst>
                      <a:ext uri="{FF2B5EF4-FFF2-40B4-BE49-F238E27FC236}">
                        <a16:creationId xmlns:a16="http://schemas.microsoft.com/office/drawing/2014/main" id="{4E85B401-9EB9-72C0-C58E-96574CB6B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776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-0.0003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7" name="Line 52">
                    <a:extLst>
                      <a:ext uri="{FF2B5EF4-FFF2-40B4-BE49-F238E27FC236}">
                        <a16:creationId xmlns:a16="http://schemas.microsoft.com/office/drawing/2014/main" id="{99D9147A-BC57-E701-BA66-8A2C8868AE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76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8" name="Line 53">
                    <a:extLst>
                      <a:ext uri="{FF2B5EF4-FFF2-40B4-BE49-F238E27FC236}">
                        <a16:creationId xmlns:a16="http://schemas.microsoft.com/office/drawing/2014/main" id="{159A7A89-6A57-015C-0971-153F0E89C6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73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9" name="Line 54">
                    <a:extLst>
                      <a:ext uri="{FF2B5EF4-FFF2-40B4-BE49-F238E27FC236}">
                        <a16:creationId xmlns:a16="http://schemas.microsoft.com/office/drawing/2014/main" id="{11E0D84E-F8CF-8AC1-52CE-C2CC555B0D1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70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" name="Line 55">
                    <a:extLst>
                      <a:ext uri="{FF2B5EF4-FFF2-40B4-BE49-F238E27FC236}">
                        <a16:creationId xmlns:a16="http://schemas.microsoft.com/office/drawing/2014/main" id="{0E90F78E-DBF1-9FE7-DB51-FE0B6D62CD8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673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1" name="Rectangle 56">
                    <a:extLst>
                      <a:ext uri="{FF2B5EF4-FFF2-40B4-BE49-F238E27FC236}">
                        <a16:creationId xmlns:a16="http://schemas.microsoft.com/office/drawing/2014/main" id="{E4C76294-CDFA-EDE9-4D3D-27815B8DC9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649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-0.0002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2" name="Line 57">
                    <a:extLst>
                      <a:ext uri="{FF2B5EF4-FFF2-40B4-BE49-F238E27FC236}">
                        <a16:creationId xmlns:a16="http://schemas.microsoft.com/office/drawing/2014/main" id="{417C99C7-E791-4068-7156-662C2CED477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64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3" name="Line 58">
                    <a:extLst>
                      <a:ext uri="{FF2B5EF4-FFF2-40B4-BE49-F238E27FC236}">
                        <a16:creationId xmlns:a16="http://schemas.microsoft.com/office/drawing/2014/main" id="{92BB9ADF-3585-F620-DF76-08902F4FBE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61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" name="Line 59">
                    <a:extLst>
                      <a:ext uri="{FF2B5EF4-FFF2-40B4-BE49-F238E27FC236}">
                        <a16:creationId xmlns:a16="http://schemas.microsoft.com/office/drawing/2014/main" id="{7C997A19-9D06-84FD-714D-90DBD3C8660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58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" name="Line 60">
                    <a:extLst>
                      <a:ext uri="{FF2B5EF4-FFF2-40B4-BE49-F238E27FC236}">
                        <a16:creationId xmlns:a16="http://schemas.microsoft.com/office/drawing/2014/main" id="{7772C1EA-E0C2-7AAA-4BE6-A238D01F89B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548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" name="Rectangle 61">
                    <a:extLst>
                      <a:ext uri="{FF2B5EF4-FFF2-40B4-BE49-F238E27FC236}">
                        <a16:creationId xmlns:a16="http://schemas.microsoft.com/office/drawing/2014/main" id="{CC347EB0-37E8-C239-1BF1-33B8695A3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524"/>
                    <a:ext cx="221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-0.0001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7" name="Line 62">
                    <a:extLst>
                      <a:ext uri="{FF2B5EF4-FFF2-40B4-BE49-F238E27FC236}">
                        <a16:creationId xmlns:a16="http://schemas.microsoft.com/office/drawing/2014/main" id="{F6D443D0-9389-6FB9-EDC7-C05679F93B0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51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" name="Line 63">
                    <a:extLst>
                      <a:ext uri="{FF2B5EF4-FFF2-40B4-BE49-F238E27FC236}">
                        <a16:creationId xmlns:a16="http://schemas.microsoft.com/office/drawing/2014/main" id="{0B003666-B9F5-D20D-9C12-6B6DF4737C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48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9" name="Line 64">
                    <a:extLst>
                      <a:ext uri="{FF2B5EF4-FFF2-40B4-BE49-F238E27FC236}">
                        <a16:creationId xmlns:a16="http://schemas.microsoft.com/office/drawing/2014/main" id="{4D00D4FC-C57B-82BE-FCF6-51D74108FD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45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" name="Line 65">
                    <a:extLst>
                      <a:ext uri="{FF2B5EF4-FFF2-40B4-BE49-F238E27FC236}">
                        <a16:creationId xmlns:a16="http://schemas.microsoft.com/office/drawing/2014/main" id="{6C656749-5313-D291-8FF9-203DA11FFF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421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1" name="Rectangle 66">
                    <a:extLst>
                      <a:ext uri="{FF2B5EF4-FFF2-40B4-BE49-F238E27FC236}">
                        <a16:creationId xmlns:a16="http://schemas.microsoft.com/office/drawing/2014/main" id="{5EB621FD-50EB-6985-36D8-AFBC04D695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397"/>
                    <a:ext cx="218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0.0000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" name="Line 67">
                    <a:extLst>
                      <a:ext uri="{FF2B5EF4-FFF2-40B4-BE49-F238E27FC236}">
                        <a16:creationId xmlns:a16="http://schemas.microsoft.com/office/drawing/2014/main" id="{A625DCA0-1F5D-1C9B-8A75-B17175808E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39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3" name="Line 68">
                    <a:extLst>
                      <a:ext uri="{FF2B5EF4-FFF2-40B4-BE49-F238E27FC236}">
                        <a16:creationId xmlns:a16="http://schemas.microsoft.com/office/drawing/2014/main" id="{891DADEF-59AF-487E-13EC-C2875415C37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36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4" name="Line 69">
                    <a:extLst>
                      <a:ext uri="{FF2B5EF4-FFF2-40B4-BE49-F238E27FC236}">
                        <a16:creationId xmlns:a16="http://schemas.microsoft.com/office/drawing/2014/main" id="{208B0C3B-8793-F85B-7224-E972B73AF44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32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5" name="Line 70">
                    <a:extLst>
                      <a:ext uri="{FF2B5EF4-FFF2-40B4-BE49-F238E27FC236}">
                        <a16:creationId xmlns:a16="http://schemas.microsoft.com/office/drawing/2014/main" id="{6D2643C2-EDBD-2E03-2FF2-A87DFA8001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297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" name="Rectangle 71">
                    <a:extLst>
                      <a:ext uri="{FF2B5EF4-FFF2-40B4-BE49-F238E27FC236}">
                        <a16:creationId xmlns:a16="http://schemas.microsoft.com/office/drawing/2014/main" id="{291CC6E2-AE62-93B5-30A2-0DEE836EE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273"/>
                    <a:ext cx="218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0.0001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7" name="Line 72">
                    <a:extLst>
                      <a:ext uri="{FF2B5EF4-FFF2-40B4-BE49-F238E27FC236}">
                        <a16:creationId xmlns:a16="http://schemas.microsoft.com/office/drawing/2014/main" id="{6058DB65-7316-7643-6C9C-F27B87F99D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26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8" name="Line 73">
                    <a:extLst>
                      <a:ext uri="{FF2B5EF4-FFF2-40B4-BE49-F238E27FC236}">
                        <a16:creationId xmlns:a16="http://schemas.microsoft.com/office/drawing/2014/main" id="{59D8BF50-2E23-10ED-74A1-B28FA575958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23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9" name="Line 74">
                    <a:extLst>
                      <a:ext uri="{FF2B5EF4-FFF2-40B4-BE49-F238E27FC236}">
                        <a16:creationId xmlns:a16="http://schemas.microsoft.com/office/drawing/2014/main" id="{B7AD86EA-02C8-33A7-0337-4F41DAFFB97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20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0" name="Line 75">
                    <a:extLst>
                      <a:ext uri="{FF2B5EF4-FFF2-40B4-BE49-F238E27FC236}">
                        <a16:creationId xmlns:a16="http://schemas.microsoft.com/office/drawing/2014/main" id="{C92F3650-BC41-7FB3-8E92-0C5A6919C4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173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1" name="Rectangle 76">
                    <a:extLst>
                      <a:ext uri="{FF2B5EF4-FFF2-40B4-BE49-F238E27FC236}">
                        <a16:creationId xmlns:a16="http://schemas.microsoft.com/office/drawing/2014/main" id="{E13F907A-1710-A023-4A4B-C69D5CCB8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149"/>
                    <a:ext cx="218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0.0002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2" name="Line 77">
                    <a:extLst>
                      <a:ext uri="{FF2B5EF4-FFF2-40B4-BE49-F238E27FC236}">
                        <a16:creationId xmlns:a16="http://schemas.microsoft.com/office/drawing/2014/main" id="{DB789082-193D-5A78-486D-4D3709B9DC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14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3" name="Line 78">
                    <a:extLst>
                      <a:ext uri="{FF2B5EF4-FFF2-40B4-BE49-F238E27FC236}">
                        <a16:creationId xmlns:a16="http://schemas.microsoft.com/office/drawing/2014/main" id="{96BFF990-73A2-1213-0EB6-0D013E072B0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10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4" name="Line 79">
                    <a:extLst>
                      <a:ext uri="{FF2B5EF4-FFF2-40B4-BE49-F238E27FC236}">
                        <a16:creationId xmlns:a16="http://schemas.microsoft.com/office/drawing/2014/main" id="{562C1918-3DC1-3BB8-DCE3-853CBC44398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077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5" name="Line 80">
                    <a:extLst>
                      <a:ext uri="{FF2B5EF4-FFF2-40B4-BE49-F238E27FC236}">
                        <a16:creationId xmlns:a16="http://schemas.microsoft.com/office/drawing/2014/main" id="{71D859AC-2946-C669-C058-2235E28555D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1045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6" name="Rectangle 81">
                    <a:extLst>
                      <a:ext uri="{FF2B5EF4-FFF2-40B4-BE49-F238E27FC236}">
                        <a16:creationId xmlns:a16="http://schemas.microsoft.com/office/drawing/2014/main" id="{84B3B215-047B-E136-6214-17B885EDFF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1021"/>
                    <a:ext cx="218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0.0003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7" name="Line 82">
                    <a:extLst>
                      <a:ext uri="{FF2B5EF4-FFF2-40B4-BE49-F238E27FC236}">
                        <a16:creationId xmlns:a16="http://schemas.microsoft.com/office/drawing/2014/main" id="{B5BF62EB-7888-8332-221A-3018741324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101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8" name="Line 83">
                    <a:extLst>
                      <a:ext uri="{FF2B5EF4-FFF2-40B4-BE49-F238E27FC236}">
                        <a16:creationId xmlns:a16="http://schemas.microsoft.com/office/drawing/2014/main" id="{EA061CBC-8A2F-437E-A60A-C253C322A09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98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9" name="Line 84">
                    <a:extLst>
                      <a:ext uri="{FF2B5EF4-FFF2-40B4-BE49-F238E27FC236}">
                        <a16:creationId xmlns:a16="http://schemas.microsoft.com/office/drawing/2014/main" id="{642F723E-F950-3A0F-0D31-EB85AD41906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95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0" name="Line 85">
                    <a:extLst>
                      <a:ext uri="{FF2B5EF4-FFF2-40B4-BE49-F238E27FC236}">
                        <a16:creationId xmlns:a16="http://schemas.microsoft.com/office/drawing/2014/main" id="{763D7FFB-64FF-C0E8-659C-195481AD03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921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1" name="Rectangle 86">
                    <a:extLst>
                      <a:ext uri="{FF2B5EF4-FFF2-40B4-BE49-F238E27FC236}">
                        <a16:creationId xmlns:a16="http://schemas.microsoft.com/office/drawing/2014/main" id="{3B1B8E8A-1185-32F7-C13E-4B5916CBB2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897"/>
                    <a:ext cx="218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0.0004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2" name="Line 87">
                    <a:extLst>
                      <a:ext uri="{FF2B5EF4-FFF2-40B4-BE49-F238E27FC236}">
                        <a16:creationId xmlns:a16="http://schemas.microsoft.com/office/drawing/2014/main" id="{FAD5E2AC-14E6-356D-0CCE-22BE61FEE59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88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3" name="Line 88">
                    <a:extLst>
                      <a:ext uri="{FF2B5EF4-FFF2-40B4-BE49-F238E27FC236}">
                        <a16:creationId xmlns:a16="http://schemas.microsoft.com/office/drawing/2014/main" id="{719BC22A-8583-510F-5530-1DAB8D7C66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85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4" name="Line 89">
                    <a:extLst>
                      <a:ext uri="{FF2B5EF4-FFF2-40B4-BE49-F238E27FC236}">
                        <a16:creationId xmlns:a16="http://schemas.microsoft.com/office/drawing/2014/main" id="{97C18B6A-AF6D-492F-C494-3047EA69E84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" y="82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5" name="Line 90">
                    <a:extLst>
                      <a:ext uri="{FF2B5EF4-FFF2-40B4-BE49-F238E27FC236}">
                        <a16:creationId xmlns:a16="http://schemas.microsoft.com/office/drawing/2014/main" id="{FF4BF82A-82A2-2383-A3A8-4C7B811053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3" y="794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6" name="Rectangle 91">
                    <a:extLst>
                      <a:ext uri="{FF2B5EF4-FFF2-40B4-BE49-F238E27FC236}">
                        <a16:creationId xmlns:a16="http://schemas.microsoft.com/office/drawing/2014/main" id="{02B7FEB9-5967-F0DB-0F32-E3CC2D2852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" y="773"/>
                    <a:ext cx="218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0.0005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7" name="Rectangle 92">
                    <a:extLst>
                      <a:ext uri="{FF2B5EF4-FFF2-40B4-BE49-F238E27FC236}">
                        <a16:creationId xmlns:a16="http://schemas.microsoft.com/office/drawing/2014/main" id="{E0F42EBC-6021-8DDD-68E1-9267A9390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-148" y="1566"/>
                    <a:ext cx="446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Arbitrary units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8" name="Line 93">
                    <a:extLst>
                      <a:ext uri="{FF2B5EF4-FFF2-40B4-BE49-F238E27FC236}">
                        <a16:creationId xmlns:a16="http://schemas.microsoft.com/office/drawing/2014/main" id="{8D0426C8-7544-C12C-A60C-DB6BD656E50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6" y="2430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99" name="Line 94">
                    <a:extLst>
                      <a:ext uri="{FF2B5EF4-FFF2-40B4-BE49-F238E27FC236}">
                        <a16:creationId xmlns:a16="http://schemas.microsoft.com/office/drawing/2014/main" id="{1622153B-2995-DA82-5B97-A774B5DA87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6" y="2433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0" name="Line 95">
                    <a:extLst>
                      <a:ext uri="{FF2B5EF4-FFF2-40B4-BE49-F238E27FC236}">
                        <a16:creationId xmlns:a16="http://schemas.microsoft.com/office/drawing/2014/main" id="{E400053C-DBAE-0708-0890-5BDB829E4EC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6" y="2436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1" name="Line 96">
                    <a:extLst>
                      <a:ext uri="{FF2B5EF4-FFF2-40B4-BE49-F238E27FC236}">
                        <a16:creationId xmlns:a16="http://schemas.microsoft.com/office/drawing/2014/main" id="{6C2CD125-519D-18F6-AC9C-37AEDE8B11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81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2" name="Line 97">
                    <a:extLst>
                      <a:ext uri="{FF2B5EF4-FFF2-40B4-BE49-F238E27FC236}">
                        <a16:creationId xmlns:a16="http://schemas.microsoft.com/office/drawing/2014/main" id="{B1A4CB52-482E-D7BF-F8A8-F91C28F3F6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02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3" name="Line 98">
                    <a:extLst>
                      <a:ext uri="{FF2B5EF4-FFF2-40B4-BE49-F238E27FC236}">
                        <a16:creationId xmlns:a16="http://schemas.microsoft.com/office/drawing/2014/main" id="{7A6E2BF6-898E-4668-2128-0ECAECBC49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957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4" name="Line 99">
                    <a:extLst>
                      <a:ext uri="{FF2B5EF4-FFF2-40B4-BE49-F238E27FC236}">
                        <a16:creationId xmlns:a16="http://schemas.microsoft.com/office/drawing/2014/main" id="{352E5107-4079-64D0-8141-945043C34EC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9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Line 100">
                    <a:extLst>
                      <a:ext uri="{FF2B5EF4-FFF2-40B4-BE49-F238E27FC236}">
                        <a16:creationId xmlns:a16="http://schemas.microsoft.com/office/drawing/2014/main" id="{9611733F-459E-413C-B95E-1FC3B369B6A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833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6" name="Rectangle 101">
                    <a:extLst>
                      <a:ext uri="{FF2B5EF4-FFF2-40B4-BE49-F238E27FC236}">
                        <a16:creationId xmlns:a16="http://schemas.microsoft.com/office/drawing/2014/main" id="{48BDCCB6-41EF-3F04-8B84-C6D997606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47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2820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7" name="Line 102">
                    <a:extLst>
                      <a:ext uri="{FF2B5EF4-FFF2-40B4-BE49-F238E27FC236}">
                        <a16:creationId xmlns:a16="http://schemas.microsoft.com/office/drawing/2014/main" id="{F7826D12-53FF-3954-774A-937E234F1F4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72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8" name="Line 103">
                    <a:extLst>
                      <a:ext uri="{FF2B5EF4-FFF2-40B4-BE49-F238E27FC236}">
                        <a16:creationId xmlns:a16="http://schemas.microsoft.com/office/drawing/2014/main" id="{855235E3-4993-478E-2A20-526212F495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09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9" name="Line 104">
                    <a:extLst>
                      <a:ext uri="{FF2B5EF4-FFF2-40B4-BE49-F238E27FC236}">
                        <a16:creationId xmlns:a16="http://schemas.microsoft.com/office/drawing/2014/main" id="{FE9E68D9-57EB-0077-80E4-2F5EF5002F2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" name="Line 105">
                    <a:extLst>
                      <a:ext uri="{FF2B5EF4-FFF2-40B4-BE49-F238E27FC236}">
                        <a16:creationId xmlns:a16="http://schemas.microsoft.com/office/drawing/2014/main" id="{47D83CC2-4C3F-8030-E33E-1B1F276A61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88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1" name="Rectangle 106">
                    <a:extLst>
                      <a:ext uri="{FF2B5EF4-FFF2-40B4-BE49-F238E27FC236}">
                        <a16:creationId xmlns:a16="http://schemas.microsoft.com/office/drawing/2014/main" id="{A4CCD116-86D3-A6B2-9C40-CE67536CB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02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2840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2" name="Line 107">
                    <a:extLst>
                      <a:ext uri="{FF2B5EF4-FFF2-40B4-BE49-F238E27FC236}">
                        <a16:creationId xmlns:a16="http://schemas.microsoft.com/office/drawing/2014/main" id="{BA399606-AC7C-4F5A-C165-4A9BE3B97C1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24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3" name="Line 108">
                    <a:extLst>
                      <a:ext uri="{FF2B5EF4-FFF2-40B4-BE49-F238E27FC236}">
                        <a16:creationId xmlns:a16="http://schemas.microsoft.com/office/drawing/2014/main" id="{03A379B8-03D2-DD61-6601-C8B31A626F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64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4" name="Line 109">
                    <a:extLst>
                      <a:ext uri="{FF2B5EF4-FFF2-40B4-BE49-F238E27FC236}">
                        <a16:creationId xmlns:a16="http://schemas.microsoft.com/office/drawing/2014/main" id="{16B4D31E-E3EA-6949-7519-5564B47DB73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40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5" name="Line 110">
                    <a:extLst>
                      <a:ext uri="{FF2B5EF4-FFF2-40B4-BE49-F238E27FC236}">
                        <a16:creationId xmlns:a16="http://schemas.microsoft.com/office/drawing/2014/main" id="{D506D4E2-C33B-A912-167A-E99197B272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340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6" name="Rectangle 111">
                    <a:extLst>
                      <a:ext uri="{FF2B5EF4-FFF2-40B4-BE49-F238E27FC236}">
                        <a16:creationId xmlns:a16="http://schemas.microsoft.com/office/drawing/2014/main" id="{4996AAF4-037F-11A5-C268-B82986B10F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254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2860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7" name="Line 112">
                    <a:extLst>
                      <a:ext uri="{FF2B5EF4-FFF2-40B4-BE49-F238E27FC236}">
                        <a16:creationId xmlns:a16="http://schemas.microsoft.com/office/drawing/2014/main" id="{DFFEE30B-7C2A-CE9D-AD71-471040EAFB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7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8" name="Line 113">
                    <a:extLst>
                      <a:ext uri="{FF2B5EF4-FFF2-40B4-BE49-F238E27FC236}">
                        <a16:creationId xmlns:a16="http://schemas.microsoft.com/office/drawing/2014/main" id="{0DD800E5-29F1-4EE3-23F2-A12FB138819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1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9" name="Line 114">
                    <a:extLst>
                      <a:ext uri="{FF2B5EF4-FFF2-40B4-BE49-F238E27FC236}">
                        <a16:creationId xmlns:a16="http://schemas.microsoft.com/office/drawing/2014/main" id="{3A1565B0-7977-C3A0-4342-9B4983EBFFF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155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0" name="Line 115">
                    <a:extLst>
                      <a:ext uri="{FF2B5EF4-FFF2-40B4-BE49-F238E27FC236}">
                        <a16:creationId xmlns:a16="http://schemas.microsoft.com/office/drawing/2014/main" id="{B16DCEB8-09DB-B244-CA45-7D0422A92DA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92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1" name="Rectangle 116">
                    <a:extLst>
                      <a:ext uri="{FF2B5EF4-FFF2-40B4-BE49-F238E27FC236}">
                        <a16:creationId xmlns:a16="http://schemas.microsoft.com/office/drawing/2014/main" id="{A0DCBB32-D03B-66BC-A834-11F646B6DB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06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2880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2" name="Line 117">
                    <a:extLst>
                      <a:ext uri="{FF2B5EF4-FFF2-40B4-BE49-F238E27FC236}">
                        <a16:creationId xmlns:a16="http://schemas.microsoft.com/office/drawing/2014/main" id="{1979EC60-2A28-2EDD-6F5C-7EA76EB12B4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031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Line 118">
                    <a:extLst>
                      <a:ext uri="{FF2B5EF4-FFF2-40B4-BE49-F238E27FC236}">
                        <a16:creationId xmlns:a16="http://schemas.microsoft.com/office/drawing/2014/main" id="{B57C18CC-5763-1F82-36C1-9BB7224E291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6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Line 119">
                    <a:extLst>
                      <a:ext uri="{FF2B5EF4-FFF2-40B4-BE49-F238E27FC236}">
                        <a16:creationId xmlns:a16="http://schemas.microsoft.com/office/drawing/2014/main" id="{B23D22E5-821D-DF62-61BA-D085F4D5919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907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Line 120">
                    <a:extLst>
                      <a:ext uri="{FF2B5EF4-FFF2-40B4-BE49-F238E27FC236}">
                        <a16:creationId xmlns:a16="http://schemas.microsoft.com/office/drawing/2014/main" id="{BCA3751A-B931-9343-E839-CD3F731C8DD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44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Rectangle 121">
                    <a:extLst>
                      <a:ext uri="{FF2B5EF4-FFF2-40B4-BE49-F238E27FC236}">
                        <a16:creationId xmlns:a16="http://schemas.microsoft.com/office/drawing/2014/main" id="{62D3E41F-B438-6532-12B4-0A17E664E1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58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2900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" name="Line 122">
                    <a:extLst>
                      <a:ext uri="{FF2B5EF4-FFF2-40B4-BE49-F238E27FC236}">
                        <a16:creationId xmlns:a16="http://schemas.microsoft.com/office/drawing/2014/main" id="{9DB73474-0777-A0E3-CBCF-BA7CF7CE82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83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8" name="Line 123">
                    <a:extLst>
                      <a:ext uri="{FF2B5EF4-FFF2-40B4-BE49-F238E27FC236}">
                        <a16:creationId xmlns:a16="http://schemas.microsoft.com/office/drawing/2014/main" id="{6828E76D-786F-0401-E202-5BC8A9E92B2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72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9" name="Line 124">
                    <a:extLst>
                      <a:ext uri="{FF2B5EF4-FFF2-40B4-BE49-F238E27FC236}">
                        <a16:creationId xmlns:a16="http://schemas.microsoft.com/office/drawing/2014/main" id="{15C51C19-204A-87C2-B221-527405BA4F9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659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0" name="Line 125">
                    <a:extLst>
                      <a:ext uri="{FF2B5EF4-FFF2-40B4-BE49-F238E27FC236}">
                        <a16:creationId xmlns:a16="http://schemas.microsoft.com/office/drawing/2014/main" id="{20F733F8-C93D-C98B-827B-CC6E412E56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98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1" name="Rectangle 126">
                    <a:extLst>
                      <a:ext uri="{FF2B5EF4-FFF2-40B4-BE49-F238E27FC236}">
                        <a16:creationId xmlns:a16="http://schemas.microsoft.com/office/drawing/2014/main" id="{4D1EFF7A-A423-F371-37D7-525342E9F2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12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2920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2" name="Line 127">
                    <a:extLst>
                      <a:ext uri="{FF2B5EF4-FFF2-40B4-BE49-F238E27FC236}">
                        <a16:creationId xmlns:a16="http://schemas.microsoft.com/office/drawing/2014/main" id="{B261CF4B-71F6-D5FD-420F-3927957827F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5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3" name="Line 128">
                    <a:extLst>
                      <a:ext uri="{FF2B5EF4-FFF2-40B4-BE49-F238E27FC236}">
                        <a16:creationId xmlns:a16="http://schemas.microsoft.com/office/drawing/2014/main" id="{382EFAE4-C496-413B-DC97-C19DE4B0CEE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74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4" name="Line 129">
                    <a:extLst>
                      <a:ext uri="{FF2B5EF4-FFF2-40B4-BE49-F238E27FC236}">
                        <a16:creationId xmlns:a16="http://schemas.microsoft.com/office/drawing/2014/main" id="{180A319F-4923-6DD5-8048-0AC6783F685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411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5" name="Line 130">
                    <a:extLst>
                      <a:ext uri="{FF2B5EF4-FFF2-40B4-BE49-F238E27FC236}">
                        <a16:creationId xmlns:a16="http://schemas.microsoft.com/office/drawing/2014/main" id="{821D4035-60CD-7570-C2E3-30856C6782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50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6" name="Rectangle 131">
                    <a:extLst>
                      <a:ext uri="{FF2B5EF4-FFF2-40B4-BE49-F238E27FC236}">
                        <a16:creationId xmlns:a16="http://schemas.microsoft.com/office/drawing/2014/main" id="{657DAF98-D3E3-C977-7C25-E62791244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64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2940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7" name="Line 132">
                    <a:extLst>
                      <a:ext uri="{FF2B5EF4-FFF2-40B4-BE49-F238E27FC236}">
                        <a16:creationId xmlns:a16="http://schemas.microsoft.com/office/drawing/2014/main" id="{26A924F6-D2F6-24A1-7697-3372395113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87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8" name="Line 133">
                    <a:extLst>
                      <a:ext uri="{FF2B5EF4-FFF2-40B4-BE49-F238E27FC236}">
                        <a16:creationId xmlns:a16="http://schemas.microsoft.com/office/drawing/2014/main" id="{D9C5C8F5-235A-7913-2B6E-78803972A74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2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9" name="Line 134">
                    <a:extLst>
                      <a:ext uri="{FF2B5EF4-FFF2-40B4-BE49-F238E27FC236}">
                        <a16:creationId xmlns:a16="http://schemas.microsoft.com/office/drawing/2014/main" id="{9CBEE96A-41FF-7B8A-76FB-5FC5A1BE0A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6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0" name="Line 135">
                    <a:extLst>
                      <a:ext uri="{FF2B5EF4-FFF2-40B4-BE49-F238E27FC236}">
                        <a16:creationId xmlns:a16="http://schemas.microsoft.com/office/drawing/2014/main" id="{8DEACFB3-2608-270D-C85A-182543B34D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102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1" name="Rectangle 136">
                    <a:extLst>
                      <a:ext uri="{FF2B5EF4-FFF2-40B4-BE49-F238E27FC236}">
                        <a16:creationId xmlns:a16="http://schemas.microsoft.com/office/drawing/2014/main" id="{35C435A3-004A-3D4F-2215-94CD21D886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16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2960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2" name="Line 137">
                    <a:extLst>
                      <a:ext uri="{FF2B5EF4-FFF2-40B4-BE49-F238E27FC236}">
                        <a16:creationId xmlns:a16="http://schemas.microsoft.com/office/drawing/2014/main" id="{DE54B501-4C8D-BA28-DCF3-598304E25F4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042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3" name="Line 138">
                    <a:extLst>
                      <a:ext uri="{FF2B5EF4-FFF2-40B4-BE49-F238E27FC236}">
                        <a16:creationId xmlns:a16="http://schemas.microsoft.com/office/drawing/2014/main" id="{B888712C-B996-0587-AF55-0F9C48921D3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7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4" name="Line 139">
                    <a:extLst>
                      <a:ext uri="{FF2B5EF4-FFF2-40B4-BE49-F238E27FC236}">
                        <a16:creationId xmlns:a16="http://schemas.microsoft.com/office/drawing/2014/main" id="{167C8FD3-D8DE-6DAA-81BE-261DC659D8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1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5" name="Line 140">
                    <a:extLst>
                      <a:ext uri="{FF2B5EF4-FFF2-40B4-BE49-F238E27FC236}">
                        <a16:creationId xmlns:a16="http://schemas.microsoft.com/office/drawing/2014/main" id="{066CEE03-44A3-EB70-DF43-1EBA275025A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854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6" name="Rectangle 141">
                    <a:extLst>
                      <a:ext uri="{FF2B5EF4-FFF2-40B4-BE49-F238E27FC236}">
                        <a16:creationId xmlns:a16="http://schemas.microsoft.com/office/drawing/2014/main" id="{B8B6BA87-BD64-8F2C-AA52-4D282AA62E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68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2980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7" name="Line 142">
                    <a:extLst>
                      <a:ext uri="{FF2B5EF4-FFF2-40B4-BE49-F238E27FC236}">
                        <a16:creationId xmlns:a16="http://schemas.microsoft.com/office/drawing/2014/main" id="{37073EC6-FBB6-119C-370B-2C3430D4A8C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94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8" name="Line 143">
                    <a:extLst>
                      <a:ext uri="{FF2B5EF4-FFF2-40B4-BE49-F238E27FC236}">
                        <a16:creationId xmlns:a16="http://schemas.microsoft.com/office/drawing/2014/main" id="{0E8ECE45-F0BA-6011-8516-6B95C18372D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33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9" name="Line 144">
                    <a:extLst>
                      <a:ext uri="{FF2B5EF4-FFF2-40B4-BE49-F238E27FC236}">
                        <a16:creationId xmlns:a16="http://schemas.microsoft.com/office/drawing/2014/main" id="{FF815470-2BA4-B139-2ABC-327C3A0D5AA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0" name="Line 145">
                    <a:extLst>
                      <a:ext uri="{FF2B5EF4-FFF2-40B4-BE49-F238E27FC236}">
                        <a16:creationId xmlns:a16="http://schemas.microsoft.com/office/drawing/2014/main" id="{8C5AC5BC-0343-EA4E-6B70-9D40042EA8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09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1" name="Rectangle 146">
                    <a:extLst>
                      <a:ext uri="{FF2B5EF4-FFF2-40B4-BE49-F238E27FC236}">
                        <a16:creationId xmlns:a16="http://schemas.microsoft.com/office/drawing/2014/main" id="{512C9A99-B678-0771-2F96-EBEED22210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3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3000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Line 147">
                    <a:extLst>
                      <a:ext uri="{FF2B5EF4-FFF2-40B4-BE49-F238E27FC236}">
                        <a16:creationId xmlns:a16="http://schemas.microsoft.com/office/drawing/2014/main" id="{0F61FAF5-C053-E5E3-9C8F-F2F5CC7EEBC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3" name="Line 148">
                    <a:extLst>
                      <a:ext uri="{FF2B5EF4-FFF2-40B4-BE49-F238E27FC236}">
                        <a16:creationId xmlns:a16="http://schemas.microsoft.com/office/drawing/2014/main" id="{233A8540-5780-1D94-E115-DB0298B9242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5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4" name="Rectangle 149">
                    <a:extLst>
                      <a:ext uri="{FF2B5EF4-FFF2-40B4-BE49-F238E27FC236}">
                        <a16:creationId xmlns:a16="http://schemas.microsoft.com/office/drawing/2014/main" id="{336B4175-C3D9-D2F1-812A-33DB43E08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11" y="2553"/>
                    <a:ext cx="65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Wavenumbers (cm-1)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5" name="Group 152">
                  <a:extLst>
                    <a:ext uri="{FF2B5EF4-FFF2-40B4-BE49-F238E27FC236}">
                      <a16:creationId xmlns:a16="http://schemas.microsoft.com/office/drawing/2014/main" id="{9115E7F3-00D3-7E43-BE97-ECB06C0A352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5805577" y="1496680"/>
                  <a:ext cx="5784161" cy="3520466"/>
                  <a:chOff x="4049" y="765"/>
                  <a:chExt cx="3056" cy="1860"/>
                </a:xfrm>
              </p:grpSpPr>
              <p:sp>
                <p:nvSpPr>
                  <p:cNvPr id="157" name="Line 153">
                    <a:extLst>
                      <a:ext uri="{FF2B5EF4-FFF2-40B4-BE49-F238E27FC236}">
                        <a16:creationId xmlns:a16="http://schemas.microsoft.com/office/drawing/2014/main" id="{BA9F8023-6027-D5AB-B00E-43401388E6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21" y="765"/>
                    <a:ext cx="2884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5" name="Line 161">
                    <a:extLst>
                      <a:ext uri="{FF2B5EF4-FFF2-40B4-BE49-F238E27FC236}">
                        <a16:creationId xmlns:a16="http://schemas.microsoft.com/office/drawing/2014/main" id="{ED365D74-1C88-64C7-CCB1-74EE220E51F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099" y="768"/>
                    <a:ext cx="0" cy="1798"/>
                  </a:xfrm>
                  <a:prstGeom prst="line">
                    <a:avLst/>
                  </a:prstGeom>
                  <a:noFill/>
                  <a:ln w="4763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6" name="Freeform 162">
                    <a:extLst>
                      <a:ext uri="{FF2B5EF4-FFF2-40B4-BE49-F238E27FC236}">
                        <a16:creationId xmlns:a16="http://schemas.microsoft.com/office/drawing/2014/main" id="{76B56D85-B8AA-3309-DB1D-6A075BD433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0" y="777"/>
                    <a:ext cx="712" cy="1647"/>
                  </a:xfrm>
                  <a:custGeom>
                    <a:avLst/>
                    <a:gdLst>
                      <a:gd name="T0" fmla="*/ 9 w 712"/>
                      <a:gd name="T1" fmla="*/ 609 h 1647"/>
                      <a:gd name="T2" fmla="*/ 20 w 712"/>
                      <a:gd name="T3" fmla="*/ 627 h 1647"/>
                      <a:gd name="T4" fmla="*/ 32 w 712"/>
                      <a:gd name="T5" fmla="*/ 598 h 1647"/>
                      <a:gd name="T6" fmla="*/ 43 w 712"/>
                      <a:gd name="T7" fmla="*/ 531 h 1647"/>
                      <a:gd name="T8" fmla="*/ 55 w 712"/>
                      <a:gd name="T9" fmla="*/ 474 h 1647"/>
                      <a:gd name="T10" fmla="*/ 66 w 712"/>
                      <a:gd name="T11" fmla="*/ 491 h 1647"/>
                      <a:gd name="T12" fmla="*/ 78 w 712"/>
                      <a:gd name="T13" fmla="*/ 566 h 1647"/>
                      <a:gd name="T14" fmla="*/ 89 w 712"/>
                      <a:gd name="T15" fmla="*/ 624 h 1647"/>
                      <a:gd name="T16" fmla="*/ 101 w 712"/>
                      <a:gd name="T17" fmla="*/ 598 h 1647"/>
                      <a:gd name="T18" fmla="*/ 112 w 712"/>
                      <a:gd name="T19" fmla="*/ 474 h 1647"/>
                      <a:gd name="T20" fmla="*/ 124 w 712"/>
                      <a:gd name="T21" fmla="*/ 306 h 1647"/>
                      <a:gd name="T22" fmla="*/ 136 w 712"/>
                      <a:gd name="T23" fmla="*/ 156 h 1647"/>
                      <a:gd name="T24" fmla="*/ 147 w 712"/>
                      <a:gd name="T25" fmla="*/ 75 h 1647"/>
                      <a:gd name="T26" fmla="*/ 159 w 712"/>
                      <a:gd name="T27" fmla="*/ 144 h 1647"/>
                      <a:gd name="T28" fmla="*/ 170 w 712"/>
                      <a:gd name="T29" fmla="*/ 364 h 1647"/>
                      <a:gd name="T30" fmla="*/ 182 w 712"/>
                      <a:gd name="T31" fmla="*/ 624 h 1647"/>
                      <a:gd name="T32" fmla="*/ 193 w 712"/>
                      <a:gd name="T33" fmla="*/ 763 h 1647"/>
                      <a:gd name="T34" fmla="*/ 205 w 712"/>
                      <a:gd name="T35" fmla="*/ 693 h 1647"/>
                      <a:gd name="T36" fmla="*/ 216 w 712"/>
                      <a:gd name="T37" fmla="*/ 569 h 1647"/>
                      <a:gd name="T38" fmla="*/ 228 w 712"/>
                      <a:gd name="T39" fmla="*/ 581 h 1647"/>
                      <a:gd name="T40" fmla="*/ 239 w 712"/>
                      <a:gd name="T41" fmla="*/ 823 h 1647"/>
                      <a:gd name="T42" fmla="*/ 251 w 712"/>
                      <a:gd name="T43" fmla="*/ 1089 h 1647"/>
                      <a:gd name="T44" fmla="*/ 262 w 712"/>
                      <a:gd name="T45" fmla="*/ 1098 h 1647"/>
                      <a:gd name="T46" fmla="*/ 274 w 712"/>
                      <a:gd name="T47" fmla="*/ 751 h 1647"/>
                      <a:gd name="T48" fmla="*/ 286 w 712"/>
                      <a:gd name="T49" fmla="*/ 251 h 1647"/>
                      <a:gd name="T50" fmla="*/ 297 w 712"/>
                      <a:gd name="T51" fmla="*/ 5 h 1647"/>
                      <a:gd name="T52" fmla="*/ 309 w 712"/>
                      <a:gd name="T53" fmla="*/ 185 h 1647"/>
                      <a:gd name="T54" fmla="*/ 320 w 712"/>
                      <a:gd name="T55" fmla="*/ 609 h 1647"/>
                      <a:gd name="T56" fmla="*/ 332 w 712"/>
                      <a:gd name="T57" fmla="*/ 956 h 1647"/>
                      <a:gd name="T58" fmla="*/ 343 w 712"/>
                      <a:gd name="T59" fmla="*/ 1133 h 1647"/>
                      <a:gd name="T60" fmla="*/ 355 w 712"/>
                      <a:gd name="T61" fmla="*/ 1294 h 1647"/>
                      <a:gd name="T62" fmla="*/ 366 w 712"/>
                      <a:gd name="T63" fmla="*/ 1534 h 1647"/>
                      <a:gd name="T64" fmla="*/ 378 w 712"/>
                      <a:gd name="T65" fmla="*/ 1618 h 1647"/>
                      <a:gd name="T66" fmla="*/ 389 w 712"/>
                      <a:gd name="T67" fmla="*/ 1335 h 1647"/>
                      <a:gd name="T68" fmla="*/ 401 w 712"/>
                      <a:gd name="T69" fmla="*/ 789 h 1647"/>
                      <a:gd name="T70" fmla="*/ 412 w 712"/>
                      <a:gd name="T71" fmla="*/ 445 h 1647"/>
                      <a:gd name="T72" fmla="*/ 424 w 712"/>
                      <a:gd name="T73" fmla="*/ 670 h 1647"/>
                      <a:gd name="T74" fmla="*/ 435 w 712"/>
                      <a:gd name="T75" fmla="*/ 1170 h 1647"/>
                      <a:gd name="T76" fmla="*/ 447 w 712"/>
                      <a:gd name="T77" fmla="*/ 1381 h 1647"/>
                      <a:gd name="T78" fmla="*/ 459 w 712"/>
                      <a:gd name="T79" fmla="*/ 1017 h 1647"/>
                      <a:gd name="T80" fmla="*/ 470 w 712"/>
                      <a:gd name="T81" fmla="*/ 433 h 1647"/>
                      <a:gd name="T82" fmla="*/ 482 w 712"/>
                      <a:gd name="T83" fmla="*/ 101 h 1647"/>
                      <a:gd name="T84" fmla="*/ 493 w 712"/>
                      <a:gd name="T85" fmla="*/ 153 h 1647"/>
                      <a:gd name="T86" fmla="*/ 505 w 712"/>
                      <a:gd name="T87" fmla="*/ 375 h 1647"/>
                      <a:gd name="T88" fmla="*/ 516 w 712"/>
                      <a:gd name="T89" fmla="*/ 523 h 1647"/>
                      <a:gd name="T90" fmla="*/ 528 w 712"/>
                      <a:gd name="T91" fmla="*/ 546 h 1647"/>
                      <a:gd name="T92" fmla="*/ 539 w 712"/>
                      <a:gd name="T93" fmla="*/ 523 h 1647"/>
                      <a:gd name="T94" fmla="*/ 551 w 712"/>
                      <a:gd name="T95" fmla="*/ 508 h 1647"/>
                      <a:gd name="T96" fmla="*/ 562 w 712"/>
                      <a:gd name="T97" fmla="*/ 471 h 1647"/>
                      <a:gd name="T98" fmla="*/ 574 w 712"/>
                      <a:gd name="T99" fmla="*/ 404 h 1647"/>
                      <a:gd name="T100" fmla="*/ 585 w 712"/>
                      <a:gd name="T101" fmla="*/ 370 h 1647"/>
                      <a:gd name="T102" fmla="*/ 597 w 712"/>
                      <a:gd name="T103" fmla="*/ 416 h 1647"/>
                      <a:gd name="T104" fmla="*/ 609 w 712"/>
                      <a:gd name="T105" fmla="*/ 488 h 1647"/>
                      <a:gd name="T106" fmla="*/ 620 w 712"/>
                      <a:gd name="T107" fmla="*/ 528 h 1647"/>
                      <a:gd name="T108" fmla="*/ 632 w 712"/>
                      <a:gd name="T109" fmla="*/ 523 h 1647"/>
                      <a:gd name="T110" fmla="*/ 643 w 712"/>
                      <a:gd name="T111" fmla="*/ 491 h 1647"/>
                      <a:gd name="T112" fmla="*/ 655 w 712"/>
                      <a:gd name="T113" fmla="*/ 459 h 1647"/>
                      <a:gd name="T114" fmla="*/ 666 w 712"/>
                      <a:gd name="T115" fmla="*/ 433 h 1647"/>
                      <a:gd name="T116" fmla="*/ 678 w 712"/>
                      <a:gd name="T117" fmla="*/ 427 h 1647"/>
                      <a:gd name="T118" fmla="*/ 689 w 712"/>
                      <a:gd name="T119" fmla="*/ 445 h 1647"/>
                      <a:gd name="T120" fmla="*/ 701 w 712"/>
                      <a:gd name="T121" fmla="*/ 465 h 1647"/>
                      <a:gd name="T122" fmla="*/ 712 w 712"/>
                      <a:gd name="T123" fmla="*/ 479 h 16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12" h="1647">
                        <a:moveTo>
                          <a:pt x="0" y="581"/>
                        </a:moveTo>
                        <a:lnTo>
                          <a:pt x="0" y="572"/>
                        </a:lnTo>
                        <a:lnTo>
                          <a:pt x="3" y="581"/>
                        </a:lnTo>
                        <a:lnTo>
                          <a:pt x="3" y="592"/>
                        </a:lnTo>
                        <a:lnTo>
                          <a:pt x="6" y="592"/>
                        </a:lnTo>
                        <a:lnTo>
                          <a:pt x="6" y="601"/>
                        </a:lnTo>
                        <a:lnTo>
                          <a:pt x="9" y="601"/>
                        </a:lnTo>
                        <a:lnTo>
                          <a:pt x="9" y="609"/>
                        </a:lnTo>
                        <a:lnTo>
                          <a:pt x="12" y="609"/>
                        </a:lnTo>
                        <a:lnTo>
                          <a:pt x="12" y="618"/>
                        </a:lnTo>
                        <a:lnTo>
                          <a:pt x="14" y="618"/>
                        </a:lnTo>
                        <a:lnTo>
                          <a:pt x="14" y="621"/>
                        </a:lnTo>
                        <a:lnTo>
                          <a:pt x="17" y="621"/>
                        </a:lnTo>
                        <a:lnTo>
                          <a:pt x="17" y="627"/>
                        </a:lnTo>
                        <a:lnTo>
                          <a:pt x="20" y="627"/>
                        </a:lnTo>
                        <a:lnTo>
                          <a:pt x="20" y="627"/>
                        </a:lnTo>
                        <a:lnTo>
                          <a:pt x="23" y="627"/>
                        </a:lnTo>
                        <a:lnTo>
                          <a:pt x="23" y="624"/>
                        </a:lnTo>
                        <a:lnTo>
                          <a:pt x="26" y="624"/>
                        </a:lnTo>
                        <a:lnTo>
                          <a:pt x="26" y="618"/>
                        </a:lnTo>
                        <a:lnTo>
                          <a:pt x="29" y="618"/>
                        </a:lnTo>
                        <a:lnTo>
                          <a:pt x="29" y="612"/>
                        </a:lnTo>
                        <a:lnTo>
                          <a:pt x="32" y="612"/>
                        </a:lnTo>
                        <a:lnTo>
                          <a:pt x="32" y="598"/>
                        </a:lnTo>
                        <a:lnTo>
                          <a:pt x="35" y="598"/>
                        </a:lnTo>
                        <a:lnTo>
                          <a:pt x="35" y="583"/>
                        </a:lnTo>
                        <a:lnTo>
                          <a:pt x="38" y="583"/>
                        </a:lnTo>
                        <a:lnTo>
                          <a:pt x="38" y="569"/>
                        </a:lnTo>
                        <a:lnTo>
                          <a:pt x="40" y="569"/>
                        </a:lnTo>
                        <a:lnTo>
                          <a:pt x="40" y="549"/>
                        </a:lnTo>
                        <a:lnTo>
                          <a:pt x="43" y="549"/>
                        </a:lnTo>
                        <a:lnTo>
                          <a:pt x="43" y="531"/>
                        </a:lnTo>
                        <a:lnTo>
                          <a:pt x="46" y="531"/>
                        </a:lnTo>
                        <a:lnTo>
                          <a:pt x="46" y="514"/>
                        </a:lnTo>
                        <a:lnTo>
                          <a:pt x="49" y="514"/>
                        </a:lnTo>
                        <a:lnTo>
                          <a:pt x="49" y="500"/>
                        </a:lnTo>
                        <a:lnTo>
                          <a:pt x="52" y="500"/>
                        </a:lnTo>
                        <a:lnTo>
                          <a:pt x="52" y="485"/>
                        </a:lnTo>
                        <a:lnTo>
                          <a:pt x="55" y="485"/>
                        </a:lnTo>
                        <a:lnTo>
                          <a:pt x="55" y="474"/>
                        </a:lnTo>
                        <a:lnTo>
                          <a:pt x="58" y="474"/>
                        </a:lnTo>
                        <a:lnTo>
                          <a:pt x="58" y="474"/>
                        </a:lnTo>
                        <a:lnTo>
                          <a:pt x="61" y="474"/>
                        </a:lnTo>
                        <a:lnTo>
                          <a:pt x="61" y="476"/>
                        </a:lnTo>
                        <a:lnTo>
                          <a:pt x="63" y="476"/>
                        </a:lnTo>
                        <a:lnTo>
                          <a:pt x="63" y="476"/>
                        </a:lnTo>
                        <a:lnTo>
                          <a:pt x="66" y="476"/>
                        </a:lnTo>
                        <a:lnTo>
                          <a:pt x="66" y="491"/>
                        </a:lnTo>
                        <a:lnTo>
                          <a:pt x="69" y="491"/>
                        </a:lnTo>
                        <a:lnTo>
                          <a:pt x="69" y="508"/>
                        </a:lnTo>
                        <a:lnTo>
                          <a:pt x="72" y="508"/>
                        </a:lnTo>
                        <a:lnTo>
                          <a:pt x="72" y="526"/>
                        </a:lnTo>
                        <a:lnTo>
                          <a:pt x="75" y="526"/>
                        </a:lnTo>
                        <a:lnTo>
                          <a:pt x="75" y="546"/>
                        </a:lnTo>
                        <a:lnTo>
                          <a:pt x="78" y="546"/>
                        </a:lnTo>
                        <a:lnTo>
                          <a:pt x="78" y="566"/>
                        </a:lnTo>
                        <a:lnTo>
                          <a:pt x="81" y="566"/>
                        </a:lnTo>
                        <a:lnTo>
                          <a:pt x="81" y="586"/>
                        </a:lnTo>
                        <a:lnTo>
                          <a:pt x="84" y="586"/>
                        </a:lnTo>
                        <a:lnTo>
                          <a:pt x="84" y="604"/>
                        </a:lnTo>
                        <a:lnTo>
                          <a:pt x="87" y="604"/>
                        </a:lnTo>
                        <a:lnTo>
                          <a:pt x="87" y="615"/>
                        </a:lnTo>
                        <a:lnTo>
                          <a:pt x="89" y="615"/>
                        </a:lnTo>
                        <a:lnTo>
                          <a:pt x="89" y="624"/>
                        </a:lnTo>
                        <a:lnTo>
                          <a:pt x="92" y="624"/>
                        </a:lnTo>
                        <a:lnTo>
                          <a:pt x="92" y="630"/>
                        </a:lnTo>
                        <a:lnTo>
                          <a:pt x="95" y="630"/>
                        </a:lnTo>
                        <a:lnTo>
                          <a:pt x="95" y="618"/>
                        </a:lnTo>
                        <a:lnTo>
                          <a:pt x="98" y="618"/>
                        </a:lnTo>
                        <a:lnTo>
                          <a:pt x="98" y="609"/>
                        </a:lnTo>
                        <a:lnTo>
                          <a:pt x="101" y="609"/>
                        </a:lnTo>
                        <a:lnTo>
                          <a:pt x="101" y="598"/>
                        </a:lnTo>
                        <a:lnTo>
                          <a:pt x="104" y="598"/>
                        </a:lnTo>
                        <a:lnTo>
                          <a:pt x="104" y="569"/>
                        </a:lnTo>
                        <a:lnTo>
                          <a:pt x="107" y="569"/>
                        </a:lnTo>
                        <a:lnTo>
                          <a:pt x="107" y="540"/>
                        </a:lnTo>
                        <a:lnTo>
                          <a:pt x="110" y="540"/>
                        </a:lnTo>
                        <a:lnTo>
                          <a:pt x="110" y="511"/>
                        </a:lnTo>
                        <a:lnTo>
                          <a:pt x="112" y="511"/>
                        </a:lnTo>
                        <a:lnTo>
                          <a:pt x="112" y="474"/>
                        </a:lnTo>
                        <a:lnTo>
                          <a:pt x="115" y="474"/>
                        </a:lnTo>
                        <a:lnTo>
                          <a:pt x="115" y="433"/>
                        </a:lnTo>
                        <a:lnTo>
                          <a:pt x="118" y="433"/>
                        </a:lnTo>
                        <a:lnTo>
                          <a:pt x="118" y="393"/>
                        </a:lnTo>
                        <a:lnTo>
                          <a:pt x="121" y="393"/>
                        </a:lnTo>
                        <a:lnTo>
                          <a:pt x="121" y="349"/>
                        </a:lnTo>
                        <a:lnTo>
                          <a:pt x="124" y="349"/>
                        </a:lnTo>
                        <a:lnTo>
                          <a:pt x="124" y="306"/>
                        </a:lnTo>
                        <a:lnTo>
                          <a:pt x="127" y="306"/>
                        </a:lnTo>
                        <a:lnTo>
                          <a:pt x="127" y="265"/>
                        </a:lnTo>
                        <a:lnTo>
                          <a:pt x="130" y="265"/>
                        </a:lnTo>
                        <a:lnTo>
                          <a:pt x="130" y="225"/>
                        </a:lnTo>
                        <a:lnTo>
                          <a:pt x="133" y="225"/>
                        </a:lnTo>
                        <a:lnTo>
                          <a:pt x="133" y="190"/>
                        </a:lnTo>
                        <a:lnTo>
                          <a:pt x="136" y="190"/>
                        </a:lnTo>
                        <a:lnTo>
                          <a:pt x="136" y="156"/>
                        </a:lnTo>
                        <a:lnTo>
                          <a:pt x="138" y="156"/>
                        </a:lnTo>
                        <a:lnTo>
                          <a:pt x="138" y="124"/>
                        </a:lnTo>
                        <a:lnTo>
                          <a:pt x="141" y="124"/>
                        </a:lnTo>
                        <a:lnTo>
                          <a:pt x="141" y="107"/>
                        </a:lnTo>
                        <a:lnTo>
                          <a:pt x="144" y="107"/>
                        </a:lnTo>
                        <a:lnTo>
                          <a:pt x="144" y="86"/>
                        </a:lnTo>
                        <a:lnTo>
                          <a:pt x="147" y="86"/>
                        </a:lnTo>
                        <a:lnTo>
                          <a:pt x="147" y="75"/>
                        </a:lnTo>
                        <a:lnTo>
                          <a:pt x="150" y="75"/>
                        </a:lnTo>
                        <a:lnTo>
                          <a:pt x="150" y="83"/>
                        </a:lnTo>
                        <a:lnTo>
                          <a:pt x="153" y="83"/>
                        </a:lnTo>
                        <a:lnTo>
                          <a:pt x="153" y="92"/>
                        </a:lnTo>
                        <a:lnTo>
                          <a:pt x="156" y="92"/>
                        </a:lnTo>
                        <a:lnTo>
                          <a:pt x="156" y="101"/>
                        </a:lnTo>
                        <a:lnTo>
                          <a:pt x="159" y="101"/>
                        </a:lnTo>
                        <a:lnTo>
                          <a:pt x="159" y="144"/>
                        </a:lnTo>
                        <a:lnTo>
                          <a:pt x="162" y="144"/>
                        </a:lnTo>
                        <a:lnTo>
                          <a:pt x="162" y="187"/>
                        </a:lnTo>
                        <a:lnTo>
                          <a:pt x="164" y="187"/>
                        </a:lnTo>
                        <a:lnTo>
                          <a:pt x="164" y="231"/>
                        </a:lnTo>
                        <a:lnTo>
                          <a:pt x="167" y="231"/>
                        </a:lnTo>
                        <a:lnTo>
                          <a:pt x="167" y="294"/>
                        </a:lnTo>
                        <a:lnTo>
                          <a:pt x="170" y="294"/>
                        </a:lnTo>
                        <a:lnTo>
                          <a:pt x="170" y="364"/>
                        </a:lnTo>
                        <a:lnTo>
                          <a:pt x="173" y="364"/>
                        </a:lnTo>
                        <a:lnTo>
                          <a:pt x="173" y="430"/>
                        </a:lnTo>
                        <a:lnTo>
                          <a:pt x="176" y="430"/>
                        </a:lnTo>
                        <a:lnTo>
                          <a:pt x="176" y="497"/>
                        </a:lnTo>
                        <a:lnTo>
                          <a:pt x="179" y="497"/>
                        </a:lnTo>
                        <a:lnTo>
                          <a:pt x="179" y="560"/>
                        </a:lnTo>
                        <a:lnTo>
                          <a:pt x="182" y="560"/>
                        </a:lnTo>
                        <a:lnTo>
                          <a:pt x="182" y="624"/>
                        </a:lnTo>
                        <a:lnTo>
                          <a:pt x="185" y="624"/>
                        </a:lnTo>
                        <a:lnTo>
                          <a:pt x="185" y="673"/>
                        </a:lnTo>
                        <a:lnTo>
                          <a:pt x="187" y="673"/>
                        </a:lnTo>
                        <a:lnTo>
                          <a:pt x="187" y="708"/>
                        </a:lnTo>
                        <a:lnTo>
                          <a:pt x="190" y="708"/>
                        </a:lnTo>
                        <a:lnTo>
                          <a:pt x="190" y="742"/>
                        </a:lnTo>
                        <a:lnTo>
                          <a:pt x="193" y="742"/>
                        </a:lnTo>
                        <a:lnTo>
                          <a:pt x="193" y="763"/>
                        </a:lnTo>
                        <a:lnTo>
                          <a:pt x="196" y="763"/>
                        </a:lnTo>
                        <a:lnTo>
                          <a:pt x="196" y="754"/>
                        </a:lnTo>
                        <a:lnTo>
                          <a:pt x="199" y="754"/>
                        </a:lnTo>
                        <a:lnTo>
                          <a:pt x="199" y="745"/>
                        </a:lnTo>
                        <a:lnTo>
                          <a:pt x="202" y="745"/>
                        </a:lnTo>
                        <a:lnTo>
                          <a:pt x="202" y="731"/>
                        </a:lnTo>
                        <a:lnTo>
                          <a:pt x="205" y="731"/>
                        </a:lnTo>
                        <a:lnTo>
                          <a:pt x="205" y="693"/>
                        </a:lnTo>
                        <a:lnTo>
                          <a:pt x="208" y="693"/>
                        </a:lnTo>
                        <a:lnTo>
                          <a:pt x="208" y="659"/>
                        </a:lnTo>
                        <a:lnTo>
                          <a:pt x="211" y="659"/>
                        </a:lnTo>
                        <a:lnTo>
                          <a:pt x="211" y="621"/>
                        </a:lnTo>
                        <a:lnTo>
                          <a:pt x="213" y="621"/>
                        </a:lnTo>
                        <a:lnTo>
                          <a:pt x="213" y="595"/>
                        </a:lnTo>
                        <a:lnTo>
                          <a:pt x="216" y="595"/>
                        </a:lnTo>
                        <a:lnTo>
                          <a:pt x="216" y="569"/>
                        </a:lnTo>
                        <a:lnTo>
                          <a:pt x="219" y="569"/>
                        </a:lnTo>
                        <a:lnTo>
                          <a:pt x="219" y="540"/>
                        </a:lnTo>
                        <a:lnTo>
                          <a:pt x="222" y="540"/>
                        </a:lnTo>
                        <a:lnTo>
                          <a:pt x="222" y="549"/>
                        </a:lnTo>
                        <a:lnTo>
                          <a:pt x="225" y="549"/>
                        </a:lnTo>
                        <a:lnTo>
                          <a:pt x="225" y="566"/>
                        </a:lnTo>
                        <a:lnTo>
                          <a:pt x="228" y="566"/>
                        </a:lnTo>
                        <a:lnTo>
                          <a:pt x="228" y="581"/>
                        </a:lnTo>
                        <a:lnTo>
                          <a:pt x="231" y="581"/>
                        </a:lnTo>
                        <a:lnTo>
                          <a:pt x="231" y="627"/>
                        </a:lnTo>
                        <a:lnTo>
                          <a:pt x="234" y="627"/>
                        </a:lnTo>
                        <a:lnTo>
                          <a:pt x="234" y="690"/>
                        </a:lnTo>
                        <a:lnTo>
                          <a:pt x="236" y="690"/>
                        </a:lnTo>
                        <a:lnTo>
                          <a:pt x="236" y="751"/>
                        </a:lnTo>
                        <a:lnTo>
                          <a:pt x="239" y="751"/>
                        </a:lnTo>
                        <a:lnTo>
                          <a:pt x="239" y="823"/>
                        </a:lnTo>
                        <a:lnTo>
                          <a:pt x="242" y="823"/>
                        </a:lnTo>
                        <a:lnTo>
                          <a:pt x="242" y="901"/>
                        </a:lnTo>
                        <a:lnTo>
                          <a:pt x="245" y="901"/>
                        </a:lnTo>
                        <a:lnTo>
                          <a:pt x="245" y="979"/>
                        </a:lnTo>
                        <a:lnTo>
                          <a:pt x="248" y="979"/>
                        </a:lnTo>
                        <a:lnTo>
                          <a:pt x="248" y="1046"/>
                        </a:lnTo>
                        <a:lnTo>
                          <a:pt x="251" y="1046"/>
                        </a:lnTo>
                        <a:lnTo>
                          <a:pt x="251" y="1089"/>
                        </a:lnTo>
                        <a:lnTo>
                          <a:pt x="254" y="1089"/>
                        </a:lnTo>
                        <a:lnTo>
                          <a:pt x="254" y="1133"/>
                        </a:lnTo>
                        <a:lnTo>
                          <a:pt x="257" y="1133"/>
                        </a:lnTo>
                        <a:lnTo>
                          <a:pt x="257" y="1164"/>
                        </a:lnTo>
                        <a:lnTo>
                          <a:pt x="260" y="1164"/>
                        </a:lnTo>
                        <a:lnTo>
                          <a:pt x="260" y="1130"/>
                        </a:lnTo>
                        <a:lnTo>
                          <a:pt x="262" y="1130"/>
                        </a:lnTo>
                        <a:lnTo>
                          <a:pt x="262" y="1098"/>
                        </a:lnTo>
                        <a:lnTo>
                          <a:pt x="265" y="1098"/>
                        </a:lnTo>
                        <a:lnTo>
                          <a:pt x="265" y="1066"/>
                        </a:lnTo>
                        <a:lnTo>
                          <a:pt x="268" y="1066"/>
                        </a:lnTo>
                        <a:lnTo>
                          <a:pt x="268" y="962"/>
                        </a:lnTo>
                        <a:lnTo>
                          <a:pt x="271" y="962"/>
                        </a:lnTo>
                        <a:lnTo>
                          <a:pt x="271" y="855"/>
                        </a:lnTo>
                        <a:lnTo>
                          <a:pt x="274" y="855"/>
                        </a:lnTo>
                        <a:lnTo>
                          <a:pt x="274" y="751"/>
                        </a:lnTo>
                        <a:lnTo>
                          <a:pt x="277" y="751"/>
                        </a:lnTo>
                        <a:lnTo>
                          <a:pt x="277" y="624"/>
                        </a:lnTo>
                        <a:lnTo>
                          <a:pt x="280" y="624"/>
                        </a:lnTo>
                        <a:lnTo>
                          <a:pt x="280" y="491"/>
                        </a:lnTo>
                        <a:lnTo>
                          <a:pt x="283" y="491"/>
                        </a:lnTo>
                        <a:lnTo>
                          <a:pt x="283" y="358"/>
                        </a:lnTo>
                        <a:lnTo>
                          <a:pt x="286" y="358"/>
                        </a:lnTo>
                        <a:lnTo>
                          <a:pt x="286" y="251"/>
                        </a:lnTo>
                        <a:lnTo>
                          <a:pt x="288" y="251"/>
                        </a:lnTo>
                        <a:lnTo>
                          <a:pt x="288" y="156"/>
                        </a:lnTo>
                        <a:lnTo>
                          <a:pt x="291" y="156"/>
                        </a:lnTo>
                        <a:lnTo>
                          <a:pt x="291" y="60"/>
                        </a:lnTo>
                        <a:lnTo>
                          <a:pt x="294" y="60"/>
                        </a:lnTo>
                        <a:lnTo>
                          <a:pt x="294" y="11"/>
                        </a:lnTo>
                        <a:lnTo>
                          <a:pt x="297" y="11"/>
                        </a:lnTo>
                        <a:lnTo>
                          <a:pt x="297" y="5"/>
                        </a:lnTo>
                        <a:lnTo>
                          <a:pt x="300" y="5"/>
                        </a:lnTo>
                        <a:lnTo>
                          <a:pt x="300" y="0"/>
                        </a:lnTo>
                        <a:lnTo>
                          <a:pt x="303" y="0"/>
                        </a:lnTo>
                        <a:lnTo>
                          <a:pt x="303" y="23"/>
                        </a:lnTo>
                        <a:lnTo>
                          <a:pt x="306" y="23"/>
                        </a:lnTo>
                        <a:lnTo>
                          <a:pt x="306" y="104"/>
                        </a:lnTo>
                        <a:lnTo>
                          <a:pt x="309" y="104"/>
                        </a:lnTo>
                        <a:lnTo>
                          <a:pt x="309" y="185"/>
                        </a:lnTo>
                        <a:lnTo>
                          <a:pt x="311" y="185"/>
                        </a:lnTo>
                        <a:lnTo>
                          <a:pt x="311" y="268"/>
                        </a:lnTo>
                        <a:lnTo>
                          <a:pt x="314" y="268"/>
                        </a:lnTo>
                        <a:lnTo>
                          <a:pt x="314" y="384"/>
                        </a:lnTo>
                        <a:lnTo>
                          <a:pt x="317" y="384"/>
                        </a:lnTo>
                        <a:lnTo>
                          <a:pt x="317" y="497"/>
                        </a:lnTo>
                        <a:lnTo>
                          <a:pt x="320" y="497"/>
                        </a:lnTo>
                        <a:lnTo>
                          <a:pt x="320" y="609"/>
                        </a:lnTo>
                        <a:lnTo>
                          <a:pt x="323" y="609"/>
                        </a:lnTo>
                        <a:lnTo>
                          <a:pt x="323" y="705"/>
                        </a:lnTo>
                        <a:lnTo>
                          <a:pt x="326" y="705"/>
                        </a:lnTo>
                        <a:lnTo>
                          <a:pt x="326" y="800"/>
                        </a:lnTo>
                        <a:lnTo>
                          <a:pt x="329" y="800"/>
                        </a:lnTo>
                        <a:lnTo>
                          <a:pt x="329" y="893"/>
                        </a:lnTo>
                        <a:lnTo>
                          <a:pt x="332" y="893"/>
                        </a:lnTo>
                        <a:lnTo>
                          <a:pt x="332" y="956"/>
                        </a:lnTo>
                        <a:lnTo>
                          <a:pt x="335" y="956"/>
                        </a:lnTo>
                        <a:lnTo>
                          <a:pt x="335" y="1011"/>
                        </a:lnTo>
                        <a:lnTo>
                          <a:pt x="337" y="1011"/>
                        </a:lnTo>
                        <a:lnTo>
                          <a:pt x="337" y="1063"/>
                        </a:lnTo>
                        <a:lnTo>
                          <a:pt x="340" y="1063"/>
                        </a:lnTo>
                        <a:lnTo>
                          <a:pt x="340" y="1104"/>
                        </a:lnTo>
                        <a:lnTo>
                          <a:pt x="343" y="1104"/>
                        </a:lnTo>
                        <a:lnTo>
                          <a:pt x="343" y="1133"/>
                        </a:lnTo>
                        <a:lnTo>
                          <a:pt x="346" y="1133"/>
                        </a:lnTo>
                        <a:lnTo>
                          <a:pt x="346" y="1161"/>
                        </a:lnTo>
                        <a:lnTo>
                          <a:pt x="349" y="1161"/>
                        </a:lnTo>
                        <a:lnTo>
                          <a:pt x="349" y="1202"/>
                        </a:lnTo>
                        <a:lnTo>
                          <a:pt x="352" y="1202"/>
                        </a:lnTo>
                        <a:lnTo>
                          <a:pt x="352" y="1248"/>
                        </a:lnTo>
                        <a:lnTo>
                          <a:pt x="355" y="1248"/>
                        </a:lnTo>
                        <a:lnTo>
                          <a:pt x="355" y="1294"/>
                        </a:lnTo>
                        <a:lnTo>
                          <a:pt x="358" y="1294"/>
                        </a:lnTo>
                        <a:lnTo>
                          <a:pt x="358" y="1346"/>
                        </a:lnTo>
                        <a:lnTo>
                          <a:pt x="360" y="1346"/>
                        </a:lnTo>
                        <a:lnTo>
                          <a:pt x="360" y="1410"/>
                        </a:lnTo>
                        <a:lnTo>
                          <a:pt x="363" y="1410"/>
                        </a:lnTo>
                        <a:lnTo>
                          <a:pt x="363" y="1474"/>
                        </a:lnTo>
                        <a:lnTo>
                          <a:pt x="366" y="1474"/>
                        </a:lnTo>
                        <a:lnTo>
                          <a:pt x="366" y="1534"/>
                        </a:lnTo>
                        <a:lnTo>
                          <a:pt x="369" y="1534"/>
                        </a:lnTo>
                        <a:lnTo>
                          <a:pt x="369" y="1572"/>
                        </a:lnTo>
                        <a:lnTo>
                          <a:pt x="372" y="1572"/>
                        </a:lnTo>
                        <a:lnTo>
                          <a:pt x="372" y="1609"/>
                        </a:lnTo>
                        <a:lnTo>
                          <a:pt x="375" y="1609"/>
                        </a:lnTo>
                        <a:lnTo>
                          <a:pt x="375" y="1647"/>
                        </a:lnTo>
                        <a:lnTo>
                          <a:pt x="378" y="1647"/>
                        </a:lnTo>
                        <a:lnTo>
                          <a:pt x="378" y="1618"/>
                        </a:lnTo>
                        <a:lnTo>
                          <a:pt x="381" y="1618"/>
                        </a:lnTo>
                        <a:lnTo>
                          <a:pt x="381" y="1586"/>
                        </a:lnTo>
                        <a:lnTo>
                          <a:pt x="384" y="1586"/>
                        </a:lnTo>
                        <a:lnTo>
                          <a:pt x="384" y="1552"/>
                        </a:lnTo>
                        <a:lnTo>
                          <a:pt x="386" y="1552"/>
                        </a:lnTo>
                        <a:lnTo>
                          <a:pt x="386" y="1453"/>
                        </a:lnTo>
                        <a:lnTo>
                          <a:pt x="389" y="1453"/>
                        </a:lnTo>
                        <a:lnTo>
                          <a:pt x="389" y="1335"/>
                        </a:lnTo>
                        <a:lnTo>
                          <a:pt x="392" y="1335"/>
                        </a:lnTo>
                        <a:lnTo>
                          <a:pt x="392" y="1219"/>
                        </a:lnTo>
                        <a:lnTo>
                          <a:pt x="395" y="1219"/>
                        </a:lnTo>
                        <a:lnTo>
                          <a:pt x="395" y="1083"/>
                        </a:lnTo>
                        <a:lnTo>
                          <a:pt x="398" y="1083"/>
                        </a:lnTo>
                        <a:lnTo>
                          <a:pt x="398" y="936"/>
                        </a:lnTo>
                        <a:lnTo>
                          <a:pt x="401" y="936"/>
                        </a:lnTo>
                        <a:lnTo>
                          <a:pt x="401" y="789"/>
                        </a:lnTo>
                        <a:lnTo>
                          <a:pt x="404" y="789"/>
                        </a:lnTo>
                        <a:lnTo>
                          <a:pt x="404" y="670"/>
                        </a:lnTo>
                        <a:lnTo>
                          <a:pt x="407" y="670"/>
                        </a:lnTo>
                        <a:lnTo>
                          <a:pt x="407" y="583"/>
                        </a:lnTo>
                        <a:lnTo>
                          <a:pt x="410" y="583"/>
                        </a:lnTo>
                        <a:lnTo>
                          <a:pt x="410" y="497"/>
                        </a:lnTo>
                        <a:lnTo>
                          <a:pt x="412" y="497"/>
                        </a:lnTo>
                        <a:lnTo>
                          <a:pt x="412" y="445"/>
                        </a:lnTo>
                        <a:lnTo>
                          <a:pt x="415" y="445"/>
                        </a:lnTo>
                        <a:lnTo>
                          <a:pt x="415" y="474"/>
                        </a:lnTo>
                        <a:lnTo>
                          <a:pt x="418" y="474"/>
                        </a:lnTo>
                        <a:lnTo>
                          <a:pt x="418" y="502"/>
                        </a:lnTo>
                        <a:lnTo>
                          <a:pt x="421" y="502"/>
                        </a:lnTo>
                        <a:lnTo>
                          <a:pt x="421" y="543"/>
                        </a:lnTo>
                        <a:lnTo>
                          <a:pt x="424" y="543"/>
                        </a:lnTo>
                        <a:lnTo>
                          <a:pt x="424" y="670"/>
                        </a:lnTo>
                        <a:lnTo>
                          <a:pt x="427" y="670"/>
                        </a:lnTo>
                        <a:lnTo>
                          <a:pt x="427" y="794"/>
                        </a:lnTo>
                        <a:lnTo>
                          <a:pt x="430" y="794"/>
                        </a:lnTo>
                        <a:lnTo>
                          <a:pt x="430" y="919"/>
                        </a:lnTo>
                        <a:lnTo>
                          <a:pt x="433" y="919"/>
                        </a:lnTo>
                        <a:lnTo>
                          <a:pt x="433" y="1043"/>
                        </a:lnTo>
                        <a:lnTo>
                          <a:pt x="435" y="1043"/>
                        </a:lnTo>
                        <a:lnTo>
                          <a:pt x="435" y="1170"/>
                        </a:lnTo>
                        <a:lnTo>
                          <a:pt x="438" y="1170"/>
                        </a:lnTo>
                        <a:lnTo>
                          <a:pt x="438" y="1294"/>
                        </a:lnTo>
                        <a:lnTo>
                          <a:pt x="441" y="1294"/>
                        </a:lnTo>
                        <a:lnTo>
                          <a:pt x="441" y="1338"/>
                        </a:lnTo>
                        <a:lnTo>
                          <a:pt x="444" y="1338"/>
                        </a:lnTo>
                        <a:lnTo>
                          <a:pt x="444" y="1361"/>
                        </a:lnTo>
                        <a:lnTo>
                          <a:pt x="447" y="1361"/>
                        </a:lnTo>
                        <a:lnTo>
                          <a:pt x="447" y="1381"/>
                        </a:lnTo>
                        <a:lnTo>
                          <a:pt x="450" y="1381"/>
                        </a:lnTo>
                        <a:lnTo>
                          <a:pt x="450" y="1332"/>
                        </a:lnTo>
                        <a:lnTo>
                          <a:pt x="453" y="1332"/>
                        </a:lnTo>
                        <a:lnTo>
                          <a:pt x="453" y="1237"/>
                        </a:lnTo>
                        <a:lnTo>
                          <a:pt x="456" y="1237"/>
                        </a:lnTo>
                        <a:lnTo>
                          <a:pt x="456" y="1138"/>
                        </a:lnTo>
                        <a:lnTo>
                          <a:pt x="459" y="1138"/>
                        </a:lnTo>
                        <a:lnTo>
                          <a:pt x="459" y="1017"/>
                        </a:lnTo>
                        <a:lnTo>
                          <a:pt x="461" y="1017"/>
                        </a:lnTo>
                        <a:lnTo>
                          <a:pt x="461" y="864"/>
                        </a:lnTo>
                        <a:lnTo>
                          <a:pt x="464" y="864"/>
                        </a:lnTo>
                        <a:lnTo>
                          <a:pt x="464" y="708"/>
                        </a:lnTo>
                        <a:lnTo>
                          <a:pt x="467" y="708"/>
                        </a:lnTo>
                        <a:lnTo>
                          <a:pt x="467" y="560"/>
                        </a:lnTo>
                        <a:lnTo>
                          <a:pt x="470" y="560"/>
                        </a:lnTo>
                        <a:lnTo>
                          <a:pt x="470" y="433"/>
                        </a:lnTo>
                        <a:lnTo>
                          <a:pt x="473" y="433"/>
                        </a:lnTo>
                        <a:lnTo>
                          <a:pt x="473" y="303"/>
                        </a:lnTo>
                        <a:lnTo>
                          <a:pt x="476" y="303"/>
                        </a:lnTo>
                        <a:lnTo>
                          <a:pt x="476" y="185"/>
                        </a:lnTo>
                        <a:lnTo>
                          <a:pt x="479" y="185"/>
                        </a:lnTo>
                        <a:lnTo>
                          <a:pt x="479" y="144"/>
                        </a:lnTo>
                        <a:lnTo>
                          <a:pt x="482" y="144"/>
                        </a:lnTo>
                        <a:lnTo>
                          <a:pt x="482" y="101"/>
                        </a:lnTo>
                        <a:lnTo>
                          <a:pt x="485" y="101"/>
                        </a:lnTo>
                        <a:lnTo>
                          <a:pt x="485" y="57"/>
                        </a:lnTo>
                        <a:lnTo>
                          <a:pt x="487" y="57"/>
                        </a:lnTo>
                        <a:lnTo>
                          <a:pt x="487" y="86"/>
                        </a:lnTo>
                        <a:lnTo>
                          <a:pt x="490" y="86"/>
                        </a:lnTo>
                        <a:lnTo>
                          <a:pt x="490" y="118"/>
                        </a:lnTo>
                        <a:lnTo>
                          <a:pt x="493" y="118"/>
                        </a:lnTo>
                        <a:lnTo>
                          <a:pt x="493" y="153"/>
                        </a:lnTo>
                        <a:lnTo>
                          <a:pt x="496" y="153"/>
                        </a:lnTo>
                        <a:lnTo>
                          <a:pt x="496" y="205"/>
                        </a:lnTo>
                        <a:lnTo>
                          <a:pt x="499" y="205"/>
                        </a:lnTo>
                        <a:lnTo>
                          <a:pt x="499" y="265"/>
                        </a:lnTo>
                        <a:lnTo>
                          <a:pt x="502" y="265"/>
                        </a:lnTo>
                        <a:lnTo>
                          <a:pt x="502" y="323"/>
                        </a:lnTo>
                        <a:lnTo>
                          <a:pt x="505" y="323"/>
                        </a:lnTo>
                        <a:lnTo>
                          <a:pt x="505" y="375"/>
                        </a:lnTo>
                        <a:lnTo>
                          <a:pt x="508" y="375"/>
                        </a:lnTo>
                        <a:lnTo>
                          <a:pt x="508" y="424"/>
                        </a:lnTo>
                        <a:lnTo>
                          <a:pt x="510" y="424"/>
                        </a:lnTo>
                        <a:lnTo>
                          <a:pt x="510" y="471"/>
                        </a:lnTo>
                        <a:lnTo>
                          <a:pt x="513" y="471"/>
                        </a:lnTo>
                        <a:lnTo>
                          <a:pt x="513" y="505"/>
                        </a:lnTo>
                        <a:lnTo>
                          <a:pt x="516" y="505"/>
                        </a:lnTo>
                        <a:lnTo>
                          <a:pt x="516" y="523"/>
                        </a:lnTo>
                        <a:lnTo>
                          <a:pt x="519" y="523"/>
                        </a:lnTo>
                        <a:lnTo>
                          <a:pt x="519" y="540"/>
                        </a:lnTo>
                        <a:lnTo>
                          <a:pt x="522" y="540"/>
                        </a:lnTo>
                        <a:lnTo>
                          <a:pt x="522" y="552"/>
                        </a:lnTo>
                        <a:lnTo>
                          <a:pt x="525" y="552"/>
                        </a:lnTo>
                        <a:lnTo>
                          <a:pt x="525" y="549"/>
                        </a:lnTo>
                        <a:lnTo>
                          <a:pt x="528" y="549"/>
                        </a:lnTo>
                        <a:lnTo>
                          <a:pt x="528" y="546"/>
                        </a:lnTo>
                        <a:lnTo>
                          <a:pt x="531" y="546"/>
                        </a:lnTo>
                        <a:lnTo>
                          <a:pt x="531" y="543"/>
                        </a:lnTo>
                        <a:lnTo>
                          <a:pt x="534" y="543"/>
                        </a:lnTo>
                        <a:lnTo>
                          <a:pt x="534" y="537"/>
                        </a:lnTo>
                        <a:lnTo>
                          <a:pt x="536" y="537"/>
                        </a:lnTo>
                        <a:lnTo>
                          <a:pt x="536" y="528"/>
                        </a:lnTo>
                        <a:lnTo>
                          <a:pt x="539" y="528"/>
                        </a:lnTo>
                        <a:lnTo>
                          <a:pt x="539" y="523"/>
                        </a:lnTo>
                        <a:lnTo>
                          <a:pt x="542" y="523"/>
                        </a:lnTo>
                        <a:lnTo>
                          <a:pt x="542" y="520"/>
                        </a:lnTo>
                        <a:lnTo>
                          <a:pt x="545" y="520"/>
                        </a:lnTo>
                        <a:lnTo>
                          <a:pt x="545" y="517"/>
                        </a:lnTo>
                        <a:lnTo>
                          <a:pt x="548" y="517"/>
                        </a:lnTo>
                        <a:lnTo>
                          <a:pt x="548" y="514"/>
                        </a:lnTo>
                        <a:lnTo>
                          <a:pt x="551" y="514"/>
                        </a:lnTo>
                        <a:lnTo>
                          <a:pt x="551" y="508"/>
                        </a:lnTo>
                        <a:lnTo>
                          <a:pt x="554" y="508"/>
                        </a:lnTo>
                        <a:lnTo>
                          <a:pt x="554" y="502"/>
                        </a:lnTo>
                        <a:lnTo>
                          <a:pt x="557" y="502"/>
                        </a:lnTo>
                        <a:lnTo>
                          <a:pt x="557" y="497"/>
                        </a:lnTo>
                        <a:lnTo>
                          <a:pt x="559" y="497"/>
                        </a:lnTo>
                        <a:lnTo>
                          <a:pt x="559" y="485"/>
                        </a:lnTo>
                        <a:lnTo>
                          <a:pt x="562" y="485"/>
                        </a:lnTo>
                        <a:lnTo>
                          <a:pt x="562" y="471"/>
                        </a:lnTo>
                        <a:lnTo>
                          <a:pt x="565" y="471"/>
                        </a:lnTo>
                        <a:lnTo>
                          <a:pt x="565" y="456"/>
                        </a:lnTo>
                        <a:lnTo>
                          <a:pt x="568" y="456"/>
                        </a:lnTo>
                        <a:lnTo>
                          <a:pt x="568" y="439"/>
                        </a:lnTo>
                        <a:lnTo>
                          <a:pt x="571" y="439"/>
                        </a:lnTo>
                        <a:lnTo>
                          <a:pt x="571" y="422"/>
                        </a:lnTo>
                        <a:lnTo>
                          <a:pt x="574" y="422"/>
                        </a:lnTo>
                        <a:lnTo>
                          <a:pt x="574" y="404"/>
                        </a:lnTo>
                        <a:lnTo>
                          <a:pt x="577" y="404"/>
                        </a:lnTo>
                        <a:lnTo>
                          <a:pt x="577" y="390"/>
                        </a:lnTo>
                        <a:lnTo>
                          <a:pt x="580" y="390"/>
                        </a:lnTo>
                        <a:lnTo>
                          <a:pt x="580" y="384"/>
                        </a:lnTo>
                        <a:lnTo>
                          <a:pt x="583" y="384"/>
                        </a:lnTo>
                        <a:lnTo>
                          <a:pt x="583" y="375"/>
                        </a:lnTo>
                        <a:lnTo>
                          <a:pt x="585" y="375"/>
                        </a:lnTo>
                        <a:lnTo>
                          <a:pt x="585" y="370"/>
                        </a:lnTo>
                        <a:lnTo>
                          <a:pt x="588" y="370"/>
                        </a:lnTo>
                        <a:lnTo>
                          <a:pt x="588" y="381"/>
                        </a:lnTo>
                        <a:lnTo>
                          <a:pt x="591" y="381"/>
                        </a:lnTo>
                        <a:lnTo>
                          <a:pt x="591" y="390"/>
                        </a:lnTo>
                        <a:lnTo>
                          <a:pt x="594" y="390"/>
                        </a:lnTo>
                        <a:lnTo>
                          <a:pt x="594" y="398"/>
                        </a:lnTo>
                        <a:lnTo>
                          <a:pt x="597" y="398"/>
                        </a:lnTo>
                        <a:lnTo>
                          <a:pt x="597" y="416"/>
                        </a:lnTo>
                        <a:lnTo>
                          <a:pt x="600" y="416"/>
                        </a:lnTo>
                        <a:lnTo>
                          <a:pt x="600" y="436"/>
                        </a:lnTo>
                        <a:lnTo>
                          <a:pt x="603" y="436"/>
                        </a:lnTo>
                        <a:lnTo>
                          <a:pt x="603" y="453"/>
                        </a:lnTo>
                        <a:lnTo>
                          <a:pt x="606" y="453"/>
                        </a:lnTo>
                        <a:lnTo>
                          <a:pt x="606" y="471"/>
                        </a:lnTo>
                        <a:lnTo>
                          <a:pt x="609" y="471"/>
                        </a:lnTo>
                        <a:lnTo>
                          <a:pt x="609" y="488"/>
                        </a:lnTo>
                        <a:lnTo>
                          <a:pt x="611" y="488"/>
                        </a:lnTo>
                        <a:lnTo>
                          <a:pt x="611" y="502"/>
                        </a:lnTo>
                        <a:lnTo>
                          <a:pt x="614" y="502"/>
                        </a:lnTo>
                        <a:lnTo>
                          <a:pt x="614" y="514"/>
                        </a:lnTo>
                        <a:lnTo>
                          <a:pt x="617" y="514"/>
                        </a:lnTo>
                        <a:lnTo>
                          <a:pt x="617" y="520"/>
                        </a:lnTo>
                        <a:lnTo>
                          <a:pt x="620" y="520"/>
                        </a:lnTo>
                        <a:lnTo>
                          <a:pt x="620" y="528"/>
                        </a:lnTo>
                        <a:lnTo>
                          <a:pt x="623" y="528"/>
                        </a:lnTo>
                        <a:lnTo>
                          <a:pt x="623" y="531"/>
                        </a:lnTo>
                        <a:lnTo>
                          <a:pt x="626" y="531"/>
                        </a:lnTo>
                        <a:lnTo>
                          <a:pt x="626" y="528"/>
                        </a:lnTo>
                        <a:lnTo>
                          <a:pt x="629" y="528"/>
                        </a:lnTo>
                        <a:lnTo>
                          <a:pt x="629" y="526"/>
                        </a:lnTo>
                        <a:lnTo>
                          <a:pt x="632" y="526"/>
                        </a:lnTo>
                        <a:lnTo>
                          <a:pt x="632" y="523"/>
                        </a:lnTo>
                        <a:lnTo>
                          <a:pt x="634" y="523"/>
                        </a:lnTo>
                        <a:lnTo>
                          <a:pt x="634" y="514"/>
                        </a:lnTo>
                        <a:lnTo>
                          <a:pt x="637" y="514"/>
                        </a:lnTo>
                        <a:lnTo>
                          <a:pt x="637" y="508"/>
                        </a:lnTo>
                        <a:lnTo>
                          <a:pt x="640" y="508"/>
                        </a:lnTo>
                        <a:lnTo>
                          <a:pt x="640" y="500"/>
                        </a:lnTo>
                        <a:lnTo>
                          <a:pt x="643" y="500"/>
                        </a:lnTo>
                        <a:lnTo>
                          <a:pt x="643" y="491"/>
                        </a:lnTo>
                        <a:lnTo>
                          <a:pt x="646" y="491"/>
                        </a:lnTo>
                        <a:lnTo>
                          <a:pt x="646" y="482"/>
                        </a:lnTo>
                        <a:lnTo>
                          <a:pt x="649" y="482"/>
                        </a:lnTo>
                        <a:lnTo>
                          <a:pt x="649" y="474"/>
                        </a:lnTo>
                        <a:lnTo>
                          <a:pt x="652" y="474"/>
                        </a:lnTo>
                        <a:lnTo>
                          <a:pt x="652" y="465"/>
                        </a:lnTo>
                        <a:lnTo>
                          <a:pt x="655" y="465"/>
                        </a:lnTo>
                        <a:lnTo>
                          <a:pt x="655" y="459"/>
                        </a:lnTo>
                        <a:lnTo>
                          <a:pt x="658" y="459"/>
                        </a:lnTo>
                        <a:lnTo>
                          <a:pt x="658" y="450"/>
                        </a:lnTo>
                        <a:lnTo>
                          <a:pt x="660" y="450"/>
                        </a:lnTo>
                        <a:lnTo>
                          <a:pt x="660" y="445"/>
                        </a:lnTo>
                        <a:lnTo>
                          <a:pt x="663" y="445"/>
                        </a:lnTo>
                        <a:lnTo>
                          <a:pt x="663" y="439"/>
                        </a:lnTo>
                        <a:lnTo>
                          <a:pt x="666" y="439"/>
                        </a:lnTo>
                        <a:lnTo>
                          <a:pt x="666" y="433"/>
                        </a:lnTo>
                        <a:lnTo>
                          <a:pt x="669" y="433"/>
                        </a:lnTo>
                        <a:lnTo>
                          <a:pt x="669" y="430"/>
                        </a:lnTo>
                        <a:lnTo>
                          <a:pt x="672" y="430"/>
                        </a:lnTo>
                        <a:lnTo>
                          <a:pt x="672" y="427"/>
                        </a:lnTo>
                        <a:lnTo>
                          <a:pt x="675" y="427"/>
                        </a:lnTo>
                        <a:lnTo>
                          <a:pt x="675" y="424"/>
                        </a:lnTo>
                        <a:lnTo>
                          <a:pt x="678" y="424"/>
                        </a:lnTo>
                        <a:lnTo>
                          <a:pt x="678" y="427"/>
                        </a:lnTo>
                        <a:lnTo>
                          <a:pt x="681" y="427"/>
                        </a:lnTo>
                        <a:lnTo>
                          <a:pt x="681" y="430"/>
                        </a:lnTo>
                        <a:lnTo>
                          <a:pt x="683" y="430"/>
                        </a:lnTo>
                        <a:lnTo>
                          <a:pt x="683" y="433"/>
                        </a:lnTo>
                        <a:lnTo>
                          <a:pt x="686" y="433"/>
                        </a:lnTo>
                        <a:lnTo>
                          <a:pt x="686" y="439"/>
                        </a:lnTo>
                        <a:lnTo>
                          <a:pt x="689" y="439"/>
                        </a:lnTo>
                        <a:lnTo>
                          <a:pt x="689" y="445"/>
                        </a:lnTo>
                        <a:lnTo>
                          <a:pt x="692" y="445"/>
                        </a:lnTo>
                        <a:lnTo>
                          <a:pt x="692" y="450"/>
                        </a:lnTo>
                        <a:lnTo>
                          <a:pt x="695" y="450"/>
                        </a:lnTo>
                        <a:lnTo>
                          <a:pt x="695" y="456"/>
                        </a:lnTo>
                        <a:lnTo>
                          <a:pt x="698" y="456"/>
                        </a:lnTo>
                        <a:lnTo>
                          <a:pt x="698" y="462"/>
                        </a:lnTo>
                        <a:lnTo>
                          <a:pt x="701" y="462"/>
                        </a:lnTo>
                        <a:lnTo>
                          <a:pt x="701" y="465"/>
                        </a:lnTo>
                        <a:lnTo>
                          <a:pt x="704" y="465"/>
                        </a:lnTo>
                        <a:lnTo>
                          <a:pt x="704" y="471"/>
                        </a:lnTo>
                        <a:lnTo>
                          <a:pt x="707" y="471"/>
                        </a:lnTo>
                        <a:lnTo>
                          <a:pt x="707" y="474"/>
                        </a:lnTo>
                        <a:lnTo>
                          <a:pt x="709" y="474"/>
                        </a:lnTo>
                        <a:lnTo>
                          <a:pt x="709" y="476"/>
                        </a:lnTo>
                        <a:lnTo>
                          <a:pt x="712" y="476"/>
                        </a:lnTo>
                        <a:lnTo>
                          <a:pt x="712" y="479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7" name="Freeform 163">
                    <a:extLst>
                      <a:ext uri="{FF2B5EF4-FFF2-40B4-BE49-F238E27FC236}">
                        <a16:creationId xmlns:a16="http://schemas.microsoft.com/office/drawing/2014/main" id="{A1F99EE8-8047-2F40-CC19-C595FD1DFD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35" y="1028"/>
                    <a:ext cx="736" cy="988"/>
                  </a:xfrm>
                  <a:custGeom>
                    <a:avLst/>
                    <a:gdLst>
                      <a:gd name="T0" fmla="*/ 9 w 736"/>
                      <a:gd name="T1" fmla="*/ 237 h 988"/>
                      <a:gd name="T2" fmla="*/ 20 w 736"/>
                      <a:gd name="T3" fmla="*/ 251 h 988"/>
                      <a:gd name="T4" fmla="*/ 32 w 736"/>
                      <a:gd name="T5" fmla="*/ 260 h 988"/>
                      <a:gd name="T6" fmla="*/ 49 w 736"/>
                      <a:gd name="T7" fmla="*/ 275 h 988"/>
                      <a:gd name="T8" fmla="*/ 61 w 736"/>
                      <a:gd name="T9" fmla="*/ 301 h 988"/>
                      <a:gd name="T10" fmla="*/ 72 w 736"/>
                      <a:gd name="T11" fmla="*/ 312 h 988"/>
                      <a:gd name="T12" fmla="*/ 84 w 736"/>
                      <a:gd name="T13" fmla="*/ 277 h 988"/>
                      <a:gd name="T14" fmla="*/ 95 w 736"/>
                      <a:gd name="T15" fmla="*/ 223 h 988"/>
                      <a:gd name="T16" fmla="*/ 107 w 736"/>
                      <a:gd name="T17" fmla="*/ 225 h 988"/>
                      <a:gd name="T18" fmla="*/ 118 w 736"/>
                      <a:gd name="T19" fmla="*/ 332 h 988"/>
                      <a:gd name="T20" fmla="*/ 130 w 736"/>
                      <a:gd name="T21" fmla="*/ 468 h 988"/>
                      <a:gd name="T22" fmla="*/ 142 w 736"/>
                      <a:gd name="T23" fmla="*/ 509 h 988"/>
                      <a:gd name="T24" fmla="*/ 153 w 736"/>
                      <a:gd name="T25" fmla="*/ 408 h 988"/>
                      <a:gd name="T26" fmla="*/ 165 w 736"/>
                      <a:gd name="T27" fmla="*/ 283 h 988"/>
                      <a:gd name="T28" fmla="*/ 176 w 736"/>
                      <a:gd name="T29" fmla="*/ 318 h 988"/>
                      <a:gd name="T30" fmla="*/ 188 w 736"/>
                      <a:gd name="T31" fmla="*/ 514 h 988"/>
                      <a:gd name="T32" fmla="*/ 199 w 736"/>
                      <a:gd name="T33" fmla="*/ 691 h 988"/>
                      <a:gd name="T34" fmla="*/ 211 w 736"/>
                      <a:gd name="T35" fmla="*/ 659 h 988"/>
                      <a:gd name="T36" fmla="*/ 222 w 736"/>
                      <a:gd name="T37" fmla="*/ 543 h 988"/>
                      <a:gd name="T38" fmla="*/ 234 w 736"/>
                      <a:gd name="T39" fmla="*/ 514 h 988"/>
                      <a:gd name="T40" fmla="*/ 245 w 736"/>
                      <a:gd name="T41" fmla="*/ 621 h 988"/>
                      <a:gd name="T42" fmla="*/ 257 w 736"/>
                      <a:gd name="T43" fmla="*/ 676 h 988"/>
                      <a:gd name="T44" fmla="*/ 268 w 736"/>
                      <a:gd name="T45" fmla="*/ 520 h 988"/>
                      <a:gd name="T46" fmla="*/ 280 w 736"/>
                      <a:gd name="T47" fmla="*/ 214 h 988"/>
                      <a:gd name="T48" fmla="*/ 291 w 736"/>
                      <a:gd name="T49" fmla="*/ 0 h 988"/>
                      <a:gd name="T50" fmla="*/ 303 w 736"/>
                      <a:gd name="T51" fmla="*/ 107 h 988"/>
                      <a:gd name="T52" fmla="*/ 315 w 736"/>
                      <a:gd name="T53" fmla="*/ 460 h 988"/>
                      <a:gd name="T54" fmla="*/ 326 w 736"/>
                      <a:gd name="T55" fmla="*/ 838 h 988"/>
                      <a:gd name="T56" fmla="*/ 338 w 736"/>
                      <a:gd name="T57" fmla="*/ 988 h 988"/>
                      <a:gd name="T58" fmla="*/ 349 w 736"/>
                      <a:gd name="T59" fmla="*/ 844 h 988"/>
                      <a:gd name="T60" fmla="*/ 361 w 736"/>
                      <a:gd name="T61" fmla="*/ 555 h 988"/>
                      <a:gd name="T62" fmla="*/ 372 w 736"/>
                      <a:gd name="T63" fmla="*/ 301 h 988"/>
                      <a:gd name="T64" fmla="*/ 384 w 736"/>
                      <a:gd name="T65" fmla="*/ 214 h 988"/>
                      <a:gd name="T66" fmla="*/ 395 w 736"/>
                      <a:gd name="T67" fmla="*/ 251 h 988"/>
                      <a:gd name="T68" fmla="*/ 407 w 736"/>
                      <a:gd name="T69" fmla="*/ 315 h 988"/>
                      <a:gd name="T70" fmla="*/ 418 w 736"/>
                      <a:gd name="T71" fmla="*/ 306 h 988"/>
                      <a:gd name="T72" fmla="*/ 430 w 736"/>
                      <a:gd name="T73" fmla="*/ 208 h 988"/>
                      <a:gd name="T74" fmla="*/ 441 w 736"/>
                      <a:gd name="T75" fmla="*/ 107 h 988"/>
                      <a:gd name="T76" fmla="*/ 453 w 736"/>
                      <a:gd name="T77" fmla="*/ 58 h 988"/>
                      <a:gd name="T78" fmla="*/ 467 w 736"/>
                      <a:gd name="T79" fmla="*/ 58 h 988"/>
                      <a:gd name="T80" fmla="*/ 488 w 736"/>
                      <a:gd name="T81" fmla="*/ 69 h 988"/>
                      <a:gd name="T82" fmla="*/ 499 w 736"/>
                      <a:gd name="T83" fmla="*/ 107 h 988"/>
                      <a:gd name="T84" fmla="*/ 511 w 736"/>
                      <a:gd name="T85" fmla="*/ 197 h 988"/>
                      <a:gd name="T86" fmla="*/ 522 w 736"/>
                      <a:gd name="T87" fmla="*/ 327 h 988"/>
                      <a:gd name="T88" fmla="*/ 534 w 736"/>
                      <a:gd name="T89" fmla="*/ 457 h 988"/>
                      <a:gd name="T90" fmla="*/ 545 w 736"/>
                      <a:gd name="T91" fmla="*/ 526 h 988"/>
                      <a:gd name="T92" fmla="*/ 557 w 736"/>
                      <a:gd name="T93" fmla="*/ 480 h 988"/>
                      <a:gd name="T94" fmla="*/ 568 w 736"/>
                      <a:gd name="T95" fmla="*/ 353 h 988"/>
                      <a:gd name="T96" fmla="*/ 580 w 736"/>
                      <a:gd name="T97" fmla="*/ 251 h 988"/>
                      <a:gd name="T98" fmla="*/ 591 w 736"/>
                      <a:gd name="T99" fmla="*/ 246 h 988"/>
                      <a:gd name="T100" fmla="*/ 603 w 736"/>
                      <a:gd name="T101" fmla="*/ 338 h 988"/>
                      <a:gd name="T102" fmla="*/ 614 w 736"/>
                      <a:gd name="T103" fmla="*/ 457 h 988"/>
                      <a:gd name="T104" fmla="*/ 626 w 736"/>
                      <a:gd name="T105" fmla="*/ 529 h 988"/>
                      <a:gd name="T106" fmla="*/ 638 w 736"/>
                      <a:gd name="T107" fmla="*/ 535 h 988"/>
                      <a:gd name="T108" fmla="*/ 649 w 736"/>
                      <a:gd name="T109" fmla="*/ 474 h 988"/>
                      <a:gd name="T110" fmla="*/ 661 w 736"/>
                      <a:gd name="T111" fmla="*/ 405 h 988"/>
                      <a:gd name="T112" fmla="*/ 672 w 736"/>
                      <a:gd name="T113" fmla="*/ 358 h 988"/>
                      <a:gd name="T114" fmla="*/ 684 w 736"/>
                      <a:gd name="T115" fmla="*/ 350 h 988"/>
                      <a:gd name="T116" fmla="*/ 695 w 736"/>
                      <a:gd name="T117" fmla="*/ 361 h 988"/>
                      <a:gd name="T118" fmla="*/ 713 w 736"/>
                      <a:gd name="T119" fmla="*/ 364 h 988"/>
                      <a:gd name="T120" fmla="*/ 724 w 736"/>
                      <a:gd name="T121" fmla="*/ 318 h 988"/>
                      <a:gd name="T122" fmla="*/ 736 w 736"/>
                      <a:gd name="T123" fmla="*/ 257 h 9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36" h="988">
                        <a:moveTo>
                          <a:pt x="0" y="228"/>
                        </a:moveTo>
                        <a:lnTo>
                          <a:pt x="0" y="231"/>
                        </a:lnTo>
                        <a:lnTo>
                          <a:pt x="3" y="231"/>
                        </a:lnTo>
                        <a:lnTo>
                          <a:pt x="3" y="234"/>
                        </a:lnTo>
                        <a:lnTo>
                          <a:pt x="6" y="234"/>
                        </a:lnTo>
                        <a:lnTo>
                          <a:pt x="6" y="234"/>
                        </a:lnTo>
                        <a:lnTo>
                          <a:pt x="9" y="234"/>
                        </a:lnTo>
                        <a:lnTo>
                          <a:pt x="9" y="237"/>
                        </a:lnTo>
                        <a:lnTo>
                          <a:pt x="12" y="237"/>
                        </a:lnTo>
                        <a:lnTo>
                          <a:pt x="12" y="240"/>
                        </a:lnTo>
                        <a:lnTo>
                          <a:pt x="15" y="240"/>
                        </a:lnTo>
                        <a:lnTo>
                          <a:pt x="15" y="243"/>
                        </a:lnTo>
                        <a:lnTo>
                          <a:pt x="18" y="243"/>
                        </a:lnTo>
                        <a:lnTo>
                          <a:pt x="18" y="246"/>
                        </a:lnTo>
                        <a:lnTo>
                          <a:pt x="20" y="246"/>
                        </a:lnTo>
                        <a:lnTo>
                          <a:pt x="20" y="251"/>
                        </a:lnTo>
                        <a:lnTo>
                          <a:pt x="23" y="251"/>
                        </a:lnTo>
                        <a:lnTo>
                          <a:pt x="23" y="254"/>
                        </a:lnTo>
                        <a:lnTo>
                          <a:pt x="26" y="254"/>
                        </a:lnTo>
                        <a:lnTo>
                          <a:pt x="26" y="257"/>
                        </a:lnTo>
                        <a:lnTo>
                          <a:pt x="29" y="257"/>
                        </a:lnTo>
                        <a:lnTo>
                          <a:pt x="29" y="260"/>
                        </a:lnTo>
                        <a:lnTo>
                          <a:pt x="32" y="260"/>
                        </a:lnTo>
                        <a:lnTo>
                          <a:pt x="32" y="260"/>
                        </a:lnTo>
                        <a:lnTo>
                          <a:pt x="35" y="260"/>
                        </a:lnTo>
                        <a:lnTo>
                          <a:pt x="35" y="263"/>
                        </a:lnTo>
                        <a:lnTo>
                          <a:pt x="38" y="263"/>
                        </a:lnTo>
                        <a:lnTo>
                          <a:pt x="43" y="263"/>
                        </a:lnTo>
                        <a:lnTo>
                          <a:pt x="46" y="263"/>
                        </a:lnTo>
                        <a:lnTo>
                          <a:pt x="46" y="269"/>
                        </a:lnTo>
                        <a:lnTo>
                          <a:pt x="49" y="269"/>
                        </a:lnTo>
                        <a:lnTo>
                          <a:pt x="49" y="275"/>
                        </a:lnTo>
                        <a:lnTo>
                          <a:pt x="52" y="275"/>
                        </a:lnTo>
                        <a:lnTo>
                          <a:pt x="52" y="280"/>
                        </a:lnTo>
                        <a:lnTo>
                          <a:pt x="55" y="280"/>
                        </a:lnTo>
                        <a:lnTo>
                          <a:pt x="55" y="286"/>
                        </a:lnTo>
                        <a:lnTo>
                          <a:pt x="58" y="286"/>
                        </a:lnTo>
                        <a:lnTo>
                          <a:pt x="58" y="295"/>
                        </a:lnTo>
                        <a:lnTo>
                          <a:pt x="61" y="295"/>
                        </a:lnTo>
                        <a:lnTo>
                          <a:pt x="61" y="301"/>
                        </a:lnTo>
                        <a:lnTo>
                          <a:pt x="64" y="301"/>
                        </a:lnTo>
                        <a:lnTo>
                          <a:pt x="64" y="306"/>
                        </a:lnTo>
                        <a:lnTo>
                          <a:pt x="67" y="306"/>
                        </a:lnTo>
                        <a:lnTo>
                          <a:pt x="67" y="309"/>
                        </a:lnTo>
                        <a:lnTo>
                          <a:pt x="69" y="309"/>
                        </a:lnTo>
                        <a:lnTo>
                          <a:pt x="69" y="312"/>
                        </a:lnTo>
                        <a:lnTo>
                          <a:pt x="72" y="312"/>
                        </a:lnTo>
                        <a:lnTo>
                          <a:pt x="72" y="312"/>
                        </a:lnTo>
                        <a:lnTo>
                          <a:pt x="75" y="312"/>
                        </a:lnTo>
                        <a:lnTo>
                          <a:pt x="75" y="306"/>
                        </a:lnTo>
                        <a:lnTo>
                          <a:pt x="78" y="306"/>
                        </a:lnTo>
                        <a:lnTo>
                          <a:pt x="78" y="301"/>
                        </a:lnTo>
                        <a:lnTo>
                          <a:pt x="81" y="301"/>
                        </a:lnTo>
                        <a:lnTo>
                          <a:pt x="81" y="292"/>
                        </a:lnTo>
                        <a:lnTo>
                          <a:pt x="84" y="292"/>
                        </a:lnTo>
                        <a:lnTo>
                          <a:pt x="84" y="277"/>
                        </a:lnTo>
                        <a:lnTo>
                          <a:pt x="87" y="277"/>
                        </a:lnTo>
                        <a:lnTo>
                          <a:pt x="87" y="260"/>
                        </a:lnTo>
                        <a:lnTo>
                          <a:pt x="90" y="260"/>
                        </a:lnTo>
                        <a:lnTo>
                          <a:pt x="90" y="246"/>
                        </a:lnTo>
                        <a:lnTo>
                          <a:pt x="92" y="246"/>
                        </a:lnTo>
                        <a:lnTo>
                          <a:pt x="92" y="234"/>
                        </a:lnTo>
                        <a:lnTo>
                          <a:pt x="95" y="234"/>
                        </a:lnTo>
                        <a:lnTo>
                          <a:pt x="95" y="223"/>
                        </a:lnTo>
                        <a:lnTo>
                          <a:pt x="98" y="223"/>
                        </a:lnTo>
                        <a:lnTo>
                          <a:pt x="98" y="211"/>
                        </a:lnTo>
                        <a:lnTo>
                          <a:pt x="101" y="211"/>
                        </a:lnTo>
                        <a:lnTo>
                          <a:pt x="101" y="214"/>
                        </a:lnTo>
                        <a:lnTo>
                          <a:pt x="104" y="214"/>
                        </a:lnTo>
                        <a:lnTo>
                          <a:pt x="104" y="220"/>
                        </a:lnTo>
                        <a:lnTo>
                          <a:pt x="107" y="220"/>
                        </a:lnTo>
                        <a:lnTo>
                          <a:pt x="107" y="225"/>
                        </a:lnTo>
                        <a:lnTo>
                          <a:pt x="110" y="225"/>
                        </a:lnTo>
                        <a:lnTo>
                          <a:pt x="110" y="246"/>
                        </a:lnTo>
                        <a:lnTo>
                          <a:pt x="113" y="246"/>
                        </a:lnTo>
                        <a:lnTo>
                          <a:pt x="113" y="272"/>
                        </a:lnTo>
                        <a:lnTo>
                          <a:pt x="116" y="272"/>
                        </a:lnTo>
                        <a:lnTo>
                          <a:pt x="116" y="298"/>
                        </a:lnTo>
                        <a:lnTo>
                          <a:pt x="118" y="298"/>
                        </a:lnTo>
                        <a:lnTo>
                          <a:pt x="118" y="332"/>
                        </a:lnTo>
                        <a:lnTo>
                          <a:pt x="121" y="332"/>
                        </a:lnTo>
                        <a:lnTo>
                          <a:pt x="121" y="370"/>
                        </a:lnTo>
                        <a:lnTo>
                          <a:pt x="124" y="370"/>
                        </a:lnTo>
                        <a:lnTo>
                          <a:pt x="124" y="408"/>
                        </a:lnTo>
                        <a:lnTo>
                          <a:pt x="127" y="408"/>
                        </a:lnTo>
                        <a:lnTo>
                          <a:pt x="127" y="439"/>
                        </a:lnTo>
                        <a:lnTo>
                          <a:pt x="130" y="439"/>
                        </a:lnTo>
                        <a:lnTo>
                          <a:pt x="130" y="468"/>
                        </a:lnTo>
                        <a:lnTo>
                          <a:pt x="133" y="468"/>
                        </a:lnTo>
                        <a:lnTo>
                          <a:pt x="133" y="494"/>
                        </a:lnTo>
                        <a:lnTo>
                          <a:pt x="136" y="494"/>
                        </a:lnTo>
                        <a:lnTo>
                          <a:pt x="136" y="514"/>
                        </a:lnTo>
                        <a:lnTo>
                          <a:pt x="139" y="514"/>
                        </a:lnTo>
                        <a:lnTo>
                          <a:pt x="139" y="512"/>
                        </a:lnTo>
                        <a:lnTo>
                          <a:pt x="142" y="512"/>
                        </a:lnTo>
                        <a:lnTo>
                          <a:pt x="142" y="509"/>
                        </a:lnTo>
                        <a:lnTo>
                          <a:pt x="144" y="509"/>
                        </a:lnTo>
                        <a:lnTo>
                          <a:pt x="144" y="506"/>
                        </a:lnTo>
                        <a:lnTo>
                          <a:pt x="147" y="506"/>
                        </a:lnTo>
                        <a:lnTo>
                          <a:pt x="147" y="471"/>
                        </a:lnTo>
                        <a:lnTo>
                          <a:pt x="150" y="471"/>
                        </a:lnTo>
                        <a:lnTo>
                          <a:pt x="150" y="439"/>
                        </a:lnTo>
                        <a:lnTo>
                          <a:pt x="153" y="439"/>
                        </a:lnTo>
                        <a:lnTo>
                          <a:pt x="153" y="408"/>
                        </a:lnTo>
                        <a:lnTo>
                          <a:pt x="156" y="408"/>
                        </a:lnTo>
                        <a:lnTo>
                          <a:pt x="156" y="373"/>
                        </a:lnTo>
                        <a:lnTo>
                          <a:pt x="159" y="373"/>
                        </a:lnTo>
                        <a:lnTo>
                          <a:pt x="159" y="335"/>
                        </a:lnTo>
                        <a:lnTo>
                          <a:pt x="162" y="335"/>
                        </a:lnTo>
                        <a:lnTo>
                          <a:pt x="162" y="301"/>
                        </a:lnTo>
                        <a:lnTo>
                          <a:pt x="165" y="301"/>
                        </a:lnTo>
                        <a:lnTo>
                          <a:pt x="165" y="283"/>
                        </a:lnTo>
                        <a:lnTo>
                          <a:pt x="167" y="283"/>
                        </a:lnTo>
                        <a:lnTo>
                          <a:pt x="167" y="275"/>
                        </a:lnTo>
                        <a:lnTo>
                          <a:pt x="170" y="275"/>
                        </a:lnTo>
                        <a:lnTo>
                          <a:pt x="170" y="266"/>
                        </a:lnTo>
                        <a:lnTo>
                          <a:pt x="173" y="266"/>
                        </a:lnTo>
                        <a:lnTo>
                          <a:pt x="173" y="280"/>
                        </a:lnTo>
                        <a:lnTo>
                          <a:pt x="176" y="280"/>
                        </a:lnTo>
                        <a:lnTo>
                          <a:pt x="176" y="318"/>
                        </a:lnTo>
                        <a:lnTo>
                          <a:pt x="179" y="318"/>
                        </a:lnTo>
                        <a:lnTo>
                          <a:pt x="179" y="356"/>
                        </a:lnTo>
                        <a:lnTo>
                          <a:pt x="182" y="356"/>
                        </a:lnTo>
                        <a:lnTo>
                          <a:pt x="182" y="399"/>
                        </a:lnTo>
                        <a:lnTo>
                          <a:pt x="185" y="399"/>
                        </a:lnTo>
                        <a:lnTo>
                          <a:pt x="185" y="457"/>
                        </a:lnTo>
                        <a:lnTo>
                          <a:pt x="188" y="457"/>
                        </a:lnTo>
                        <a:lnTo>
                          <a:pt x="188" y="514"/>
                        </a:lnTo>
                        <a:lnTo>
                          <a:pt x="191" y="514"/>
                        </a:lnTo>
                        <a:lnTo>
                          <a:pt x="191" y="569"/>
                        </a:lnTo>
                        <a:lnTo>
                          <a:pt x="193" y="569"/>
                        </a:lnTo>
                        <a:lnTo>
                          <a:pt x="193" y="610"/>
                        </a:lnTo>
                        <a:lnTo>
                          <a:pt x="196" y="610"/>
                        </a:lnTo>
                        <a:lnTo>
                          <a:pt x="196" y="650"/>
                        </a:lnTo>
                        <a:lnTo>
                          <a:pt x="199" y="650"/>
                        </a:lnTo>
                        <a:lnTo>
                          <a:pt x="199" y="691"/>
                        </a:lnTo>
                        <a:lnTo>
                          <a:pt x="202" y="691"/>
                        </a:lnTo>
                        <a:lnTo>
                          <a:pt x="202" y="688"/>
                        </a:lnTo>
                        <a:lnTo>
                          <a:pt x="205" y="688"/>
                        </a:lnTo>
                        <a:lnTo>
                          <a:pt x="205" y="688"/>
                        </a:lnTo>
                        <a:lnTo>
                          <a:pt x="208" y="688"/>
                        </a:lnTo>
                        <a:lnTo>
                          <a:pt x="208" y="685"/>
                        </a:lnTo>
                        <a:lnTo>
                          <a:pt x="211" y="685"/>
                        </a:lnTo>
                        <a:lnTo>
                          <a:pt x="211" y="659"/>
                        </a:lnTo>
                        <a:lnTo>
                          <a:pt x="214" y="659"/>
                        </a:lnTo>
                        <a:lnTo>
                          <a:pt x="214" y="627"/>
                        </a:lnTo>
                        <a:lnTo>
                          <a:pt x="217" y="627"/>
                        </a:lnTo>
                        <a:lnTo>
                          <a:pt x="217" y="598"/>
                        </a:lnTo>
                        <a:lnTo>
                          <a:pt x="219" y="598"/>
                        </a:lnTo>
                        <a:lnTo>
                          <a:pt x="219" y="569"/>
                        </a:lnTo>
                        <a:lnTo>
                          <a:pt x="222" y="569"/>
                        </a:lnTo>
                        <a:lnTo>
                          <a:pt x="222" y="543"/>
                        </a:lnTo>
                        <a:lnTo>
                          <a:pt x="225" y="543"/>
                        </a:lnTo>
                        <a:lnTo>
                          <a:pt x="225" y="517"/>
                        </a:lnTo>
                        <a:lnTo>
                          <a:pt x="228" y="517"/>
                        </a:lnTo>
                        <a:lnTo>
                          <a:pt x="228" y="506"/>
                        </a:lnTo>
                        <a:lnTo>
                          <a:pt x="231" y="506"/>
                        </a:lnTo>
                        <a:lnTo>
                          <a:pt x="231" y="512"/>
                        </a:lnTo>
                        <a:lnTo>
                          <a:pt x="234" y="512"/>
                        </a:lnTo>
                        <a:lnTo>
                          <a:pt x="234" y="514"/>
                        </a:lnTo>
                        <a:lnTo>
                          <a:pt x="237" y="514"/>
                        </a:lnTo>
                        <a:lnTo>
                          <a:pt x="237" y="529"/>
                        </a:lnTo>
                        <a:lnTo>
                          <a:pt x="240" y="529"/>
                        </a:lnTo>
                        <a:lnTo>
                          <a:pt x="240" y="561"/>
                        </a:lnTo>
                        <a:lnTo>
                          <a:pt x="242" y="561"/>
                        </a:lnTo>
                        <a:lnTo>
                          <a:pt x="242" y="590"/>
                        </a:lnTo>
                        <a:lnTo>
                          <a:pt x="245" y="590"/>
                        </a:lnTo>
                        <a:lnTo>
                          <a:pt x="245" y="621"/>
                        </a:lnTo>
                        <a:lnTo>
                          <a:pt x="248" y="621"/>
                        </a:lnTo>
                        <a:lnTo>
                          <a:pt x="248" y="645"/>
                        </a:lnTo>
                        <a:lnTo>
                          <a:pt x="251" y="645"/>
                        </a:lnTo>
                        <a:lnTo>
                          <a:pt x="251" y="671"/>
                        </a:lnTo>
                        <a:lnTo>
                          <a:pt x="254" y="671"/>
                        </a:lnTo>
                        <a:lnTo>
                          <a:pt x="254" y="694"/>
                        </a:lnTo>
                        <a:lnTo>
                          <a:pt x="257" y="694"/>
                        </a:lnTo>
                        <a:lnTo>
                          <a:pt x="257" y="676"/>
                        </a:lnTo>
                        <a:lnTo>
                          <a:pt x="260" y="676"/>
                        </a:lnTo>
                        <a:lnTo>
                          <a:pt x="260" y="659"/>
                        </a:lnTo>
                        <a:lnTo>
                          <a:pt x="263" y="659"/>
                        </a:lnTo>
                        <a:lnTo>
                          <a:pt x="263" y="642"/>
                        </a:lnTo>
                        <a:lnTo>
                          <a:pt x="266" y="642"/>
                        </a:lnTo>
                        <a:lnTo>
                          <a:pt x="266" y="584"/>
                        </a:lnTo>
                        <a:lnTo>
                          <a:pt x="268" y="584"/>
                        </a:lnTo>
                        <a:lnTo>
                          <a:pt x="268" y="520"/>
                        </a:lnTo>
                        <a:lnTo>
                          <a:pt x="271" y="520"/>
                        </a:lnTo>
                        <a:lnTo>
                          <a:pt x="271" y="457"/>
                        </a:lnTo>
                        <a:lnTo>
                          <a:pt x="274" y="457"/>
                        </a:lnTo>
                        <a:lnTo>
                          <a:pt x="274" y="379"/>
                        </a:lnTo>
                        <a:lnTo>
                          <a:pt x="277" y="379"/>
                        </a:lnTo>
                        <a:lnTo>
                          <a:pt x="277" y="298"/>
                        </a:lnTo>
                        <a:lnTo>
                          <a:pt x="280" y="298"/>
                        </a:lnTo>
                        <a:lnTo>
                          <a:pt x="280" y="214"/>
                        </a:lnTo>
                        <a:lnTo>
                          <a:pt x="283" y="214"/>
                        </a:lnTo>
                        <a:lnTo>
                          <a:pt x="283" y="145"/>
                        </a:lnTo>
                        <a:lnTo>
                          <a:pt x="286" y="145"/>
                        </a:lnTo>
                        <a:lnTo>
                          <a:pt x="286" y="90"/>
                        </a:lnTo>
                        <a:lnTo>
                          <a:pt x="289" y="90"/>
                        </a:lnTo>
                        <a:lnTo>
                          <a:pt x="289" y="35"/>
                        </a:lnTo>
                        <a:lnTo>
                          <a:pt x="291" y="35"/>
                        </a:lnTo>
                        <a:lnTo>
                          <a:pt x="291" y="0"/>
                        </a:lnTo>
                        <a:lnTo>
                          <a:pt x="294" y="0"/>
                        </a:lnTo>
                        <a:lnTo>
                          <a:pt x="294" y="9"/>
                        </a:lnTo>
                        <a:lnTo>
                          <a:pt x="297" y="9"/>
                        </a:lnTo>
                        <a:lnTo>
                          <a:pt x="297" y="17"/>
                        </a:lnTo>
                        <a:lnTo>
                          <a:pt x="300" y="17"/>
                        </a:lnTo>
                        <a:lnTo>
                          <a:pt x="300" y="35"/>
                        </a:lnTo>
                        <a:lnTo>
                          <a:pt x="303" y="35"/>
                        </a:lnTo>
                        <a:lnTo>
                          <a:pt x="303" y="107"/>
                        </a:lnTo>
                        <a:lnTo>
                          <a:pt x="306" y="107"/>
                        </a:lnTo>
                        <a:lnTo>
                          <a:pt x="306" y="179"/>
                        </a:lnTo>
                        <a:lnTo>
                          <a:pt x="309" y="179"/>
                        </a:lnTo>
                        <a:lnTo>
                          <a:pt x="309" y="251"/>
                        </a:lnTo>
                        <a:lnTo>
                          <a:pt x="312" y="251"/>
                        </a:lnTo>
                        <a:lnTo>
                          <a:pt x="312" y="356"/>
                        </a:lnTo>
                        <a:lnTo>
                          <a:pt x="315" y="356"/>
                        </a:lnTo>
                        <a:lnTo>
                          <a:pt x="315" y="460"/>
                        </a:lnTo>
                        <a:lnTo>
                          <a:pt x="317" y="460"/>
                        </a:lnTo>
                        <a:lnTo>
                          <a:pt x="317" y="564"/>
                        </a:lnTo>
                        <a:lnTo>
                          <a:pt x="320" y="564"/>
                        </a:lnTo>
                        <a:lnTo>
                          <a:pt x="320" y="656"/>
                        </a:lnTo>
                        <a:lnTo>
                          <a:pt x="323" y="656"/>
                        </a:lnTo>
                        <a:lnTo>
                          <a:pt x="323" y="749"/>
                        </a:lnTo>
                        <a:lnTo>
                          <a:pt x="326" y="749"/>
                        </a:lnTo>
                        <a:lnTo>
                          <a:pt x="326" y="838"/>
                        </a:lnTo>
                        <a:lnTo>
                          <a:pt x="329" y="838"/>
                        </a:lnTo>
                        <a:lnTo>
                          <a:pt x="329" y="896"/>
                        </a:lnTo>
                        <a:lnTo>
                          <a:pt x="332" y="896"/>
                        </a:lnTo>
                        <a:lnTo>
                          <a:pt x="332" y="936"/>
                        </a:lnTo>
                        <a:lnTo>
                          <a:pt x="335" y="936"/>
                        </a:lnTo>
                        <a:lnTo>
                          <a:pt x="335" y="977"/>
                        </a:lnTo>
                        <a:lnTo>
                          <a:pt x="338" y="977"/>
                        </a:lnTo>
                        <a:lnTo>
                          <a:pt x="338" y="988"/>
                        </a:lnTo>
                        <a:lnTo>
                          <a:pt x="341" y="988"/>
                        </a:lnTo>
                        <a:lnTo>
                          <a:pt x="341" y="965"/>
                        </a:lnTo>
                        <a:lnTo>
                          <a:pt x="343" y="965"/>
                        </a:lnTo>
                        <a:lnTo>
                          <a:pt x="343" y="945"/>
                        </a:lnTo>
                        <a:lnTo>
                          <a:pt x="346" y="945"/>
                        </a:lnTo>
                        <a:lnTo>
                          <a:pt x="346" y="910"/>
                        </a:lnTo>
                        <a:lnTo>
                          <a:pt x="349" y="910"/>
                        </a:lnTo>
                        <a:lnTo>
                          <a:pt x="349" y="844"/>
                        </a:lnTo>
                        <a:lnTo>
                          <a:pt x="352" y="844"/>
                        </a:lnTo>
                        <a:lnTo>
                          <a:pt x="352" y="780"/>
                        </a:lnTo>
                        <a:lnTo>
                          <a:pt x="355" y="780"/>
                        </a:lnTo>
                        <a:lnTo>
                          <a:pt x="355" y="711"/>
                        </a:lnTo>
                        <a:lnTo>
                          <a:pt x="358" y="711"/>
                        </a:lnTo>
                        <a:lnTo>
                          <a:pt x="358" y="633"/>
                        </a:lnTo>
                        <a:lnTo>
                          <a:pt x="361" y="633"/>
                        </a:lnTo>
                        <a:lnTo>
                          <a:pt x="361" y="555"/>
                        </a:lnTo>
                        <a:lnTo>
                          <a:pt x="364" y="555"/>
                        </a:lnTo>
                        <a:lnTo>
                          <a:pt x="364" y="477"/>
                        </a:lnTo>
                        <a:lnTo>
                          <a:pt x="366" y="477"/>
                        </a:lnTo>
                        <a:lnTo>
                          <a:pt x="366" y="416"/>
                        </a:lnTo>
                        <a:lnTo>
                          <a:pt x="369" y="416"/>
                        </a:lnTo>
                        <a:lnTo>
                          <a:pt x="369" y="358"/>
                        </a:lnTo>
                        <a:lnTo>
                          <a:pt x="372" y="358"/>
                        </a:lnTo>
                        <a:lnTo>
                          <a:pt x="372" y="301"/>
                        </a:lnTo>
                        <a:lnTo>
                          <a:pt x="375" y="301"/>
                        </a:lnTo>
                        <a:lnTo>
                          <a:pt x="375" y="269"/>
                        </a:lnTo>
                        <a:lnTo>
                          <a:pt x="378" y="269"/>
                        </a:lnTo>
                        <a:lnTo>
                          <a:pt x="378" y="246"/>
                        </a:lnTo>
                        <a:lnTo>
                          <a:pt x="381" y="246"/>
                        </a:lnTo>
                        <a:lnTo>
                          <a:pt x="381" y="220"/>
                        </a:lnTo>
                        <a:lnTo>
                          <a:pt x="384" y="220"/>
                        </a:lnTo>
                        <a:lnTo>
                          <a:pt x="384" y="214"/>
                        </a:lnTo>
                        <a:lnTo>
                          <a:pt x="387" y="214"/>
                        </a:lnTo>
                        <a:lnTo>
                          <a:pt x="387" y="220"/>
                        </a:lnTo>
                        <a:lnTo>
                          <a:pt x="390" y="220"/>
                        </a:lnTo>
                        <a:lnTo>
                          <a:pt x="390" y="223"/>
                        </a:lnTo>
                        <a:lnTo>
                          <a:pt x="392" y="223"/>
                        </a:lnTo>
                        <a:lnTo>
                          <a:pt x="392" y="234"/>
                        </a:lnTo>
                        <a:lnTo>
                          <a:pt x="395" y="234"/>
                        </a:lnTo>
                        <a:lnTo>
                          <a:pt x="395" y="251"/>
                        </a:lnTo>
                        <a:lnTo>
                          <a:pt x="398" y="251"/>
                        </a:lnTo>
                        <a:lnTo>
                          <a:pt x="398" y="272"/>
                        </a:lnTo>
                        <a:lnTo>
                          <a:pt x="401" y="272"/>
                        </a:lnTo>
                        <a:lnTo>
                          <a:pt x="401" y="289"/>
                        </a:lnTo>
                        <a:lnTo>
                          <a:pt x="404" y="289"/>
                        </a:lnTo>
                        <a:lnTo>
                          <a:pt x="404" y="304"/>
                        </a:lnTo>
                        <a:lnTo>
                          <a:pt x="407" y="304"/>
                        </a:lnTo>
                        <a:lnTo>
                          <a:pt x="407" y="315"/>
                        </a:lnTo>
                        <a:lnTo>
                          <a:pt x="410" y="315"/>
                        </a:lnTo>
                        <a:lnTo>
                          <a:pt x="410" y="327"/>
                        </a:lnTo>
                        <a:lnTo>
                          <a:pt x="413" y="327"/>
                        </a:lnTo>
                        <a:lnTo>
                          <a:pt x="413" y="321"/>
                        </a:lnTo>
                        <a:lnTo>
                          <a:pt x="415" y="321"/>
                        </a:lnTo>
                        <a:lnTo>
                          <a:pt x="415" y="315"/>
                        </a:lnTo>
                        <a:lnTo>
                          <a:pt x="418" y="315"/>
                        </a:lnTo>
                        <a:lnTo>
                          <a:pt x="418" y="306"/>
                        </a:lnTo>
                        <a:lnTo>
                          <a:pt x="421" y="306"/>
                        </a:lnTo>
                        <a:lnTo>
                          <a:pt x="421" y="283"/>
                        </a:lnTo>
                        <a:lnTo>
                          <a:pt x="424" y="283"/>
                        </a:lnTo>
                        <a:lnTo>
                          <a:pt x="424" y="260"/>
                        </a:lnTo>
                        <a:lnTo>
                          <a:pt x="427" y="260"/>
                        </a:lnTo>
                        <a:lnTo>
                          <a:pt x="427" y="237"/>
                        </a:lnTo>
                        <a:lnTo>
                          <a:pt x="430" y="237"/>
                        </a:lnTo>
                        <a:lnTo>
                          <a:pt x="430" y="208"/>
                        </a:lnTo>
                        <a:lnTo>
                          <a:pt x="433" y="208"/>
                        </a:lnTo>
                        <a:lnTo>
                          <a:pt x="433" y="179"/>
                        </a:lnTo>
                        <a:lnTo>
                          <a:pt x="436" y="179"/>
                        </a:lnTo>
                        <a:lnTo>
                          <a:pt x="436" y="150"/>
                        </a:lnTo>
                        <a:lnTo>
                          <a:pt x="439" y="150"/>
                        </a:lnTo>
                        <a:lnTo>
                          <a:pt x="439" y="127"/>
                        </a:lnTo>
                        <a:lnTo>
                          <a:pt x="441" y="127"/>
                        </a:lnTo>
                        <a:lnTo>
                          <a:pt x="441" y="107"/>
                        </a:lnTo>
                        <a:lnTo>
                          <a:pt x="444" y="107"/>
                        </a:lnTo>
                        <a:lnTo>
                          <a:pt x="444" y="84"/>
                        </a:lnTo>
                        <a:lnTo>
                          <a:pt x="447" y="84"/>
                        </a:lnTo>
                        <a:lnTo>
                          <a:pt x="447" y="69"/>
                        </a:lnTo>
                        <a:lnTo>
                          <a:pt x="450" y="69"/>
                        </a:lnTo>
                        <a:lnTo>
                          <a:pt x="450" y="64"/>
                        </a:lnTo>
                        <a:lnTo>
                          <a:pt x="453" y="64"/>
                        </a:lnTo>
                        <a:lnTo>
                          <a:pt x="453" y="58"/>
                        </a:lnTo>
                        <a:lnTo>
                          <a:pt x="456" y="58"/>
                        </a:lnTo>
                        <a:lnTo>
                          <a:pt x="456" y="55"/>
                        </a:lnTo>
                        <a:lnTo>
                          <a:pt x="459" y="55"/>
                        </a:lnTo>
                        <a:lnTo>
                          <a:pt x="459" y="55"/>
                        </a:lnTo>
                        <a:lnTo>
                          <a:pt x="462" y="55"/>
                        </a:lnTo>
                        <a:lnTo>
                          <a:pt x="462" y="58"/>
                        </a:lnTo>
                        <a:lnTo>
                          <a:pt x="465" y="58"/>
                        </a:lnTo>
                        <a:lnTo>
                          <a:pt x="467" y="58"/>
                        </a:lnTo>
                        <a:lnTo>
                          <a:pt x="470" y="58"/>
                        </a:lnTo>
                        <a:lnTo>
                          <a:pt x="470" y="61"/>
                        </a:lnTo>
                        <a:lnTo>
                          <a:pt x="473" y="61"/>
                        </a:lnTo>
                        <a:lnTo>
                          <a:pt x="482" y="61"/>
                        </a:lnTo>
                        <a:lnTo>
                          <a:pt x="485" y="61"/>
                        </a:lnTo>
                        <a:lnTo>
                          <a:pt x="485" y="64"/>
                        </a:lnTo>
                        <a:lnTo>
                          <a:pt x="488" y="64"/>
                        </a:lnTo>
                        <a:lnTo>
                          <a:pt x="488" y="69"/>
                        </a:lnTo>
                        <a:lnTo>
                          <a:pt x="490" y="69"/>
                        </a:lnTo>
                        <a:lnTo>
                          <a:pt x="490" y="72"/>
                        </a:lnTo>
                        <a:lnTo>
                          <a:pt x="493" y="72"/>
                        </a:lnTo>
                        <a:lnTo>
                          <a:pt x="493" y="81"/>
                        </a:lnTo>
                        <a:lnTo>
                          <a:pt x="496" y="81"/>
                        </a:lnTo>
                        <a:lnTo>
                          <a:pt x="496" y="95"/>
                        </a:lnTo>
                        <a:lnTo>
                          <a:pt x="499" y="95"/>
                        </a:lnTo>
                        <a:lnTo>
                          <a:pt x="499" y="107"/>
                        </a:lnTo>
                        <a:lnTo>
                          <a:pt x="502" y="107"/>
                        </a:lnTo>
                        <a:lnTo>
                          <a:pt x="502" y="124"/>
                        </a:lnTo>
                        <a:lnTo>
                          <a:pt x="505" y="124"/>
                        </a:lnTo>
                        <a:lnTo>
                          <a:pt x="505" y="147"/>
                        </a:lnTo>
                        <a:lnTo>
                          <a:pt x="508" y="147"/>
                        </a:lnTo>
                        <a:lnTo>
                          <a:pt x="508" y="171"/>
                        </a:lnTo>
                        <a:lnTo>
                          <a:pt x="511" y="171"/>
                        </a:lnTo>
                        <a:lnTo>
                          <a:pt x="511" y="197"/>
                        </a:lnTo>
                        <a:lnTo>
                          <a:pt x="514" y="197"/>
                        </a:lnTo>
                        <a:lnTo>
                          <a:pt x="514" y="228"/>
                        </a:lnTo>
                        <a:lnTo>
                          <a:pt x="516" y="228"/>
                        </a:lnTo>
                        <a:lnTo>
                          <a:pt x="516" y="260"/>
                        </a:lnTo>
                        <a:lnTo>
                          <a:pt x="519" y="260"/>
                        </a:lnTo>
                        <a:lnTo>
                          <a:pt x="519" y="292"/>
                        </a:lnTo>
                        <a:lnTo>
                          <a:pt x="522" y="292"/>
                        </a:lnTo>
                        <a:lnTo>
                          <a:pt x="522" y="327"/>
                        </a:lnTo>
                        <a:lnTo>
                          <a:pt x="525" y="327"/>
                        </a:lnTo>
                        <a:lnTo>
                          <a:pt x="525" y="361"/>
                        </a:lnTo>
                        <a:lnTo>
                          <a:pt x="528" y="361"/>
                        </a:lnTo>
                        <a:lnTo>
                          <a:pt x="528" y="396"/>
                        </a:lnTo>
                        <a:lnTo>
                          <a:pt x="531" y="396"/>
                        </a:lnTo>
                        <a:lnTo>
                          <a:pt x="531" y="428"/>
                        </a:lnTo>
                        <a:lnTo>
                          <a:pt x="534" y="428"/>
                        </a:lnTo>
                        <a:lnTo>
                          <a:pt x="534" y="457"/>
                        </a:lnTo>
                        <a:lnTo>
                          <a:pt x="537" y="457"/>
                        </a:lnTo>
                        <a:lnTo>
                          <a:pt x="537" y="486"/>
                        </a:lnTo>
                        <a:lnTo>
                          <a:pt x="539" y="486"/>
                        </a:lnTo>
                        <a:lnTo>
                          <a:pt x="539" y="503"/>
                        </a:lnTo>
                        <a:lnTo>
                          <a:pt x="542" y="503"/>
                        </a:lnTo>
                        <a:lnTo>
                          <a:pt x="542" y="514"/>
                        </a:lnTo>
                        <a:lnTo>
                          <a:pt x="545" y="514"/>
                        </a:lnTo>
                        <a:lnTo>
                          <a:pt x="545" y="526"/>
                        </a:lnTo>
                        <a:lnTo>
                          <a:pt x="548" y="526"/>
                        </a:lnTo>
                        <a:lnTo>
                          <a:pt x="548" y="526"/>
                        </a:lnTo>
                        <a:lnTo>
                          <a:pt x="551" y="526"/>
                        </a:lnTo>
                        <a:lnTo>
                          <a:pt x="551" y="512"/>
                        </a:lnTo>
                        <a:lnTo>
                          <a:pt x="554" y="512"/>
                        </a:lnTo>
                        <a:lnTo>
                          <a:pt x="554" y="500"/>
                        </a:lnTo>
                        <a:lnTo>
                          <a:pt x="557" y="500"/>
                        </a:lnTo>
                        <a:lnTo>
                          <a:pt x="557" y="480"/>
                        </a:lnTo>
                        <a:lnTo>
                          <a:pt x="560" y="480"/>
                        </a:lnTo>
                        <a:lnTo>
                          <a:pt x="560" y="448"/>
                        </a:lnTo>
                        <a:lnTo>
                          <a:pt x="563" y="448"/>
                        </a:lnTo>
                        <a:lnTo>
                          <a:pt x="563" y="416"/>
                        </a:lnTo>
                        <a:lnTo>
                          <a:pt x="565" y="416"/>
                        </a:lnTo>
                        <a:lnTo>
                          <a:pt x="565" y="384"/>
                        </a:lnTo>
                        <a:lnTo>
                          <a:pt x="568" y="384"/>
                        </a:lnTo>
                        <a:lnTo>
                          <a:pt x="568" y="353"/>
                        </a:lnTo>
                        <a:lnTo>
                          <a:pt x="571" y="353"/>
                        </a:lnTo>
                        <a:lnTo>
                          <a:pt x="571" y="318"/>
                        </a:lnTo>
                        <a:lnTo>
                          <a:pt x="574" y="318"/>
                        </a:lnTo>
                        <a:lnTo>
                          <a:pt x="574" y="286"/>
                        </a:lnTo>
                        <a:lnTo>
                          <a:pt x="577" y="286"/>
                        </a:lnTo>
                        <a:lnTo>
                          <a:pt x="577" y="269"/>
                        </a:lnTo>
                        <a:lnTo>
                          <a:pt x="580" y="269"/>
                        </a:lnTo>
                        <a:lnTo>
                          <a:pt x="580" y="251"/>
                        </a:lnTo>
                        <a:lnTo>
                          <a:pt x="583" y="251"/>
                        </a:lnTo>
                        <a:lnTo>
                          <a:pt x="583" y="234"/>
                        </a:lnTo>
                        <a:lnTo>
                          <a:pt x="586" y="234"/>
                        </a:lnTo>
                        <a:lnTo>
                          <a:pt x="586" y="237"/>
                        </a:lnTo>
                        <a:lnTo>
                          <a:pt x="589" y="237"/>
                        </a:lnTo>
                        <a:lnTo>
                          <a:pt x="589" y="240"/>
                        </a:lnTo>
                        <a:lnTo>
                          <a:pt x="591" y="240"/>
                        </a:lnTo>
                        <a:lnTo>
                          <a:pt x="591" y="246"/>
                        </a:lnTo>
                        <a:lnTo>
                          <a:pt x="594" y="246"/>
                        </a:lnTo>
                        <a:lnTo>
                          <a:pt x="594" y="263"/>
                        </a:lnTo>
                        <a:lnTo>
                          <a:pt x="597" y="263"/>
                        </a:lnTo>
                        <a:lnTo>
                          <a:pt x="597" y="289"/>
                        </a:lnTo>
                        <a:lnTo>
                          <a:pt x="600" y="289"/>
                        </a:lnTo>
                        <a:lnTo>
                          <a:pt x="600" y="312"/>
                        </a:lnTo>
                        <a:lnTo>
                          <a:pt x="603" y="312"/>
                        </a:lnTo>
                        <a:lnTo>
                          <a:pt x="603" y="338"/>
                        </a:lnTo>
                        <a:lnTo>
                          <a:pt x="606" y="338"/>
                        </a:lnTo>
                        <a:lnTo>
                          <a:pt x="606" y="370"/>
                        </a:lnTo>
                        <a:lnTo>
                          <a:pt x="609" y="370"/>
                        </a:lnTo>
                        <a:lnTo>
                          <a:pt x="609" y="402"/>
                        </a:lnTo>
                        <a:lnTo>
                          <a:pt x="612" y="402"/>
                        </a:lnTo>
                        <a:lnTo>
                          <a:pt x="612" y="431"/>
                        </a:lnTo>
                        <a:lnTo>
                          <a:pt x="614" y="431"/>
                        </a:lnTo>
                        <a:lnTo>
                          <a:pt x="614" y="457"/>
                        </a:lnTo>
                        <a:lnTo>
                          <a:pt x="617" y="457"/>
                        </a:lnTo>
                        <a:lnTo>
                          <a:pt x="617" y="480"/>
                        </a:lnTo>
                        <a:lnTo>
                          <a:pt x="620" y="480"/>
                        </a:lnTo>
                        <a:lnTo>
                          <a:pt x="620" y="503"/>
                        </a:lnTo>
                        <a:lnTo>
                          <a:pt x="623" y="503"/>
                        </a:lnTo>
                        <a:lnTo>
                          <a:pt x="623" y="517"/>
                        </a:lnTo>
                        <a:lnTo>
                          <a:pt x="626" y="517"/>
                        </a:lnTo>
                        <a:lnTo>
                          <a:pt x="626" y="529"/>
                        </a:lnTo>
                        <a:lnTo>
                          <a:pt x="629" y="529"/>
                        </a:lnTo>
                        <a:lnTo>
                          <a:pt x="629" y="543"/>
                        </a:lnTo>
                        <a:lnTo>
                          <a:pt x="632" y="543"/>
                        </a:lnTo>
                        <a:lnTo>
                          <a:pt x="632" y="540"/>
                        </a:lnTo>
                        <a:lnTo>
                          <a:pt x="635" y="540"/>
                        </a:lnTo>
                        <a:lnTo>
                          <a:pt x="635" y="538"/>
                        </a:lnTo>
                        <a:lnTo>
                          <a:pt x="638" y="538"/>
                        </a:lnTo>
                        <a:lnTo>
                          <a:pt x="638" y="535"/>
                        </a:lnTo>
                        <a:lnTo>
                          <a:pt x="640" y="535"/>
                        </a:lnTo>
                        <a:lnTo>
                          <a:pt x="640" y="523"/>
                        </a:lnTo>
                        <a:lnTo>
                          <a:pt x="643" y="523"/>
                        </a:lnTo>
                        <a:lnTo>
                          <a:pt x="643" y="506"/>
                        </a:lnTo>
                        <a:lnTo>
                          <a:pt x="646" y="506"/>
                        </a:lnTo>
                        <a:lnTo>
                          <a:pt x="646" y="491"/>
                        </a:lnTo>
                        <a:lnTo>
                          <a:pt x="649" y="491"/>
                        </a:lnTo>
                        <a:lnTo>
                          <a:pt x="649" y="474"/>
                        </a:lnTo>
                        <a:lnTo>
                          <a:pt x="652" y="474"/>
                        </a:lnTo>
                        <a:lnTo>
                          <a:pt x="652" y="457"/>
                        </a:lnTo>
                        <a:lnTo>
                          <a:pt x="655" y="457"/>
                        </a:lnTo>
                        <a:lnTo>
                          <a:pt x="655" y="436"/>
                        </a:lnTo>
                        <a:lnTo>
                          <a:pt x="658" y="436"/>
                        </a:lnTo>
                        <a:lnTo>
                          <a:pt x="658" y="419"/>
                        </a:lnTo>
                        <a:lnTo>
                          <a:pt x="661" y="419"/>
                        </a:lnTo>
                        <a:lnTo>
                          <a:pt x="661" y="405"/>
                        </a:lnTo>
                        <a:lnTo>
                          <a:pt x="663" y="405"/>
                        </a:lnTo>
                        <a:lnTo>
                          <a:pt x="663" y="390"/>
                        </a:lnTo>
                        <a:lnTo>
                          <a:pt x="666" y="390"/>
                        </a:lnTo>
                        <a:lnTo>
                          <a:pt x="666" y="376"/>
                        </a:lnTo>
                        <a:lnTo>
                          <a:pt x="669" y="376"/>
                        </a:lnTo>
                        <a:lnTo>
                          <a:pt x="669" y="367"/>
                        </a:lnTo>
                        <a:lnTo>
                          <a:pt x="672" y="367"/>
                        </a:lnTo>
                        <a:lnTo>
                          <a:pt x="672" y="358"/>
                        </a:lnTo>
                        <a:lnTo>
                          <a:pt x="675" y="358"/>
                        </a:lnTo>
                        <a:lnTo>
                          <a:pt x="675" y="353"/>
                        </a:lnTo>
                        <a:lnTo>
                          <a:pt x="678" y="353"/>
                        </a:lnTo>
                        <a:lnTo>
                          <a:pt x="678" y="353"/>
                        </a:lnTo>
                        <a:lnTo>
                          <a:pt x="681" y="353"/>
                        </a:lnTo>
                        <a:lnTo>
                          <a:pt x="681" y="350"/>
                        </a:lnTo>
                        <a:lnTo>
                          <a:pt x="684" y="350"/>
                        </a:lnTo>
                        <a:lnTo>
                          <a:pt x="684" y="350"/>
                        </a:lnTo>
                        <a:lnTo>
                          <a:pt x="687" y="350"/>
                        </a:lnTo>
                        <a:lnTo>
                          <a:pt x="687" y="353"/>
                        </a:lnTo>
                        <a:lnTo>
                          <a:pt x="689" y="353"/>
                        </a:lnTo>
                        <a:lnTo>
                          <a:pt x="689" y="356"/>
                        </a:lnTo>
                        <a:lnTo>
                          <a:pt x="692" y="356"/>
                        </a:lnTo>
                        <a:lnTo>
                          <a:pt x="692" y="358"/>
                        </a:lnTo>
                        <a:lnTo>
                          <a:pt x="695" y="358"/>
                        </a:lnTo>
                        <a:lnTo>
                          <a:pt x="695" y="361"/>
                        </a:lnTo>
                        <a:lnTo>
                          <a:pt x="698" y="361"/>
                        </a:lnTo>
                        <a:lnTo>
                          <a:pt x="698" y="367"/>
                        </a:lnTo>
                        <a:lnTo>
                          <a:pt x="701" y="367"/>
                        </a:lnTo>
                        <a:lnTo>
                          <a:pt x="701" y="370"/>
                        </a:lnTo>
                        <a:lnTo>
                          <a:pt x="704" y="370"/>
                        </a:lnTo>
                        <a:lnTo>
                          <a:pt x="710" y="370"/>
                        </a:lnTo>
                        <a:lnTo>
                          <a:pt x="713" y="370"/>
                        </a:lnTo>
                        <a:lnTo>
                          <a:pt x="713" y="364"/>
                        </a:lnTo>
                        <a:lnTo>
                          <a:pt x="715" y="364"/>
                        </a:lnTo>
                        <a:lnTo>
                          <a:pt x="715" y="356"/>
                        </a:lnTo>
                        <a:lnTo>
                          <a:pt x="718" y="356"/>
                        </a:lnTo>
                        <a:lnTo>
                          <a:pt x="718" y="347"/>
                        </a:lnTo>
                        <a:lnTo>
                          <a:pt x="721" y="347"/>
                        </a:lnTo>
                        <a:lnTo>
                          <a:pt x="721" y="335"/>
                        </a:lnTo>
                        <a:lnTo>
                          <a:pt x="724" y="335"/>
                        </a:lnTo>
                        <a:lnTo>
                          <a:pt x="724" y="318"/>
                        </a:lnTo>
                        <a:lnTo>
                          <a:pt x="727" y="318"/>
                        </a:lnTo>
                        <a:lnTo>
                          <a:pt x="727" y="304"/>
                        </a:lnTo>
                        <a:lnTo>
                          <a:pt x="730" y="304"/>
                        </a:lnTo>
                        <a:lnTo>
                          <a:pt x="730" y="289"/>
                        </a:lnTo>
                        <a:lnTo>
                          <a:pt x="733" y="289"/>
                        </a:lnTo>
                        <a:lnTo>
                          <a:pt x="733" y="272"/>
                        </a:lnTo>
                        <a:lnTo>
                          <a:pt x="736" y="272"/>
                        </a:lnTo>
                        <a:lnTo>
                          <a:pt x="736" y="257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8" name="Freeform 164">
                    <a:extLst>
                      <a:ext uri="{FF2B5EF4-FFF2-40B4-BE49-F238E27FC236}">
                        <a16:creationId xmlns:a16="http://schemas.microsoft.com/office/drawing/2014/main" id="{553465D8-2631-5905-2B86-4E8CF1DC6A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73" y="1251"/>
                    <a:ext cx="805" cy="245"/>
                  </a:xfrm>
                  <a:custGeom>
                    <a:avLst/>
                    <a:gdLst>
                      <a:gd name="T0" fmla="*/ 9 w 805"/>
                      <a:gd name="T1" fmla="*/ 0 h 245"/>
                      <a:gd name="T2" fmla="*/ 21 w 805"/>
                      <a:gd name="T3" fmla="*/ 23 h 245"/>
                      <a:gd name="T4" fmla="*/ 32 w 805"/>
                      <a:gd name="T5" fmla="*/ 75 h 245"/>
                      <a:gd name="T6" fmla="*/ 44 w 805"/>
                      <a:gd name="T7" fmla="*/ 121 h 245"/>
                      <a:gd name="T8" fmla="*/ 55 w 805"/>
                      <a:gd name="T9" fmla="*/ 138 h 245"/>
                      <a:gd name="T10" fmla="*/ 110 w 805"/>
                      <a:gd name="T11" fmla="*/ 138 h 245"/>
                      <a:gd name="T12" fmla="*/ 139 w 805"/>
                      <a:gd name="T13" fmla="*/ 144 h 245"/>
                      <a:gd name="T14" fmla="*/ 150 w 805"/>
                      <a:gd name="T15" fmla="*/ 150 h 245"/>
                      <a:gd name="T16" fmla="*/ 162 w 805"/>
                      <a:gd name="T17" fmla="*/ 170 h 245"/>
                      <a:gd name="T18" fmla="*/ 174 w 805"/>
                      <a:gd name="T19" fmla="*/ 205 h 245"/>
                      <a:gd name="T20" fmla="*/ 185 w 805"/>
                      <a:gd name="T21" fmla="*/ 239 h 245"/>
                      <a:gd name="T22" fmla="*/ 197 w 805"/>
                      <a:gd name="T23" fmla="*/ 231 h 245"/>
                      <a:gd name="T24" fmla="*/ 208 w 805"/>
                      <a:gd name="T25" fmla="*/ 167 h 245"/>
                      <a:gd name="T26" fmla="*/ 220 w 805"/>
                      <a:gd name="T27" fmla="*/ 72 h 245"/>
                      <a:gd name="T28" fmla="*/ 231 w 805"/>
                      <a:gd name="T29" fmla="*/ 23 h 245"/>
                      <a:gd name="T30" fmla="*/ 243 w 805"/>
                      <a:gd name="T31" fmla="*/ 54 h 245"/>
                      <a:gd name="T32" fmla="*/ 254 w 805"/>
                      <a:gd name="T33" fmla="*/ 133 h 245"/>
                      <a:gd name="T34" fmla="*/ 266 w 805"/>
                      <a:gd name="T35" fmla="*/ 202 h 245"/>
                      <a:gd name="T36" fmla="*/ 277 w 805"/>
                      <a:gd name="T37" fmla="*/ 216 h 245"/>
                      <a:gd name="T38" fmla="*/ 289 w 805"/>
                      <a:gd name="T39" fmla="*/ 190 h 245"/>
                      <a:gd name="T40" fmla="*/ 300 w 805"/>
                      <a:gd name="T41" fmla="*/ 147 h 245"/>
                      <a:gd name="T42" fmla="*/ 312 w 805"/>
                      <a:gd name="T43" fmla="*/ 101 h 245"/>
                      <a:gd name="T44" fmla="*/ 323 w 805"/>
                      <a:gd name="T45" fmla="*/ 69 h 245"/>
                      <a:gd name="T46" fmla="*/ 338 w 805"/>
                      <a:gd name="T47" fmla="*/ 60 h 245"/>
                      <a:gd name="T48" fmla="*/ 349 w 805"/>
                      <a:gd name="T49" fmla="*/ 83 h 245"/>
                      <a:gd name="T50" fmla="*/ 361 w 805"/>
                      <a:gd name="T51" fmla="*/ 112 h 245"/>
                      <a:gd name="T52" fmla="*/ 372 w 805"/>
                      <a:gd name="T53" fmla="*/ 124 h 245"/>
                      <a:gd name="T54" fmla="*/ 387 w 805"/>
                      <a:gd name="T55" fmla="*/ 118 h 245"/>
                      <a:gd name="T56" fmla="*/ 398 w 805"/>
                      <a:gd name="T57" fmla="*/ 127 h 245"/>
                      <a:gd name="T58" fmla="*/ 410 w 805"/>
                      <a:gd name="T59" fmla="*/ 156 h 245"/>
                      <a:gd name="T60" fmla="*/ 422 w 805"/>
                      <a:gd name="T61" fmla="*/ 185 h 245"/>
                      <a:gd name="T62" fmla="*/ 436 w 805"/>
                      <a:gd name="T63" fmla="*/ 161 h 245"/>
                      <a:gd name="T64" fmla="*/ 447 w 805"/>
                      <a:gd name="T65" fmla="*/ 104 h 245"/>
                      <a:gd name="T66" fmla="*/ 459 w 805"/>
                      <a:gd name="T67" fmla="*/ 57 h 245"/>
                      <a:gd name="T68" fmla="*/ 471 w 805"/>
                      <a:gd name="T69" fmla="*/ 54 h 245"/>
                      <a:gd name="T70" fmla="*/ 482 w 805"/>
                      <a:gd name="T71" fmla="*/ 86 h 245"/>
                      <a:gd name="T72" fmla="*/ 494 w 805"/>
                      <a:gd name="T73" fmla="*/ 127 h 245"/>
                      <a:gd name="T74" fmla="*/ 505 w 805"/>
                      <a:gd name="T75" fmla="*/ 153 h 245"/>
                      <a:gd name="T76" fmla="*/ 525 w 805"/>
                      <a:gd name="T77" fmla="*/ 161 h 245"/>
                      <a:gd name="T78" fmla="*/ 537 w 805"/>
                      <a:gd name="T79" fmla="*/ 153 h 245"/>
                      <a:gd name="T80" fmla="*/ 548 w 805"/>
                      <a:gd name="T81" fmla="*/ 141 h 245"/>
                      <a:gd name="T82" fmla="*/ 560 w 805"/>
                      <a:gd name="T83" fmla="*/ 130 h 245"/>
                      <a:gd name="T84" fmla="*/ 577 w 805"/>
                      <a:gd name="T85" fmla="*/ 121 h 245"/>
                      <a:gd name="T86" fmla="*/ 589 w 805"/>
                      <a:gd name="T87" fmla="*/ 130 h 245"/>
                      <a:gd name="T88" fmla="*/ 603 w 805"/>
                      <a:gd name="T89" fmla="*/ 138 h 245"/>
                      <a:gd name="T90" fmla="*/ 615 w 805"/>
                      <a:gd name="T91" fmla="*/ 124 h 245"/>
                      <a:gd name="T92" fmla="*/ 626 w 805"/>
                      <a:gd name="T93" fmla="*/ 92 h 245"/>
                      <a:gd name="T94" fmla="*/ 638 w 805"/>
                      <a:gd name="T95" fmla="*/ 78 h 245"/>
                      <a:gd name="T96" fmla="*/ 649 w 805"/>
                      <a:gd name="T97" fmla="*/ 95 h 245"/>
                      <a:gd name="T98" fmla="*/ 661 w 805"/>
                      <a:gd name="T99" fmla="*/ 150 h 245"/>
                      <a:gd name="T100" fmla="*/ 672 w 805"/>
                      <a:gd name="T101" fmla="*/ 196 h 245"/>
                      <a:gd name="T102" fmla="*/ 684 w 805"/>
                      <a:gd name="T103" fmla="*/ 193 h 245"/>
                      <a:gd name="T104" fmla="*/ 695 w 805"/>
                      <a:gd name="T105" fmla="*/ 138 h 245"/>
                      <a:gd name="T106" fmla="*/ 707 w 805"/>
                      <a:gd name="T107" fmla="*/ 78 h 245"/>
                      <a:gd name="T108" fmla="*/ 721 w 805"/>
                      <a:gd name="T109" fmla="*/ 54 h 245"/>
                      <a:gd name="T110" fmla="*/ 733 w 805"/>
                      <a:gd name="T111" fmla="*/ 81 h 245"/>
                      <a:gd name="T112" fmla="*/ 745 w 805"/>
                      <a:gd name="T113" fmla="*/ 121 h 245"/>
                      <a:gd name="T114" fmla="*/ 756 w 805"/>
                      <a:gd name="T115" fmla="*/ 153 h 245"/>
                      <a:gd name="T116" fmla="*/ 768 w 805"/>
                      <a:gd name="T117" fmla="*/ 173 h 245"/>
                      <a:gd name="T118" fmla="*/ 779 w 805"/>
                      <a:gd name="T119" fmla="*/ 182 h 245"/>
                      <a:gd name="T120" fmla="*/ 791 w 805"/>
                      <a:gd name="T121" fmla="*/ 187 h 245"/>
                      <a:gd name="T122" fmla="*/ 805 w 805"/>
                      <a:gd name="T123" fmla="*/ 187 h 2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805" h="245">
                        <a:moveTo>
                          <a:pt x="0" y="34"/>
                        </a:moveTo>
                        <a:lnTo>
                          <a:pt x="0" y="20"/>
                        </a:lnTo>
                        <a:lnTo>
                          <a:pt x="3" y="20"/>
                        </a:lnTo>
                        <a:lnTo>
                          <a:pt x="3" y="14"/>
                        </a:lnTo>
                        <a:lnTo>
                          <a:pt x="6" y="14"/>
                        </a:lnTo>
                        <a:lnTo>
                          <a:pt x="6" y="5"/>
                        </a:lnTo>
                        <a:lnTo>
                          <a:pt x="9" y="5"/>
                        </a:lnTo>
                        <a:lnTo>
                          <a:pt x="9" y="0"/>
                        </a:lnTo>
                        <a:lnTo>
                          <a:pt x="12" y="0"/>
                        </a:lnTo>
                        <a:lnTo>
                          <a:pt x="12" y="2"/>
                        </a:lnTo>
                        <a:lnTo>
                          <a:pt x="15" y="2"/>
                        </a:lnTo>
                        <a:lnTo>
                          <a:pt x="15" y="8"/>
                        </a:lnTo>
                        <a:lnTo>
                          <a:pt x="18" y="8"/>
                        </a:lnTo>
                        <a:lnTo>
                          <a:pt x="18" y="11"/>
                        </a:lnTo>
                        <a:lnTo>
                          <a:pt x="21" y="11"/>
                        </a:lnTo>
                        <a:lnTo>
                          <a:pt x="21" y="23"/>
                        </a:lnTo>
                        <a:lnTo>
                          <a:pt x="24" y="23"/>
                        </a:lnTo>
                        <a:lnTo>
                          <a:pt x="24" y="34"/>
                        </a:lnTo>
                        <a:lnTo>
                          <a:pt x="26" y="34"/>
                        </a:lnTo>
                        <a:lnTo>
                          <a:pt x="26" y="49"/>
                        </a:lnTo>
                        <a:lnTo>
                          <a:pt x="29" y="49"/>
                        </a:lnTo>
                        <a:lnTo>
                          <a:pt x="29" y="63"/>
                        </a:lnTo>
                        <a:lnTo>
                          <a:pt x="32" y="63"/>
                        </a:lnTo>
                        <a:lnTo>
                          <a:pt x="32" y="75"/>
                        </a:lnTo>
                        <a:lnTo>
                          <a:pt x="35" y="75"/>
                        </a:lnTo>
                        <a:lnTo>
                          <a:pt x="35" y="89"/>
                        </a:lnTo>
                        <a:lnTo>
                          <a:pt x="38" y="89"/>
                        </a:lnTo>
                        <a:lnTo>
                          <a:pt x="38" y="101"/>
                        </a:lnTo>
                        <a:lnTo>
                          <a:pt x="41" y="101"/>
                        </a:lnTo>
                        <a:lnTo>
                          <a:pt x="41" y="109"/>
                        </a:lnTo>
                        <a:lnTo>
                          <a:pt x="44" y="109"/>
                        </a:lnTo>
                        <a:lnTo>
                          <a:pt x="44" y="121"/>
                        </a:lnTo>
                        <a:lnTo>
                          <a:pt x="47" y="121"/>
                        </a:lnTo>
                        <a:lnTo>
                          <a:pt x="47" y="127"/>
                        </a:lnTo>
                        <a:lnTo>
                          <a:pt x="50" y="127"/>
                        </a:lnTo>
                        <a:lnTo>
                          <a:pt x="50" y="133"/>
                        </a:lnTo>
                        <a:lnTo>
                          <a:pt x="52" y="133"/>
                        </a:lnTo>
                        <a:lnTo>
                          <a:pt x="52" y="135"/>
                        </a:lnTo>
                        <a:lnTo>
                          <a:pt x="55" y="135"/>
                        </a:lnTo>
                        <a:lnTo>
                          <a:pt x="55" y="138"/>
                        </a:lnTo>
                        <a:lnTo>
                          <a:pt x="58" y="138"/>
                        </a:lnTo>
                        <a:lnTo>
                          <a:pt x="87" y="138"/>
                        </a:lnTo>
                        <a:lnTo>
                          <a:pt x="90" y="138"/>
                        </a:lnTo>
                        <a:lnTo>
                          <a:pt x="90" y="141"/>
                        </a:lnTo>
                        <a:lnTo>
                          <a:pt x="93" y="141"/>
                        </a:lnTo>
                        <a:lnTo>
                          <a:pt x="107" y="141"/>
                        </a:lnTo>
                        <a:lnTo>
                          <a:pt x="110" y="141"/>
                        </a:lnTo>
                        <a:lnTo>
                          <a:pt x="110" y="138"/>
                        </a:lnTo>
                        <a:lnTo>
                          <a:pt x="113" y="138"/>
                        </a:lnTo>
                        <a:lnTo>
                          <a:pt x="130" y="138"/>
                        </a:lnTo>
                        <a:lnTo>
                          <a:pt x="133" y="138"/>
                        </a:lnTo>
                        <a:lnTo>
                          <a:pt x="133" y="141"/>
                        </a:lnTo>
                        <a:lnTo>
                          <a:pt x="136" y="141"/>
                        </a:lnTo>
                        <a:lnTo>
                          <a:pt x="136" y="141"/>
                        </a:lnTo>
                        <a:lnTo>
                          <a:pt x="139" y="141"/>
                        </a:lnTo>
                        <a:lnTo>
                          <a:pt x="139" y="144"/>
                        </a:lnTo>
                        <a:lnTo>
                          <a:pt x="142" y="144"/>
                        </a:lnTo>
                        <a:lnTo>
                          <a:pt x="142" y="144"/>
                        </a:lnTo>
                        <a:lnTo>
                          <a:pt x="145" y="144"/>
                        </a:lnTo>
                        <a:lnTo>
                          <a:pt x="145" y="147"/>
                        </a:lnTo>
                        <a:lnTo>
                          <a:pt x="148" y="147"/>
                        </a:lnTo>
                        <a:lnTo>
                          <a:pt x="148" y="147"/>
                        </a:lnTo>
                        <a:lnTo>
                          <a:pt x="150" y="147"/>
                        </a:lnTo>
                        <a:lnTo>
                          <a:pt x="150" y="150"/>
                        </a:lnTo>
                        <a:lnTo>
                          <a:pt x="153" y="150"/>
                        </a:lnTo>
                        <a:lnTo>
                          <a:pt x="153" y="153"/>
                        </a:lnTo>
                        <a:lnTo>
                          <a:pt x="156" y="153"/>
                        </a:lnTo>
                        <a:lnTo>
                          <a:pt x="156" y="159"/>
                        </a:lnTo>
                        <a:lnTo>
                          <a:pt x="159" y="159"/>
                        </a:lnTo>
                        <a:lnTo>
                          <a:pt x="159" y="164"/>
                        </a:lnTo>
                        <a:lnTo>
                          <a:pt x="162" y="164"/>
                        </a:lnTo>
                        <a:lnTo>
                          <a:pt x="162" y="170"/>
                        </a:lnTo>
                        <a:lnTo>
                          <a:pt x="165" y="170"/>
                        </a:lnTo>
                        <a:lnTo>
                          <a:pt x="165" y="176"/>
                        </a:lnTo>
                        <a:lnTo>
                          <a:pt x="168" y="176"/>
                        </a:lnTo>
                        <a:lnTo>
                          <a:pt x="168" y="185"/>
                        </a:lnTo>
                        <a:lnTo>
                          <a:pt x="171" y="185"/>
                        </a:lnTo>
                        <a:lnTo>
                          <a:pt x="171" y="196"/>
                        </a:lnTo>
                        <a:lnTo>
                          <a:pt x="174" y="196"/>
                        </a:lnTo>
                        <a:lnTo>
                          <a:pt x="174" y="205"/>
                        </a:lnTo>
                        <a:lnTo>
                          <a:pt x="176" y="205"/>
                        </a:lnTo>
                        <a:lnTo>
                          <a:pt x="176" y="216"/>
                        </a:lnTo>
                        <a:lnTo>
                          <a:pt x="179" y="216"/>
                        </a:lnTo>
                        <a:lnTo>
                          <a:pt x="179" y="225"/>
                        </a:lnTo>
                        <a:lnTo>
                          <a:pt x="182" y="225"/>
                        </a:lnTo>
                        <a:lnTo>
                          <a:pt x="182" y="234"/>
                        </a:lnTo>
                        <a:lnTo>
                          <a:pt x="185" y="234"/>
                        </a:lnTo>
                        <a:lnTo>
                          <a:pt x="185" y="239"/>
                        </a:lnTo>
                        <a:lnTo>
                          <a:pt x="188" y="239"/>
                        </a:lnTo>
                        <a:lnTo>
                          <a:pt x="188" y="242"/>
                        </a:lnTo>
                        <a:lnTo>
                          <a:pt x="191" y="242"/>
                        </a:lnTo>
                        <a:lnTo>
                          <a:pt x="191" y="245"/>
                        </a:lnTo>
                        <a:lnTo>
                          <a:pt x="194" y="245"/>
                        </a:lnTo>
                        <a:lnTo>
                          <a:pt x="194" y="242"/>
                        </a:lnTo>
                        <a:lnTo>
                          <a:pt x="197" y="242"/>
                        </a:lnTo>
                        <a:lnTo>
                          <a:pt x="197" y="231"/>
                        </a:lnTo>
                        <a:lnTo>
                          <a:pt x="199" y="231"/>
                        </a:lnTo>
                        <a:lnTo>
                          <a:pt x="199" y="222"/>
                        </a:lnTo>
                        <a:lnTo>
                          <a:pt x="202" y="222"/>
                        </a:lnTo>
                        <a:lnTo>
                          <a:pt x="202" y="208"/>
                        </a:lnTo>
                        <a:lnTo>
                          <a:pt x="205" y="208"/>
                        </a:lnTo>
                        <a:lnTo>
                          <a:pt x="205" y="187"/>
                        </a:lnTo>
                        <a:lnTo>
                          <a:pt x="208" y="187"/>
                        </a:lnTo>
                        <a:lnTo>
                          <a:pt x="208" y="167"/>
                        </a:lnTo>
                        <a:lnTo>
                          <a:pt x="211" y="167"/>
                        </a:lnTo>
                        <a:lnTo>
                          <a:pt x="211" y="144"/>
                        </a:lnTo>
                        <a:lnTo>
                          <a:pt x="214" y="144"/>
                        </a:lnTo>
                        <a:lnTo>
                          <a:pt x="214" y="121"/>
                        </a:lnTo>
                        <a:lnTo>
                          <a:pt x="217" y="121"/>
                        </a:lnTo>
                        <a:lnTo>
                          <a:pt x="217" y="98"/>
                        </a:lnTo>
                        <a:lnTo>
                          <a:pt x="220" y="98"/>
                        </a:lnTo>
                        <a:lnTo>
                          <a:pt x="220" y="72"/>
                        </a:lnTo>
                        <a:lnTo>
                          <a:pt x="223" y="72"/>
                        </a:lnTo>
                        <a:lnTo>
                          <a:pt x="223" y="57"/>
                        </a:lnTo>
                        <a:lnTo>
                          <a:pt x="225" y="57"/>
                        </a:lnTo>
                        <a:lnTo>
                          <a:pt x="225" y="40"/>
                        </a:lnTo>
                        <a:lnTo>
                          <a:pt x="228" y="40"/>
                        </a:lnTo>
                        <a:lnTo>
                          <a:pt x="228" y="26"/>
                        </a:lnTo>
                        <a:lnTo>
                          <a:pt x="231" y="26"/>
                        </a:lnTo>
                        <a:lnTo>
                          <a:pt x="231" y="23"/>
                        </a:lnTo>
                        <a:lnTo>
                          <a:pt x="234" y="23"/>
                        </a:lnTo>
                        <a:lnTo>
                          <a:pt x="234" y="26"/>
                        </a:lnTo>
                        <a:lnTo>
                          <a:pt x="237" y="26"/>
                        </a:lnTo>
                        <a:lnTo>
                          <a:pt x="237" y="26"/>
                        </a:lnTo>
                        <a:lnTo>
                          <a:pt x="240" y="26"/>
                        </a:lnTo>
                        <a:lnTo>
                          <a:pt x="240" y="37"/>
                        </a:lnTo>
                        <a:lnTo>
                          <a:pt x="243" y="37"/>
                        </a:lnTo>
                        <a:lnTo>
                          <a:pt x="243" y="54"/>
                        </a:lnTo>
                        <a:lnTo>
                          <a:pt x="246" y="54"/>
                        </a:lnTo>
                        <a:lnTo>
                          <a:pt x="246" y="69"/>
                        </a:lnTo>
                        <a:lnTo>
                          <a:pt x="248" y="69"/>
                        </a:lnTo>
                        <a:lnTo>
                          <a:pt x="248" y="89"/>
                        </a:lnTo>
                        <a:lnTo>
                          <a:pt x="251" y="89"/>
                        </a:lnTo>
                        <a:lnTo>
                          <a:pt x="251" y="109"/>
                        </a:lnTo>
                        <a:lnTo>
                          <a:pt x="254" y="109"/>
                        </a:lnTo>
                        <a:lnTo>
                          <a:pt x="254" y="133"/>
                        </a:lnTo>
                        <a:lnTo>
                          <a:pt x="257" y="133"/>
                        </a:lnTo>
                        <a:lnTo>
                          <a:pt x="257" y="153"/>
                        </a:lnTo>
                        <a:lnTo>
                          <a:pt x="260" y="153"/>
                        </a:lnTo>
                        <a:lnTo>
                          <a:pt x="260" y="170"/>
                        </a:lnTo>
                        <a:lnTo>
                          <a:pt x="263" y="170"/>
                        </a:lnTo>
                        <a:lnTo>
                          <a:pt x="263" y="187"/>
                        </a:lnTo>
                        <a:lnTo>
                          <a:pt x="266" y="187"/>
                        </a:lnTo>
                        <a:lnTo>
                          <a:pt x="266" y="202"/>
                        </a:lnTo>
                        <a:lnTo>
                          <a:pt x="269" y="202"/>
                        </a:lnTo>
                        <a:lnTo>
                          <a:pt x="269" y="208"/>
                        </a:lnTo>
                        <a:lnTo>
                          <a:pt x="272" y="208"/>
                        </a:lnTo>
                        <a:lnTo>
                          <a:pt x="272" y="213"/>
                        </a:lnTo>
                        <a:lnTo>
                          <a:pt x="274" y="213"/>
                        </a:lnTo>
                        <a:lnTo>
                          <a:pt x="274" y="222"/>
                        </a:lnTo>
                        <a:lnTo>
                          <a:pt x="277" y="222"/>
                        </a:lnTo>
                        <a:lnTo>
                          <a:pt x="277" y="216"/>
                        </a:lnTo>
                        <a:lnTo>
                          <a:pt x="280" y="216"/>
                        </a:lnTo>
                        <a:lnTo>
                          <a:pt x="280" y="213"/>
                        </a:lnTo>
                        <a:lnTo>
                          <a:pt x="283" y="213"/>
                        </a:lnTo>
                        <a:lnTo>
                          <a:pt x="283" y="211"/>
                        </a:lnTo>
                        <a:lnTo>
                          <a:pt x="286" y="211"/>
                        </a:lnTo>
                        <a:lnTo>
                          <a:pt x="286" y="202"/>
                        </a:lnTo>
                        <a:lnTo>
                          <a:pt x="289" y="202"/>
                        </a:lnTo>
                        <a:lnTo>
                          <a:pt x="289" y="190"/>
                        </a:lnTo>
                        <a:lnTo>
                          <a:pt x="292" y="190"/>
                        </a:lnTo>
                        <a:lnTo>
                          <a:pt x="292" y="182"/>
                        </a:lnTo>
                        <a:lnTo>
                          <a:pt x="295" y="182"/>
                        </a:lnTo>
                        <a:lnTo>
                          <a:pt x="295" y="170"/>
                        </a:lnTo>
                        <a:lnTo>
                          <a:pt x="298" y="170"/>
                        </a:lnTo>
                        <a:lnTo>
                          <a:pt x="298" y="159"/>
                        </a:lnTo>
                        <a:lnTo>
                          <a:pt x="300" y="159"/>
                        </a:lnTo>
                        <a:lnTo>
                          <a:pt x="300" y="147"/>
                        </a:lnTo>
                        <a:lnTo>
                          <a:pt x="303" y="147"/>
                        </a:lnTo>
                        <a:lnTo>
                          <a:pt x="303" y="135"/>
                        </a:lnTo>
                        <a:lnTo>
                          <a:pt x="306" y="135"/>
                        </a:lnTo>
                        <a:lnTo>
                          <a:pt x="306" y="124"/>
                        </a:lnTo>
                        <a:lnTo>
                          <a:pt x="309" y="124"/>
                        </a:lnTo>
                        <a:lnTo>
                          <a:pt x="309" y="112"/>
                        </a:lnTo>
                        <a:lnTo>
                          <a:pt x="312" y="112"/>
                        </a:lnTo>
                        <a:lnTo>
                          <a:pt x="312" y="101"/>
                        </a:lnTo>
                        <a:lnTo>
                          <a:pt x="315" y="101"/>
                        </a:lnTo>
                        <a:lnTo>
                          <a:pt x="315" y="92"/>
                        </a:lnTo>
                        <a:lnTo>
                          <a:pt x="318" y="92"/>
                        </a:lnTo>
                        <a:lnTo>
                          <a:pt x="318" y="81"/>
                        </a:lnTo>
                        <a:lnTo>
                          <a:pt x="321" y="81"/>
                        </a:lnTo>
                        <a:lnTo>
                          <a:pt x="321" y="72"/>
                        </a:lnTo>
                        <a:lnTo>
                          <a:pt x="323" y="72"/>
                        </a:lnTo>
                        <a:lnTo>
                          <a:pt x="323" y="69"/>
                        </a:lnTo>
                        <a:lnTo>
                          <a:pt x="326" y="69"/>
                        </a:lnTo>
                        <a:lnTo>
                          <a:pt x="326" y="63"/>
                        </a:lnTo>
                        <a:lnTo>
                          <a:pt x="329" y="63"/>
                        </a:lnTo>
                        <a:lnTo>
                          <a:pt x="329" y="57"/>
                        </a:lnTo>
                        <a:lnTo>
                          <a:pt x="332" y="57"/>
                        </a:lnTo>
                        <a:lnTo>
                          <a:pt x="332" y="60"/>
                        </a:lnTo>
                        <a:lnTo>
                          <a:pt x="335" y="60"/>
                        </a:lnTo>
                        <a:lnTo>
                          <a:pt x="338" y="60"/>
                        </a:lnTo>
                        <a:lnTo>
                          <a:pt x="341" y="60"/>
                        </a:lnTo>
                        <a:lnTo>
                          <a:pt x="341" y="66"/>
                        </a:lnTo>
                        <a:lnTo>
                          <a:pt x="344" y="66"/>
                        </a:lnTo>
                        <a:lnTo>
                          <a:pt x="344" y="72"/>
                        </a:lnTo>
                        <a:lnTo>
                          <a:pt x="347" y="72"/>
                        </a:lnTo>
                        <a:lnTo>
                          <a:pt x="347" y="78"/>
                        </a:lnTo>
                        <a:lnTo>
                          <a:pt x="349" y="78"/>
                        </a:lnTo>
                        <a:lnTo>
                          <a:pt x="349" y="83"/>
                        </a:lnTo>
                        <a:lnTo>
                          <a:pt x="352" y="83"/>
                        </a:lnTo>
                        <a:lnTo>
                          <a:pt x="352" y="92"/>
                        </a:lnTo>
                        <a:lnTo>
                          <a:pt x="355" y="92"/>
                        </a:lnTo>
                        <a:lnTo>
                          <a:pt x="355" y="101"/>
                        </a:lnTo>
                        <a:lnTo>
                          <a:pt x="358" y="101"/>
                        </a:lnTo>
                        <a:lnTo>
                          <a:pt x="358" y="107"/>
                        </a:lnTo>
                        <a:lnTo>
                          <a:pt x="361" y="107"/>
                        </a:lnTo>
                        <a:lnTo>
                          <a:pt x="361" y="112"/>
                        </a:lnTo>
                        <a:lnTo>
                          <a:pt x="364" y="112"/>
                        </a:lnTo>
                        <a:lnTo>
                          <a:pt x="364" y="118"/>
                        </a:lnTo>
                        <a:lnTo>
                          <a:pt x="367" y="118"/>
                        </a:lnTo>
                        <a:lnTo>
                          <a:pt x="367" y="121"/>
                        </a:lnTo>
                        <a:lnTo>
                          <a:pt x="370" y="121"/>
                        </a:lnTo>
                        <a:lnTo>
                          <a:pt x="370" y="121"/>
                        </a:lnTo>
                        <a:lnTo>
                          <a:pt x="372" y="121"/>
                        </a:lnTo>
                        <a:lnTo>
                          <a:pt x="372" y="124"/>
                        </a:lnTo>
                        <a:lnTo>
                          <a:pt x="375" y="124"/>
                        </a:lnTo>
                        <a:lnTo>
                          <a:pt x="375" y="124"/>
                        </a:lnTo>
                        <a:lnTo>
                          <a:pt x="378" y="124"/>
                        </a:lnTo>
                        <a:lnTo>
                          <a:pt x="378" y="121"/>
                        </a:lnTo>
                        <a:lnTo>
                          <a:pt x="381" y="121"/>
                        </a:lnTo>
                        <a:lnTo>
                          <a:pt x="381" y="118"/>
                        </a:lnTo>
                        <a:lnTo>
                          <a:pt x="384" y="118"/>
                        </a:lnTo>
                        <a:lnTo>
                          <a:pt x="387" y="118"/>
                        </a:lnTo>
                        <a:lnTo>
                          <a:pt x="390" y="118"/>
                        </a:lnTo>
                        <a:lnTo>
                          <a:pt x="390" y="115"/>
                        </a:lnTo>
                        <a:lnTo>
                          <a:pt x="393" y="115"/>
                        </a:lnTo>
                        <a:lnTo>
                          <a:pt x="393" y="115"/>
                        </a:lnTo>
                        <a:lnTo>
                          <a:pt x="396" y="115"/>
                        </a:lnTo>
                        <a:lnTo>
                          <a:pt x="396" y="121"/>
                        </a:lnTo>
                        <a:lnTo>
                          <a:pt x="398" y="121"/>
                        </a:lnTo>
                        <a:lnTo>
                          <a:pt x="398" y="127"/>
                        </a:lnTo>
                        <a:lnTo>
                          <a:pt x="401" y="127"/>
                        </a:lnTo>
                        <a:lnTo>
                          <a:pt x="401" y="130"/>
                        </a:lnTo>
                        <a:lnTo>
                          <a:pt x="404" y="130"/>
                        </a:lnTo>
                        <a:lnTo>
                          <a:pt x="404" y="138"/>
                        </a:lnTo>
                        <a:lnTo>
                          <a:pt x="407" y="138"/>
                        </a:lnTo>
                        <a:lnTo>
                          <a:pt x="407" y="147"/>
                        </a:lnTo>
                        <a:lnTo>
                          <a:pt x="410" y="147"/>
                        </a:lnTo>
                        <a:lnTo>
                          <a:pt x="410" y="156"/>
                        </a:lnTo>
                        <a:lnTo>
                          <a:pt x="413" y="156"/>
                        </a:lnTo>
                        <a:lnTo>
                          <a:pt x="413" y="164"/>
                        </a:lnTo>
                        <a:lnTo>
                          <a:pt x="416" y="164"/>
                        </a:lnTo>
                        <a:lnTo>
                          <a:pt x="416" y="173"/>
                        </a:lnTo>
                        <a:lnTo>
                          <a:pt x="419" y="173"/>
                        </a:lnTo>
                        <a:lnTo>
                          <a:pt x="419" y="179"/>
                        </a:lnTo>
                        <a:lnTo>
                          <a:pt x="422" y="179"/>
                        </a:lnTo>
                        <a:lnTo>
                          <a:pt x="422" y="185"/>
                        </a:lnTo>
                        <a:lnTo>
                          <a:pt x="424" y="185"/>
                        </a:lnTo>
                        <a:lnTo>
                          <a:pt x="427" y="185"/>
                        </a:lnTo>
                        <a:lnTo>
                          <a:pt x="430" y="185"/>
                        </a:lnTo>
                        <a:lnTo>
                          <a:pt x="430" y="182"/>
                        </a:lnTo>
                        <a:lnTo>
                          <a:pt x="433" y="182"/>
                        </a:lnTo>
                        <a:lnTo>
                          <a:pt x="433" y="170"/>
                        </a:lnTo>
                        <a:lnTo>
                          <a:pt x="436" y="170"/>
                        </a:lnTo>
                        <a:lnTo>
                          <a:pt x="436" y="161"/>
                        </a:lnTo>
                        <a:lnTo>
                          <a:pt x="439" y="161"/>
                        </a:lnTo>
                        <a:lnTo>
                          <a:pt x="439" y="150"/>
                        </a:lnTo>
                        <a:lnTo>
                          <a:pt x="442" y="150"/>
                        </a:lnTo>
                        <a:lnTo>
                          <a:pt x="442" y="135"/>
                        </a:lnTo>
                        <a:lnTo>
                          <a:pt x="445" y="135"/>
                        </a:lnTo>
                        <a:lnTo>
                          <a:pt x="445" y="121"/>
                        </a:lnTo>
                        <a:lnTo>
                          <a:pt x="447" y="121"/>
                        </a:lnTo>
                        <a:lnTo>
                          <a:pt x="447" y="104"/>
                        </a:lnTo>
                        <a:lnTo>
                          <a:pt x="450" y="104"/>
                        </a:lnTo>
                        <a:lnTo>
                          <a:pt x="450" y="92"/>
                        </a:lnTo>
                        <a:lnTo>
                          <a:pt x="453" y="92"/>
                        </a:lnTo>
                        <a:lnTo>
                          <a:pt x="453" y="78"/>
                        </a:lnTo>
                        <a:lnTo>
                          <a:pt x="456" y="78"/>
                        </a:lnTo>
                        <a:lnTo>
                          <a:pt x="456" y="66"/>
                        </a:lnTo>
                        <a:lnTo>
                          <a:pt x="459" y="66"/>
                        </a:lnTo>
                        <a:lnTo>
                          <a:pt x="459" y="57"/>
                        </a:lnTo>
                        <a:lnTo>
                          <a:pt x="462" y="57"/>
                        </a:lnTo>
                        <a:lnTo>
                          <a:pt x="462" y="52"/>
                        </a:lnTo>
                        <a:lnTo>
                          <a:pt x="465" y="52"/>
                        </a:lnTo>
                        <a:lnTo>
                          <a:pt x="465" y="49"/>
                        </a:lnTo>
                        <a:lnTo>
                          <a:pt x="468" y="49"/>
                        </a:lnTo>
                        <a:lnTo>
                          <a:pt x="468" y="49"/>
                        </a:lnTo>
                        <a:lnTo>
                          <a:pt x="471" y="49"/>
                        </a:lnTo>
                        <a:lnTo>
                          <a:pt x="471" y="54"/>
                        </a:lnTo>
                        <a:lnTo>
                          <a:pt x="473" y="54"/>
                        </a:lnTo>
                        <a:lnTo>
                          <a:pt x="473" y="57"/>
                        </a:lnTo>
                        <a:lnTo>
                          <a:pt x="476" y="57"/>
                        </a:lnTo>
                        <a:lnTo>
                          <a:pt x="476" y="66"/>
                        </a:lnTo>
                        <a:lnTo>
                          <a:pt x="479" y="66"/>
                        </a:lnTo>
                        <a:lnTo>
                          <a:pt x="479" y="75"/>
                        </a:lnTo>
                        <a:lnTo>
                          <a:pt x="482" y="75"/>
                        </a:lnTo>
                        <a:lnTo>
                          <a:pt x="482" y="86"/>
                        </a:lnTo>
                        <a:lnTo>
                          <a:pt x="485" y="86"/>
                        </a:lnTo>
                        <a:lnTo>
                          <a:pt x="485" y="95"/>
                        </a:lnTo>
                        <a:lnTo>
                          <a:pt x="488" y="95"/>
                        </a:lnTo>
                        <a:lnTo>
                          <a:pt x="488" y="107"/>
                        </a:lnTo>
                        <a:lnTo>
                          <a:pt x="491" y="107"/>
                        </a:lnTo>
                        <a:lnTo>
                          <a:pt x="491" y="118"/>
                        </a:lnTo>
                        <a:lnTo>
                          <a:pt x="494" y="118"/>
                        </a:lnTo>
                        <a:lnTo>
                          <a:pt x="494" y="127"/>
                        </a:lnTo>
                        <a:lnTo>
                          <a:pt x="497" y="127"/>
                        </a:lnTo>
                        <a:lnTo>
                          <a:pt x="497" y="135"/>
                        </a:lnTo>
                        <a:lnTo>
                          <a:pt x="499" y="135"/>
                        </a:lnTo>
                        <a:lnTo>
                          <a:pt x="499" y="141"/>
                        </a:lnTo>
                        <a:lnTo>
                          <a:pt x="502" y="141"/>
                        </a:lnTo>
                        <a:lnTo>
                          <a:pt x="502" y="150"/>
                        </a:lnTo>
                        <a:lnTo>
                          <a:pt x="505" y="150"/>
                        </a:lnTo>
                        <a:lnTo>
                          <a:pt x="505" y="153"/>
                        </a:lnTo>
                        <a:lnTo>
                          <a:pt x="508" y="153"/>
                        </a:lnTo>
                        <a:lnTo>
                          <a:pt x="508" y="156"/>
                        </a:lnTo>
                        <a:lnTo>
                          <a:pt x="511" y="156"/>
                        </a:lnTo>
                        <a:lnTo>
                          <a:pt x="511" y="159"/>
                        </a:lnTo>
                        <a:lnTo>
                          <a:pt x="514" y="159"/>
                        </a:lnTo>
                        <a:lnTo>
                          <a:pt x="514" y="161"/>
                        </a:lnTo>
                        <a:lnTo>
                          <a:pt x="517" y="161"/>
                        </a:lnTo>
                        <a:lnTo>
                          <a:pt x="525" y="161"/>
                        </a:lnTo>
                        <a:lnTo>
                          <a:pt x="528" y="161"/>
                        </a:lnTo>
                        <a:lnTo>
                          <a:pt x="528" y="159"/>
                        </a:lnTo>
                        <a:lnTo>
                          <a:pt x="531" y="159"/>
                        </a:lnTo>
                        <a:lnTo>
                          <a:pt x="531" y="159"/>
                        </a:lnTo>
                        <a:lnTo>
                          <a:pt x="534" y="159"/>
                        </a:lnTo>
                        <a:lnTo>
                          <a:pt x="534" y="156"/>
                        </a:lnTo>
                        <a:lnTo>
                          <a:pt x="537" y="156"/>
                        </a:lnTo>
                        <a:lnTo>
                          <a:pt x="537" y="153"/>
                        </a:lnTo>
                        <a:lnTo>
                          <a:pt x="540" y="153"/>
                        </a:lnTo>
                        <a:lnTo>
                          <a:pt x="540" y="153"/>
                        </a:lnTo>
                        <a:lnTo>
                          <a:pt x="543" y="153"/>
                        </a:lnTo>
                        <a:lnTo>
                          <a:pt x="543" y="150"/>
                        </a:lnTo>
                        <a:lnTo>
                          <a:pt x="546" y="150"/>
                        </a:lnTo>
                        <a:lnTo>
                          <a:pt x="546" y="144"/>
                        </a:lnTo>
                        <a:lnTo>
                          <a:pt x="548" y="144"/>
                        </a:lnTo>
                        <a:lnTo>
                          <a:pt x="548" y="141"/>
                        </a:lnTo>
                        <a:lnTo>
                          <a:pt x="551" y="141"/>
                        </a:lnTo>
                        <a:lnTo>
                          <a:pt x="551" y="138"/>
                        </a:lnTo>
                        <a:lnTo>
                          <a:pt x="554" y="138"/>
                        </a:lnTo>
                        <a:lnTo>
                          <a:pt x="554" y="135"/>
                        </a:lnTo>
                        <a:lnTo>
                          <a:pt x="557" y="135"/>
                        </a:lnTo>
                        <a:lnTo>
                          <a:pt x="557" y="133"/>
                        </a:lnTo>
                        <a:lnTo>
                          <a:pt x="560" y="133"/>
                        </a:lnTo>
                        <a:lnTo>
                          <a:pt x="560" y="130"/>
                        </a:lnTo>
                        <a:lnTo>
                          <a:pt x="563" y="130"/>
                        </a:lnTo>
                        <a:lnTo>
                          <a:pt x="563" y="127"/>
                        </a:lnTo>
                        <a:lnTo>
                          <a:pt x="566" y="127"/>
                        </a:lnTo>
                        <a:lnTo>
                          <a:pt x="566" y="124"/>
                        </a:lnTo>
                        <a:lnTo>
                          <a:pt x="569" y="124"/>
                        </a:lnTo>
                        <a:lnTo>
                          <a:pt x="569" y="121"/>
                        </a:lnTo>
                        <a:lnTo>
                          <a:pt x="571" y="121"/>
                        </a:lnTo>
                        <a:lnTo>
                          <a:pt x="577" y="121"/>
                        </a:lnTo>
                        <a:lnTo>
                          <a:pt x="580" y="121"/>
                        </a:lnTo>
                        <a:lnTo>
                          <a:pt x="580" y="124"/>
                        </a:lnTo>
                        <a:lnTo>
                          <a:pt x="583" y="124"/>
                        </a:lnTo>
                        <a:lnTo>
                          <a:pt x="583" y="127"/>
                        </a:lnTo>
                        <a:lnTo>
                          <a:pt x="586" y="127"/>
                        </a:lnTo>
                        <a:lnTo>
                          <a:pt x="586" y="127"/>
                        </a:lnTo>
                        <a:lnTo>
                          <a:pt x="589" y="127"/>
                        </a:lnTo>
                        <a:lnTo>
                          <a:pt x="589" y="130"/>
                        </a:lnTo>
                        <a:lnTo>
                          <a:pt x="592" y="130"/>
                        </a:lnTo>
                        <a:lnTo>
                          <a:pt x="592" y="133"/>
                        </a:lnTo>
                        <a:lnTo>
                          <a:pt x="595" y="133"/>
                        </a:lnTo>
                        <a:lnTo>
                          <a:pt x="595" y="135"/>
                        </a:lnTo>
                        <a:lnTo>
                          <a:pt x="597" y="135"/>
                        </a:lnTo>
                        <a:lnTo>
                          <a:pt x="597" y="138"/>
                        </a:lnTo>
                        <a:lnTo>
                          <a:pt x="600" y="138"/>
                        </a:lnTo>
                        <a:lnTo>
                          <a:pt x="603" y="138"/>
                        </a:lnTo>
                        <a:lnTo>
                          <a:pt x="606" y="138"/>
                        </a:lnTo>
                        <a:lnTo>
                          <a:pt x="606" y="135"/>
                        </a:lnTo>
                        <a:lnTo>
                          <a:pt x="609" y="135"/>
                        </a:lnTo>
                        <a:lnTo>
                          <a:pt x="609" y="133"/>
                        </a:lnTo>
                        <a:lnTo>
                          <a:pt x="612" y="133"/>
                        </a:lnTo>
                        <a:lnTo>
                          <a:pt x="612" y="130"/>
                        </a:lnTo>
                        <a:lnTo>
                          <a:pt x="615" y="130"/>
                        </a:lnTo>
                        <a:lnTo>
                          <a:pt x="615" y="124"/>
                        </a:lnTo>
                        <a:lnTo>
                          <a:pt x="618" y="124"/>
                        </a:lnTo>
                        <a:lnTo>
                          <a:pt x="618" y="115"/>
                        </a:lnTo>
                        <a:lnTo>
                          <a:pt x="621" y="115"/>
                        </a:lnTo>
                        <a:lnTo>
                          <a:pt x="621" y="109"/>
                        </a:lnTo>
                        <a:lnTo>
                          <a:pt x="623" y="109"/>
                        </a:lnTo>
                        <a:lnTo>
                          <a:pt x="623" y="101"/>
                        </a:lnTo>
                        <a:lnTo>
                          <a:pt x="626" y="101"/>
                        </a:lnTo>
                        <a:lnTo>
                          <a:pt x="626" y="92"/>
                        </a:lnTo>
                        <a:lnTo>
                          <a:pt x="629" y="92"/>
                        </a:lnTo>
                        <a:lnTo>
                          <a:pt x="629" y="86"/>
                        </a:lnTo>
                        <a:lnTo>
                          <a:pt x="632" y="86"/>
                        </a:lnTo>
                        <a:lnTo>
                          <a:pt x="632" y="81"/>
                        </a:lnTo>
                        <a:lnTo>
                          <a:pt x="635" y="81"/>
                        </a:lnTo>
                        <a:lnTo>
                          <a:pt x="635" y="78"/>
                        </a:lnTo>
                        <a:lnTo>
                          <a:pt x="638" y="78"/>
                        </a:lnTo>
                        <a:lnTo>
                          <a:pt x="638" y="78"/>
                        </a:lnTo>
                        <a:lnTo>
                          <a:pt x="641" y="78"/>
                        </a:lnTo>
                        <a:lnTo>
                          <a:pt x="641" y="75"/>
                        </a:lnTo>
                        <a:lnTo>
                          <a:pt x="644" y="75"/>
                        </a:lnTo>
                        <a:lnTo>
                          <a:pt x="644" y="83"/>
                        </a:lnTo>
                        <a:lnTo>
                          <a:pt x="646" y="83"/>
                        </a:lnTo>
                        <a:lnTo>
                          <a:pt x="646" y="89"/>
                        </a:lnTo>
                        <a:lnTo>
                          <a:pt x="649" y="89"/>
                        </a:lnTo>
                        <a:lnTo>
                          <a:pt x="649" y="95"/>
                        </a:lnTo>
                        <a:lnTo>
                          <a:pt x="652" y="95"/>
                        </a:lnTo>
                        <a:lnTo>
                          <a:pt x="652" y="109"/>
                        </a:lnTo>
                        <a:lnTo>
                          <a:pt x="655" y="109"/>
                        </a:lnTo>
                        <a:lnTo>
                          <a:pt x="655" y="124"/>
                        </a:lnTo>
                        <a:lnTo>
                          <a:pt x="658" y="124"/>
                        </a:lnTo>
                        <a:lnTo>
                          <a:pt x="658" y="135"/>
                        </a:lnTo>
                        <a:lnTo>
                          <a:pt x="661" y="135"/>
                        </a:lnTo>
                        <a:lnTo>
                          <a:pt x="661" y="150"/>
                        </a:lnTo>
                        <a:lnTo>
                          <a:pt x="664" y="150"/>
                        </a:lnTo>
                        <a:lnTo>
                          <a:pt x="664" y="164"/>
                        </a:lnTo>
                        <a:lnTo>
                          <a:pt x="667" y="164"/>
                        </a:lnTo>
                        <a:lnTo>
                          <a:pt x="667" y="179"/>
                        </a:lnTo>
                        <a:lnTo>
                          <a:pt x="670" y="179"/>
                        </a:lnTo>
                        <a:lnTo>
                          <a:pt x="670" y="187"/>
                        </a:lnTo>
                        <a:lnTo>
                          <a:pt x="672" y="187"/>
                        </a:lnTo>
                        <a:lnTo>
                          <a:pt x="672" y="196"/>
                        </a:lnTo>
                        <a:lnTo>
                          <a:pt x="675" y="196"/>
                        </a:lnTo>
                        <a:lnTo>
                          <a:pt x="675" y="202"/>
                        </a:lnTo>
                        <a:lnTo>
                          <a:pt x="678" y="202"/>
                        </a:lnTo>
                        <a:lnTo>
                          <a:pt x="678" y="202"/>
                        </a:lnTo>
                        <a:lnTo>
                          <a:pt x="681" y="202"/>
                        </a:lnTo>
                        <a:lnTo>
                          <a:pt x="681" y="196"/>
                        </a:lnTo>
                        <a:lnTo>
                          <a:pt x="684" y="196"/>
                        </a:lnTo>
                        <a:lnTo>
                          <a:pt x="684" y="193"/>
                        </a:lnTo>
                        <a:lnTo>
                          <a:pt x="687" y="193"/>
                        </a:lnTo>
                        <a:lnTo>
                          <a:pt x="687" y="185"/>
                        </a:lnTo>
                        <a:lnTo>
                          <a:pt x="690" y="185"/>
                        </a:lnTo>
                        <a:lnTo>
                          <a:pt x="690" y="167"/>
                        </a:lnTo>
                        <a:lnTo>
                          <a:pt x="693" y="167"/>
                        </a:lnTo>
                        <a:lnTo>
                          <a:pt x="693" y="153"/>
                        </a:lnTo>
                        <a:lnTo>
                          <a:pt x="695" y="153"/>
                        </a:lnTo>
                        <a:lnTo>
                          <a:pt x="695" y="138"/>
                        </a:lnTo>
                        <a:lnTo>
                          <a:pt x="698" y="138"/>
                        </a:lnTo>
                        <a:lnTo>
                          <a:pt x="698" y="121"/>
                        </a:lnTo>
                        <a:lnTo>
                          <a:pt x="701" y="121"/>
                        </a:lnTo>
                        <a:lnTo>
                          <a:pt x="701" y="107"/>
                        </a:lnTo>
                        <a:lnTo>
                          <a:pt x="704" y="107"/>
                        </a:lnTo>
                        <a:lnTo>
                          <a:pt x="704" y="89"/>
                        </a:lnTo>
                        <a:lnTo>
                          <a:pt x="707" y="89"/>
                        </a:lnTo>
                        <a:lnTo>
                          <a:pt x="707" y="78"/>
                        </a:lnTo>
                        <a:lnTo>
                          <a:pt x="710" y="78"/>
                        </a:lnTo>
                        <a:lnTo>
                          <a:pt x="710" y="69"/>
                        </a:lnTo>
                        <a:lnTo>
                          <a:pt x="713" y="69"/>
                        </a:lnTo>
                        <a:lnTo>
                          <a:pt x="713" y="57"/>
                        </a:lnTo>
                        <a:lnTo>
                          <a:pt x="716" y="57"/>
                        </a:lnTo>
                        <a:lnTo>
                          <a:pt x="716" y="54"/>
                        </a:lnTo>
                        <a:lnTo>
                          <a:pt x="719" y="54"/>
                        </a:lnTo>
                        <a:lnTo>
                          <a:pt x="721" y="54"/>
                        </a:lnTo>
                        <a:lnTo>
                          <a:pt x="724" y="54"/>
                        </a:lnTo>
                        <a:lnTo>
                          <a:pt x="724" y="57"/>
                        </a:lnTo>
                        <a:lnTo>
                          <a:pt x="727" y="57"/>
                        </a:lnTo>
                        <a:lnTo>
                          <a:pt x="727" y="66"/>
                        </a:lnTo>
                        <a:lnTo>
                          <a:pt x="730" y="66"/>
                        </a:lnTo>
                        <a:lnTo>
                          <a:pt x="730" y="72"/>
                        </a:lnTo>
                        <a:lnTo>
                          <a:pt x="733" y="72"/>
                        </a:lnTo>
                        <a:lnTo>
                          <a:pt x="733" y="81"/>
                        </a:lnTo>
                        <a:lnTo>
                          <a:pt x="736" y="81"/>
                        </a:lnTo>
                        <a:lnTo>
                          <a:pt x="736" y="89"/>
                        </a:lnTo>
                        <a:lnTo>
                          <a:pt x="739" y="89"/>
                        </a:lnTo>
                        <a:lnTo>
                          <a:pt x="739" y="101"/>
                        </a:lnTo>
                        <a:lnTo>
                          <a:pt x="742" y="101"/>
                        </a:lnTo>
                        <a:lnTo>
                          <a:pt x="742" y="109"/>
                        </a:lnTo>
                        <a:lnTo>
                          <a:pt x="745" y="109"/>
                        </a:lnTo>
                        <a:lnTo>
                          <a:pt x="745" y="121"/>
                        </a:lnTo>
                        <a:lnTo>
                          <a:pt x="747" y="121"/>
                        </a:lnTo>
                        <a:lnTo>
                          <a:pt x="747" y="130"/>
                        </a:lnTo>
                        <a:lnTo>
                          <a:pt x="750" y="130"/>
                        </a:lnTo>
                        <a:lnTo>
                          <a:pt x="750" y="138"/>
                        </a:lnTo>
                        <a:lnTo>
                          <a:pt x="753" y="138"/>
                        </a:lnTo>
                        <a:lnTo>
                          <a:pt x="753" y="147"/>
                        </a:lnTo>
                        <a:lnTo>
                          <a:pt x="756" y="147"/>
                        </a:lnTo>
                        <a:lnTo>
                          <a:pt x="756" y="153"/>
                        </a:lnTo>
                        <a:lnTo>
                          <a:pt x="759" y="153"/>
                        </a:lnTo>
                        <a:lnTo>
                          <a:pt x="759" y="161"/>
                        </a:lnTo>
                        <a:lnTo>
                          <a:pt x="762" y="161"/>
                        </a:lnTo>
                        <a:lnTo>
                          <a:pt x="762" y="164"/>
                        </a:lnTo>
                        <a:lnTo>
                          <a:pt x="765" y="164"/>
                        </a:lnTo>
                        <a:lnTo>
                          <a:pt x="765" y="170"/>
                        </a:lnTo>
                        <a:lnTo>
                          <a:pt x="768" y="170"/>
                        </a:lnTo>
                        <a:lnTo>
                          <a:pt x="768" y="173"/>
                        </a:lnTo>
                        <a:lnTo>
                          <a:pt x="770" y="173"/>
                        </a:lnTo>
                        <a:lnTo>
                          <a:pt x="770" y="176"/>
                        </a:lnTo>
                        <a:lnTo>
                          <a:pt x="773" y="176"/>
                        </a:lnTo>
                        <a:lnTo>
                          <a:pt x="773" y="179"/>
                        </a:lnTo>
                        <a:lnTo>
                          <a:pt x="776" y="179"/>
                        </a:lnTo>
                        <a:lnTo>
                          <a:pt x="776" y="179"/>
                        </a:lnTo>
                        <a:lnTo>
                          <a:pt x="779" y="179"/>
                        </a:lnTo>
                        <a:lnTo>
                          <a:pt x="779" y="182"/>
                        </a:lnTo>
                        <a:lnTo>
                          <a:pt x="782" y="182"/>
                        </a:lnTo>
                        <a:lnTo>
                          <a:pt x="782" y="182"/>
                        </a:lnTo>
                        <a:lnTo>
                          <a:pt x="785" y="182"/>
                        </a:lnTo>
                        <a:lnTo>
                          <a:pt x="785" y="185"/>
                        </a:lnTo>
                        <a:lnTo>
                          <a:pt x="788" y="185"/>
                        </a:lnTo>
                        <a:lnTo>
                          <a:pt x="788" y="187"/>
                        </a:lnTo>
                        <a:lnTo>
                          <a:pt x="791" y="187"/>
                        </a:lnTo>
                        <a:lnTo>
                          <a:pt x="791" y="187"/>
                        </a:lnTo>
                        <a:lnTo>
                          <a:pt x="794" y="187"/>
                        </a:lnTo>
                        <a:lnTo>
                          <a:pt x="794" y="190"/>
                        </a:lnTo>
                        <a:lnTo>
                          <a:pt x="796" y="190"/>
                        </a:lnTo>
                        <a:lnTo>
                          <a:pt x="799" y="190"/>
                        </a:lnTo>
                        <a:lnTo>
                          <a:pt x="802" y="190"/>
                        </a:lnTo>
                        <a:lnTo>
                          <a:pt x="802" y="187"/>
                        </a:lnTo>
                        <a:lnTo>
                          <a:pt x="805" y="187"/>
                        </a:lnTo>
                        <a:lnTo>
                          <a:pt x="805" y="187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9" name="Freeform 165">
                    <a:extLst>
                      <a:ext uri="{FF2B5EF4-FFF2-40B4-BE49-F238E27FC236}">
                        <a16:creationId xmlns:a16="http://schemas.microsoft.com/office/drawing/2014/main" id="{203DB0BD-C3D7-381D-2F98-F5324E3B64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81" y="1233"/>
                    <a:ext cx="412" cy="309"/>
                  </a:xfrm>
                  <a:custGeom>
                    <a:avLst/>
                    <a:gdLst>
                      <a:gd name="T0" fmla="*/ 6 w 412"/>
                      <a:gd name="T1" fmla="*/ 194 h 309"/>
                      <a:gd name="T2" fmla="*/ 11 w 412"/>
                      <a:gd name="T3" fmla="*/ 171 h 309"/>
                      <a:gd name="T4" fmla="*/ 20 w 412"/>
                      <a:gd name="T5" fmla="*/ 153 h 309"/>
                      <a:gd name="T6" fmla="*/ 26 w 412"/>
                      <a:gd name="T7" fmla="*/ 139 h 309"/>
                      <a:gd name="T8" fmla="*/ 37 w 412"/>
                      <a:gd name="T9" fmla="*/ 142 h 309"/>
                      <a:gd name="T10" fmla="*/ 43 w 412"/>
                      <a:gd name="T11" fmla="*/ 148 h 309"/>
                      <a:gd name="T12" fmla="*/ 52 w 412"/>
                      <a:gd name="T13" fmla="*/ 145 h 309"/>
                      <a:gd name="T14" fmla="*/ 58 w 412"/>
                      <a:gd name="T15" fmla="*/ 125 h 309"/>
                      <a:gd name="T16" fmla="*/ 66 w 412"/>
                      <a:gd name="T17" fmla="*/ 104 h 309"/>
                      <a:gd name="T18" fmla="*/ 72 w 412"/>
                      <a:gd name="T19" fmla="*/ 75 h 309"/>
                      <a:gd name="T20" fmla="*/ 81 w 412"/>
                      <a:gd name="T21" fmla="*/ 67 h 309"/>
                      <a:gd name="T22" fmla="*/ 86 w 412"/>
                      <a:gd name="T23" fmla="*/ 81 h 309"/>
                      <a:gd name="T24" fmla="*/ 95 w 412"/>
                      <a:gd name="T25" fmla="*/ 113 h 309"/>
                      <a:gd name="T26" fmla="*/ 101 w 412"/>
                      <a:gd name="T27" fmla="*/ 177 h 309"/>
                      <a:gd name="T28" fmla="*/ 110 w 412"/>
                      <a:gd name="T29" fmla="*/ 226 h 309"/>
                      <a:gd name="T30" fmla="*/ 115 w 412"/>
                      <a:gd name="T31" fmla="*/ 286 h 309"/>
                      <a:gd name="T32" fmla="*/ 124 w 412"/>
                      <a:gd name="T33" fmla="*/ 301 h 309"/>
                      <a:gd name="T34" fmla="*/ 130 w 412"/>
                      <a:gd name="T35" fmla="*/ 304 h 309"/>
                      <a:gd name="T36" fmla="*/ 138 w 412"/>
                      <a:gd name="T37" fmla="*/ 289 h 309"/>
                      <a:gd name="T38" fmla="*/ 144 w 412"/>
                      <a:gd name="T39" fmla="*/ 260 h 309"/>
                      <a:gd name="T40" fmla="*/ 153 w 412"/>
                      <a:gd name="T41" fmla="*/ 240 h 309"/>
                      <a:gd name="T42" fmla="*/ 159 w 412"/>
                      <a:gd name="T43" fmla="*/ 217 h 309"/>
                      <a:gd name="T44" fmla="*/ 167 w 412"/>
                      <a:gd name="T45" fmla="*/ 194 h 309"/>
                      <a:gd name="T46" fmla="*/ 173 w 412"/>
                      <a:gd name="T47" fmla="*/ 151 h 309"/>
                      <a:gd name="T48" fmla="*/ 182 w 412"/>
                      <a:gd name="T49" fmla="*/ 116 h 309"/>
                      <a:gd name="T50" fmla="*/ 187 w 412"/>
                      <a:gd name="T51" fmla="*/ 64 h 309"/>
                      <a:gd name="T52" fmla="*/ 196 w 412"/>
                      <a:gd name="T53" fmla="*/ 52 h 309"/>
                      <a:gd name="T54" fmla="*/ 202 w 412"/>
                      <a:gd name="T55" fmla="*/ 67 h 309"/>
                      <a:gd name="T56" fmla="*/ 210 w 412"/>
                      <a:gd name="T57" fmla="*/ 99 h 309"/>
                      <a:gd name="T58" fmla="*/ 216 w 412"/>
                      <a:gd name="T59" fmla="*/ 168 h 309"/>
                      <a:gd name="T60" fmla="*/ 225 w 412"/>
                      <a:gd name="T61" fmla="*/ 205 h 309"/>
                      <a:gd name="T62" fmla="*/ 231 w 412"/>
                      <a:gd name="T63" fmla="*/ 229 h 309"/>
                      <a:gd name="T64" fmla="*/ 239 w 412"/>
                      <a:gd name="T65" fmla="*/ 214 h 309"/>
                      <a:gd name="T66" fmla="*/ 245 w 412"/>
                      <a:gd name="T67" fmla="*/ 151 h 309"/>
                      <a:gd name="T68" fmla="*/ 254 w 412"/>
                      <a:gd name="T69" fmla="*/ 90 h 309"/>
                      <a:gd name="T70" fmla="*/ 260 w 412"/>
                      <a:gd name="T71" fmla="*/ 18 h 309"/>
                      <a:gd name="T72" fmla="*/ 268 w 412"/>
                      <a:gd name="T73" fmla="*/ 3 h 309"/>
                      <a:gd name="T74" fmla="*/ 274 w 412"/>
                      <a:gd name="T75" fmla="*/ 32 h 309"/>
                      <a:gd name="T76" fmla="*/ 283 w 412"/>
                      <a:gd name="T77" fmla="*/ 81 h 309"/>
                      <a:gd name="T78" fmla="*/ 288 w 412"/>
                      <a:gd name="T79" fmla="*/ 185 h 309"/>
                      <a:gd name="T80" fmla="*/ 297 w 412"/>
                      <a:gd name="T81" fmla="*/ 231 h 309"/>
                      <a:gd name="T82" fmla="*/ 303 w 412"/>
                      <a:gd name="T83" fmla="*/ 249 h 309"/>
                      <a:gd name="T84" fmla="*/ 311 w 412"/>
                      <a:gd name="T85" fmla="*/ 229 h 309"/>
                      <a:gd name="T86" fmla="*/ 317 w 412"/>
                      <a:gd name="T87" fmla="*/ 148 h 309"/>
                      <a:gd name="T88" fmla="*/ 326 w 412"/>
                      <a:gd name="T89" fmla="*/ 87 h 309"/>
                      <a:gd name="T90" fmla="*/ 332 w 412"/>
                      <a:gd name="T91" fmla="*/ 32 h 309"/>
                      <a:gd name="T92" fmla="*/ 340 w 412"/>
                      <a:gd name="T93" fmla="*/ 23 h 309"/>
                      <a:gd name="T94" fmla="*/ 346 w 412"/>
                      <a:gd name="T95" fmla="*/ 55 h 309"/>
                      <a:gd name="T96" fmla="*/ 355 w 412"/>
                      <a:gd name="T97" fmla="*/ 96 h 309"/>
                      <a:gd name="T98" fmla="*/ 360 w 412"/>
                      <a:gd name="T99" fmla="*/ 165 h 309"/>
                      <a:gd name="T100" fmla="*/ 369 w 412"/>
                      <a:gd name="T101" fmla="*/ 203 h 309"/>
                      <a:gd name="T102" fmla="*/ 375 w 412"/>
                      <a:gd name="T103" fmla="*/ 240 h 309"/>
                      <a:gd name="T104" fmla="*/ 384 w 412"/>
                      <a:gd name="T105" fmla="*/ 249 h 309"/>
                      <a:gd name="T106" fmla="*/ 389 w 412"/>
                      <a:gd name="T107" fmla="*/ 226 h 309"/>
                      <a:gd name="T108" fmla="*/ 398 w 412"/>
                      <a:gd name="T109" fmla="*/ 191 h 309"/>
                      <a:gd name="T110" fmla="*/ 404 w 412"/>
                      <a:gd name="T111" fmla="*/ 130 h 309"/>
                      <a:gd name="T112" fmla="*/ 412 w 412"/>
                      <a:gd name="T113" fmla="*/ 107 h 3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412" h="309">
                        <a:moveTo>
                          <a:pt x="0" y="205"/>
                        </a:moveTo>
                        <a:lnTo>
                          <a:pt x="0" y="200"/>
                        </a:lnTo>
                        <a:lnTo>
                          <a:pt x="3" y="200"/>
                        </a:lnTo>
                        <a:lnTo>
                          <a:pt x="3" y="194"/>
                        </a:lnTo>
                        <a:lnTo>
                          <a:pt x="6" y="194"/>
                        </a:lnTo>
                        <a:lnTo>
                          <a:pt x="6" y="188"/>
                        </a:lnTo>
                        <a:lnTo>
                          <a:pt x="9" y="188"/>
                        </a:lnTo>
                        <a:lnTo>
                          <a:pt x="9" y="179"/>
                        </a:lnTo>
                        <a:lnTo>
                          <a:pt x="11" y="179"/>
                        </a:lnTo>
                        <a:lnTo>
                          <a:pt x="11" y="171"/>
                        </a:lnTo>
                        <a:lnTo>
                          <a:pt x="14" y="171"/>
                        </a:lnTo>
                        <a:lnTo>
                          <a:pt x="14" y="159"/>
                        </a:lnTo>
                        <a:lnTo>
                          <a:pt x="17" y="159"/>
                        </a:lnTo>
                        <a:lnTo>
                          <a:pt x="17" y="153"/>
                        </a:lnTo>
                        <a:lnTo>
                          <a:pt x="20" y="153"/>
                        </a:lnTo>
                        <a:lnTo>
                          <a:pt x="20" y="148"/>
                        </a:lnTo>
                        <a:lnTo>
                          <a:pt x="23" y="148"/>
                        </a:lnTo>
                        <a:lnTo>
                          <a:pt x="23" y="142"/>
                        </a:lnTo>
                        <a:lnTo>
                          <a:pt x="26" y="142"/>
                        </a:lnTo>
                        <a:lnTo>
                          <a:pt x="26" y="139"/>
                        </a:lnTo>
                        <a:lnTo>
                          <a:pt x="29" y="139"/>
                        </a:lnTo>
                        <a:lnTo>
                          <a:pt x="32" y="139"/>
                        </a:lnTo>
                        <a:lnTo>
                          <a:pt x="35" y="139"/>
                        </a:lnTo>
                        <a:lnTo>
                          <a:pt x="35" y="142"/>
                        </a:lnTo>
                        <a:lnTo>
                          <a:pt x="37" y="142"/>
                        </a:lnTo>
                        <a:lnTo>
                          <a:pt x="37" y="142"/>
                        </a:lnTo>
                        <a:lnTo>
                          <a:pt x="40" y="142"/>
                        </a:lnTo>
                        <a:lnTo>
                          <a:pt x="40" y="145"/>
                        </a:lnTo>
                        <a:lnTo>
                          <a:pt x="43" y="145"/>
                        </a:lnTo>
                        <a:lnTo>
                          <a:pt x="43" y="148"/>
                        </a:lnTo>
                        <a:lnTo>
                          <a:pt x="46" y="148"/>
                        </a:lnTo>
                        <a:lnTo>
                          <a:pt x="46" y="145"/>
                        </a:lnTo>
                        <a:lnTo>
                          <a:pt x="49" y="145"/>
                        </a:lnTo>
                        <a:lnTo>
                          <a:pt x="49" y="145"/>
                        </a:lnTo>
                        <a:lnTo>
                          <a:pt x="52" y="145"/>
                        </a:lnTo>
                        <a:lnTo>
                          <a:pt x="52" y="142"/>
                        </a:lnTo>
                        <a:lnTo>
                          <a:pt x="55" y="142"/>
                        </a:lnTo>
                        <a:lnTo>
                          <a:pt x="55" y="133"/>
                        </a:lnTo>
                        <a:lnTo>
                          <a:pt x="58" y="133"/>
                        </a:lnTo>
                        <a:lnTo>
                          <a:pt x="58" y="125"/>
                        </a:lnTo>
                        <a:lnTo>
                          <a:pt x="61" y="125"/>
                        </a:lnTo>
                        <a:lnTo>
                          <a:pt x="61" y="116"/>
                        </a:lnTo>
                        <a:lnTo>
                          <a:pt x="63" y="116"/>
                        </a:lnTo>
                        <a:lnTo>
                          <a:pt x="63" y="104"/>
                        </a:lnTo>
                        <a:lnTo>
                          <a:pt x="66" y="104"/>
                        </a:lnTo>
                        <a:lnTo>
                          <a:pt x="66" y="96"/>
                        </a:lnTo>
                        <a:lnTo>
                          <a:pt x="69" y="96"/>
                        </a:lnTo>
                        <a:lnTo>
                          <a:pt x="69" y="84"/>
                        </a:lnTo>
                        <a:lnTo>
                          <a:pt x="72" y="84"/>
                        </a:lnTo>
                        <a:lnTo>
                          <a:pt x="72" y="75"/>
                        </a:lnTo>
                        <a:lnTo>
                          <a:pt x="75" y="75"/>
                        </a:lnTo>
                        <a:lnTo>
                          <a:pt x="75" y="72"/>
                        </a:lnTo>
                        <a:lnTo>
                          <a:pt x="78" y="72"/>
                        </a:lnTo>
                        <a:lnTo>
                          <a:pt x="78" y="67"/>
                        </a:lnTo>
                        <a:lnTo>
                          <a:pt x="81" y="67"/>
                        </a:lnTo>
                        <a:lnTo>
                          <a:pt x="81" y="70"/>
                        </a:lnTo>
                        <a:lnTo>
                          <a:pt x="84" y="70"/>
                        </a:lnTo>
                        <a:lnTo>
                          <a:pt x="84" y="75"/>
                        </a:lnTo>
                        <a:lnTo>
                          <a:pt x="86" y="75"/>
                        </a:lnTo>
                        <a:lnTo>
                          <a:pt x="86" y="81"/>
                        </a:lnTo>
                        <a:lnTo>
                          <a:pt x="89" y="81"/>
                        </a:lnTo>
                        <a:lnTo>
                          <a:pt x="89" y="93"/>
                        </a:lnTo>
                        <a:lnTo>
                          <a:pt x="92" y="93"/>
                        </a:lnTo>
                        <a:lnTo>
                          <a:pt x="92" y="113"/>
                        </a:lnTo>
                        <a:lnTo>
                          <a:pt x="95" y="113"/>
                        </a:lnTo>
                        <a:lnTo>
                          <a:pt x="95" y="130"/>
                        </a:lnTo>
                        <a:lnTo>
                          <a:pt x="98" y="130"/>
                        </a:lnTo>
                        <a:lnTo>
                          <a:pt x="98" y="151"/>
                        </a:lnTo>
                        <a:lnTo>
                          <a:pt x="101" y="151"/>
                        </a:lnTo>
                        <a:lnTo>
                          <a:pt x="101" y="177"/>
                        </a:lnTo>
                        <a:lnTo>
                          <a:pt x="104" y="177"/>
                        </a:lnTo>
                        <a:lnTo>
                          <a:pt x="104" y="200"/>
                        </a:lnTo>
                        <a:lnTo>
                          <a:pt x="107" y="200"/>
                        </a:lnTo>
                        <a:lnTo>
                          <a:pt x="107" y="226"/>
                        </a:lnTo>
                        <a:lnTo>
                          <a:pt x="110" y="226"/>
                        </a:lnTo>
                        <a:lnTo>
                          <a:pt x="110" y="246"/>
                        </a:lnTo>
                        <a:lnTo>
                          <a:pt x="112" y="246"/>
                        </a:lnTo>
                        <a:lnTo>
                          <a:pt x="112" y="266"/>
                        </a:lnTo>
                        <a:lnTo>
                          <a:pt x="115" y="266"/>
                        </a:lnTo>
                        <a:lnTo>
                          <a:pt x="115" y="286"/>
                        </a:lnTo>
                        <a:lnTo>
                          <a:pt x="118" y="286"/>
                        </a:lnTo>
                        <a:lnTo>
                          <a:pt x="118" y="295"/>
                        </a:lnTo>
                        <a:lnTo>
                          <a:pt x="121" y="295"/>
                        </a:lnTo>
                        <a:lnTo>
                          <a:pt x="121" y="301"/>
                        </a:lnTo>
                        <a:lnTo>
                          <a:pt x="124" y="301"/>
                        </a:lnTo>
                        <a:lnTo>
                          <a:pt x="124" y="309"/>
                        </a:lnTo>
                        <a:lnTo>
                          <a:pt x="127" y="309"/>
                        </a:lnTo>
                        <a:lnTo>
                          <a:pt x="127" y="307"/>
                        </a:lnTo>
                        <a:lnTo>
                          <a:pt x="130" y="307"/>
                        </a:lnTo>
                        <a:lnTo>
                          <a:pt x="130" y="304"/>
                        </a:lnTo>
                        <a:lnTo>
                          <a:pt x="133" y="304"/>
                        </a:lnTo>
                        <a:lnTo>
                          <a:pt x="133" y="298"/>
                        </a:lnTo>
                        <a:lnTo>
                          <a:pt x="135" y="298"/>
                        </a:lnTo>
                        <a:lnTo>
                          <a:pt x="135" y="289"/>
                        </a:lnTo>
                        <a:lnTo>
                          <a:pt x="138" y="289"/>
                        </a:lnTo>
                        <a:lnTo>
                          <a:pt x="138" y="281"/>
                        </a:lnTo>
                        <a:lnTo>
                          <a:pt x="141" y="281"/>
                        </a:lnTo>
                        <a:lnTo>
                          <a:pt x="141" y="269"/>
                        </a:lnTo>
                        <a:lnTo>
                          <a:pt x="144" y="269"/>
                        </a:lnTo>
                        <a:lnTo>
                          <a:pt x="144" y="260"/>
                        </a:lnTo>
                        <a:lnTo>
                          <a:pt x="147" y="260"/>
                        </a:lnTo>
                        <a:lnTo>
                          <a:pt x="147" y="252"/>
                        </a:lnTo>
                        <a:lnTo>
                          <a:pt x="150" y="252"/>
                        </a:lnTo>
                        <a:lnTo>
                          <a:pt x="150" y="240"/>
                        </a:lnTo>
                        <a:lnTo>
                          <a:pt x="153" y="240"/>
                        </a:lnTo>
                        <a:lnTo>
                          <a:pt x="153" y="231"/>
                        </a:lnTo>
                        <a:lnTo>
                          <a:pt x="156" y="231"/>
                        </a:lnTo>
                        <a:lnTo>
                          <a:pt x="156" y="223"/>
                        </a:lnTo>
                        <a:lnTo>
                          <a:pt x="159" y="223"/>
                        </a:lnTo>
                        <a:lnTo>
                          <a:pt x="159" y="217"/>
                        </a:lnTo>
                        <a:lnTo>
                          <a:pt x="161" y="217"/>
                        </a:lnTo>
                        <a:lnTo>
                          <a:pt x="161" y="208"/>
                        </a:lnTo>
                        <a:lnTo>
                          <a:pt x="164" y="208"/>
                        </a:lnTo>
                        <a:lnTo>
                          <a:pt x="164" y="194"/>
                        </a:lnTo>
                        <a:lnTo>
                          <a:pt x="167" y="194"/>
                        </a:lnTo>
                        <a:lnTo>
                          <a:pt x="167" y="182"/>
                        </a:lnTo>
                        <a:lnTo>
                          <a:pt x="170" y="182"/>
                        </a:lnTo>
                        <a:lnTo>
                          <a:pt x="170" y="171"/>
                        </a:lnTo>
                        <a:lnTo>
                          <a:pt x="173" y="171"/>
                        </a:lnTo>
                        <a:lnTo>
                          <a:pt x="173" y="151"/>
                        </a:lnTo>
                        <a:lnTo>
                          <a:pt x="176" y="151"/>
                        </a:lnTo>
                        <a:lnTo>
                          <a:pt x="176" y="133"/>
                        </a:lnTo>
                        <a:lnTo>
                          <a:pt x="179" y="133"/>
                        </a:lnTo>
                        <a:lnTo>
                          <a:pt x="179" y="116"/>
                        </a:lnTo>
                        <a:lnTo>
                          <a:pt x="182" y="116"/>
                        </a:lnTo>
                        <a:lnTo>
                          <a:pt x="182" y="99"/>
                        </a:lnTo>
                        <a:lnTo>
                          <a:pt x="185" y="99"/>
                        </a:lnTo>
                        <a:lnTo>
                          <a:pt x="185" y="81"/>
                        </a:lnTo>
                        <a:lnTo>
                          <a:pt x="187" y="81"/>
                        </a:lnTo>
                        <a:lnTo>
                          <a:pt x="187" y="64"/>
                        </a:lnTo>
                        <a:lnTo>
                          <a:pt x="190" y="64"/>
                        </a:lnTo>
                        <a:lnTo>
                          <a:pt x="190" y="58"/>
                        </a:lnTo>
                        <a:lnTo>
                          <a:pt x="193" y="58"/>
                        </a:lnTo>
                        <a:lnTo>
                          <a:pt x="193" y="52"/>
                        </a:lnTo>
                        <a:lnTo>
                          <a:pt x="196" y="52"/>
                        </a:lnTo>
                        <a:lnTo>
                          <a:pt x="196" y="49"/>
                        </a:lnTo>
                        <a:lnTo>
                          <a:pt x="199" y="49"/>
                        </a:lnTo>
                        <a:lnTo>
                          <a:pt x="199" y="55"/>
                        </a:lnTo>
                        <a:lnTo>
                          <a:pt x="202" y="55"/>
                        </a:lnTo>
                        <a:lnTo>
                          <a:pt x="202" y="67"/>
                        </a:lnTo>
                        <a:lnTo>
                          <a:pt x="205" y="67"/>
                        </a:lnTo>
                        <a:lnTo>
                          <a:pt x="205" y="81"/>
                        </a:lnTo>
                        <a:lnTo>
                          <a:pt x="208" y="81"/>
                        </a:lnTo>
                        <a:lnTo>
                          <a:pt x="208" y="99"/>
                        </a:lnTo>
                        <a:lnTo>
                          <a:pt x="210" y="99"/>
                        </a:lnTo>
                        <a:lnTo>
                          <a:pt x="210" y="122"/>
                        </a:lnTo>
                        <a:lnTo>
                          <a:pt x="213" y="122"/>
                        </a:lnTo>
                        <a:lnTo>
                          <a:pt x="213" y="145"/>
                        </a:lnTo>
                        <a:lnTo>
                          <a:pt x="216" y="145"/>
                        </a:lnTo>
                        <a:lnTo>
                          <a:pt x="216" y="168"/>
                        </a:lnTo>
                        <a:lnTo>
                          <a:pt x="219" y="168"/>
                        </a:lnTo>
                        <a:lnTo>
                          <a:pt x="219" y="185"/>
                        </a:lnTo>
                        <a:lnTo>
                          <a:pt x="222" y="185"/>
                        </a:lnTo>
                        <a:lnTo>
                          <a:pt x="222" y="205"/>
                        </a:lnTo>
                        <a:lnTo>
                          <a:pt x="225" y="205"/>
                        </a:lnTo>
                        <a:lnTo>
                          <a:pt x="225" y="223"/>
                        </a:lnTo>
                        <a:lnTo>
                          <a:pt x="228" y="223"/>
                        </a:lnTo>
                        <a:lnTo>
                          <a:pt x="228" y="226"/>
                        </a:lnTo>
                        <a:lnTo>
                          <a:pt x="231" y="226"/>
                        </a:lnTo>
                        <a:lnTo>
                          <a:pt x="231" y="229"/>
                        </a:lnTo>
                        <a:lnTo>
                          <a:pt x="234" y="229"/>
                        </a:lnTo>
                        <a:lnTo>
                          <a:pt x="234" y="229"/>
                        </a:lnTo>
                        <a:lnTo>
                          <a:pt x="236" y="229"/>
                        </a:lnTo>
                        <a:lnTo>
                          <a:pt x="236" y="214"/>
                        </a:lnTo>
                        <a:lnTo>
                          <a:pt x="239" y="214"/>
                        </a:lnTo>
                        <a:lnTo>
                          <a:pt x="239" y="197"/>
                        </a:lnTo>
                        <a:lnTo>
                          <a:pt x="242" y="197"/>
                        </a:lnTo>
                        <a:lnTo>
                          <a:pt x="242" y="177"/>
                        </a:lnTo>
                        <a:lnTo>
                          <a:pt x="245" y="177"/>
                        </a:lnTo>
                        <a:lnTo>
                          <a:pt x="245" y="151"/>
                        </a:lnTo>
                        <a:lnTo>
                          <a:pt x="248" y="151"/>
                        </a:lnTo>
                        <a:lnTo>
                          <a:pt x="248" y="122"/>
                        </a:lnTo>
                        <a:lnTo>
                          <a:pt x="251" y="122"/>
                        </a:lnTo>
                        <a:lnTo>
                          <a:pt x="251" y="90"/>
                        </a:lnTo>
                        <a:lnTo>
                          <a:pt x="254" y="90"/>
                        </a:lnTo>
                        <a:lnTo>
                          <a:pt x="254" y="64"/>
                        </a:lnTo>
                        <a:lnTo>
                          <a:pt x="257" y="64"/>
                        </a:lnTo>
                        <a:lnTo>
                          <a:pt x="257" y="41"/>
                        </a:lnTo>
                        <a:lnTo>
                          <a:pt x="260" y="41"/>
                        </a:lnTo>
                        <a:lnTo>
                          <a:pt x="260" y="18"/>
                        </a:lnTo>
                        <a:lnTo>
                          <a:pt x="262" y="18"/>
                        </a:lnTo>
                        <a:lnTo>
                          <a:pt x="262" y="0"/>
                        </a:lnTo>
                        <a:lnTo>
                          <a:pt x="265" y="0"/>
                        </a:lnTo>
                        <a:lnTo>
                          <a:pt x="265" y="3"/>
                        </a:lnTo>
                        <a:lnTo>
                          <a:pt x="268" y="3"/>
                        </a:lnTo>
                        <a:lnTo>
                          <a:pt x="268" y="3"/>
                        </a:lnTo>
                        <a:lnTo>
                          <a:pt x="271" y="3"/>
                        </a:lnTo>
                        <a:lnTo>
                          <a:pt x="271" y="6"/>
                        </a:lnTo>
                        <a:lnTo>
                          <a:pt x="274" y="6"/>
                        </a:lnTo>
                        <a:lnTo>
                          <a:pt x="274" y="32"/>
                        </a:lnTo>
                        <a:lnTo>
                          <a:pt x="277" y="32"/>
                        </a:lnTo>
                        <a:lnTo>
                          <a:pt x="277" y="58"/>
                        </a:lnTo>
                        <a:lnTo>
                          <a:pt x="280" y="58"/>
                        </a:lnTo>
                        <a:lnTo>
                          <a:pt x="280" y="81"/>
                        </a:lnTo>
                        <a:lnTo>
                          <a:pt x="283" y="81"/>
                        </a:lnTo>
                        <a:lnTo>
                          <a:pt x="283" y="116"/>
                        </a:lnTo>
                        <a:lnTo>
                          <a:pt x="285" y="116"/>
                        </a:lnTo>
                        <a:lnTo>
                          <a:pt x="285" y="151"/>
                        </a:lnTo>
                        <a:lnTo>
                          <a:pt x="288" y="151"/>
                        </a:lnTo>
                        <a:lnTo>
                          <a:pt x="288" y="185"/>
                        </a:lnTo>
                        <a:lnTo>
                          <a:pt x="291" y="185"/>
                        </a:lnTo>
                        <a:lnTo>
                          <a:pt x="291" y="211"/>
                        </a:lnTo>
                        <a:lnTo>
                          <a:pt x="294" y="211"/>
                        </a:lnTo>
                        <a:lnTo>
                          <a:pt x="294" y="231"/>
                        </a:lnTo>
                        <a:lnTo>
                          <a:pt x="297" y="231"/>
                        </a:lnTo>
                        <a:lnTo>
                          <a:pt x="297" y="252"/>
                        </a:lnTo>
                        <a:lnTo>
                          <a:pt x="300" y="252"/>
                        </a:lnTo>
                        <a:lnTo>
                          <a:pt x="300" y="257"/>
                        </a:lnTo>
                        <a:lnTo>
                          <a:pt x="303" y="257"/>
                        </a:lnTo>
                        <a:lnTo>
                          <a:pt x="303" y="249"/>
                        </a:lnTo>
                        <a:lnTo>
                          <a:pt x="306" y="249"/>
                        </a:lnTo>
                        <a:lnTo>
                          <a:pt x="306" y="243"/>
                        </a:lnTo>
                        <a:lnTo>
                          <a:pt x="309" y="243"/>
                        </a:lnTo>
                        <a:lnTo>
                          <a:pt x="309" y="229"/>
                        </a:lnTo>
                        <a:lnTo>
                          <a:pt x="311" y="229"/>
                        </a:lnTo>
                        <a:lnTo>
                          <a:pt x="311" y="203"/>
                        </a:lnTo>
                        <a:lnTo>
                          <a:pt x="314" y="203"/>
                        </a:lnTo>
                        <a:lnTo>
                          <a:pt x="314" y="174"/>
                        </a:lnTo>
                        <a:lnTo>
                          <a:pt x="317" y="174"/>
                        </a:lnTo>
                        <a:lnTo>
                          <a:pt x="317" y="148"/>
                        </a:lnTo>
                        <a:lnTo>
                          <a:pt x="320" y="148"/>
                        </a:lnTo>
                        <a:lnTo>
                          <a:pt x="320" y="119"/>
                        </a:lnTo>
                        <a:lnTo>
                          <a:pt x="323" y="119"/>
                        </a:lnTo>
                        <a:lnTo>
                          <a:pt x="323" y="87"/>
                        </a:lnTo>
                        <a:lnTo>
                          <a:pt x="326" y="87"/>
                        </a:lnTo>
                        <a:lnTo>
                          <a:pt x="326" y="61"/>
                        </a:lnTo>
                        <a:lnTo>
                          <a:pt x="329" y="61"/>
                        </a:lnTo>
                        <a:lnTo>
                          <a:pt x="329" y="46"/>
                        </a:lnTo>
                        <a:lnTo>
                          <a:pt x="332" y="46"/>
                        </a:lnTo>
                        <a:lnTo>
                          <a:pt x="332" y="32"/>
                        </a:lnTo>
                        <a:lnTo>
                          <a:pt x="334" y="32"/>
                        </a:lnTo>
                        <a:lnTo>
                          <a:pt x="334" y="20"/>
                        </a:lnTo>
                        <a:lnTo>
                          <a:pt x="337" y="20"/>
                        </a:lnTo>
                        <a:lnTo>
                          <a:pt x="337" y="23"/>
                        </a:lnTo>
                        <a:lnTo>
                          <a:pt x="340" y="23"/>
                        </a:lnTo>
                        <a:lnTo>
                          <a:pt x="340" y="32"/>
                        </a:lnTo>
                        <a:lnTo>
                          <a:pt x="343" y="32"/>
                        </a:lnTo>
                        <a:lnTo>
                          <a:pt x="343" y="38"/>
                        </a:lnTo>
                        <a:lnTo>
                          <a:pt x="346" y="38"/>
                        </a:lnTo>
                        <a:lnTo>
                          <a:pt x="346" y="55"/>
                        </a:lnTo>
                        <a:lnTo>
                          <a:pt x="349" y="55"/>
                        </a:lnTo>
                        <a:lnTo>
                          <a:pt x="349" y="75"/>
                        </a:lnTo>
                        <a:lnTo>
                          <a:pt x="352" y="75"/>
                        </a:lnTo>
                        <a:lnTo>
                          <a:pt x="352" y="96"/>
                        </a:lnTo>
                        <a:lnTo>
                          <a:pt x="355" y="96"/>
                        </a:lnTo>
                        <a:lnTo>
                          <a:pt x="355" y="119"/>
                        </a:lnTo>
                        <a:lnTo>
                          <a:pt x="358" y="119"/>
                        </a:lnTo>
                        <a:lnTo>
                          <a:pt x="358" y="142"/>
                        </a:lnTo>
                        <a:lnTo>
                          <a:pt x="360" y="142"/>
                        </a:lnTo>
                        <a:lnTo>
                          <a:pt x="360" y="165"/>
                        </a:lnTo>
                        <a:lnTo>
                          <a:pt x="363" y="165"/>
                        </a:lnTo>
                        <a:lnTo>
                          <a:pt x="363" y="188"/>
                        </a:lnTo>
                        <a:lnTo>
                          <a:pt x="366" y="188"/>
                        </a:lnTo>
                        <a:lnTo>
                          <a:pt x="366" y="203"/>
                        </a:lnTo>
                        <a:lnTo>
                          <a:pt x="369" y="203"/>
                        </a:lnTo>
                        <a:lnTo>
                          <a:pt x="369" y="220"/>
                        </a:lnTo>
                        <a:lnTo>
                          <a:pt x="372" y="220"/>
                        </a:lnTo>
                        <a:lnTo>
                          <a:pt x="372" y="234"/>
                        </a:lnTo>
                        <a:lnTo>
                          <a:pt x="375" y="234"/>
                        </a:lnTo>
                        <a:lnTo>
                          <a:pt x="375" y="240"/>
                        </a:lnTo>
                        <a:lnTo>
                          <a:pt x="378" y="240"/>
                        </a:lnTo>
                        <a:lnTo>
                          <a:pt x="378" y="243"/>
                        </a:lnTo>
                        <a:lnTo>
                          <a:pt x="381" y="243"/>
                        </a:lnTo>
                        <a:lnTo>
                          <a:pt x="381" y="249"/>
                        </a:lnTo>
                        <a:lnTo>
                          <a:pt x="384" y="249"/>
                        </a:lnTo>
                        <a:lnTo>
                          <a:pt x="384" y="240"/>
                        </a:lnTo>
                        <a:lnTo>
                          <a:pt x="386" y="240"/>
                        </a:lnTo>
                        <a:lnTo>
                          <a:pt x="386" y="234"/>
                        </a:lnTo>
                        <a:lnTo>
                          <a:pt x="389" y="234"/>
                        </a:lnTo>
                        <a:lnTo>
                          <a:pt x="389" y="226"/>
                        </a:lnTo>
                        <a:lnTo>
                          <a:pt x="392" y="226"/>
                        </a:lnTo>
                        <a:lnTo>
                          <a:pt x="392" y="208"/>
                        </a:lnTo>
                        <a:lnTo>
                          <a:pt x="395" y="208"/>
                        </a:lnTo>
                        <a:lnTo>
                          <a:pt x="395" y="191"/>
                        </a:lnTo>
                        <a:lnTo>
                          <a:pt x="398" y="191"/>
                        </a:lnTo>
                        <a:lnTo>
                          <a:pt x="398" y="174"/>
                        </a:lnTo>
                        <a:lnTo>
                          <a:pt x="401" y="174"/>
                        </a:lnTo>
                        <a:lnTo>
                          <a:pt x="401" y="153"/>
                        </a:lnTo>
                        <a:lnTo>
                          <a:pt x="404" y="153"/>
                        </a:lnTo>
                        <a:lnTo>
                          <a:pt x="404" y="130"/>
                        </a:lnTo>
                        <a:lnTo>
                          <a:pt x="407" y="130"/>
                        </a:lnTo>
                        <a:lnTo>
                          <a:pt x="407" y="107"/>
                        </a:lnTo>
                        <a:lnTo>
                          <a:pt x="409" y="107"/>
                        </a:lnTo>
                        <a:lnTo>
                          <a:pt x="409" y="107"/>
                        </a:lnTo>
                        <a:lnTo>
                          <a:pt x="412" y="107"/>
                        </a:lnTo>
                        <a:lnTo>
                          <a:pt x="412" y="87"/>
                        </a:lnTo>
                      </a:path>
                    </a:pathLst>
                  </a:custGeom>
                  <a:noFill/>
                  <a:ln w="4763">
                    <a:solidFill>
                      <a:srgbClr val="0000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0" name="Freeform 166">
                    <a:extLst>
                      <a:ext uri="{FF2B5EF4-FFF2-40B4-BE49-F238E27FC236}">
                        <a16:creationId xmlns:a16="http://schemas.microsoft.com/office/drawing/2014/main" id="{043E5942-1294-BC4A-ACA2-9F287EC55B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0" y="774"/>
                    <a:ext cx="724" cy="1650"/>
                  </a:xfrm>
                  <a:custGeom>
                    <a:avLst/>
                    <a:gdLst>
                      <a:gd name="T0" fmla="*/ 9 w 724"/>
                      <a:gd name="T1" fmla="*/ 563 h 1650"/>
                      <a:gd name="T2" fmla="*/ 20 w 724"/>
                      <a:gd name="T3" fmla="*/ 586 h 1650"/>
                      <a:gd name="T4" fmla="*/ 35 w 724"/>
                      <a:gd name="T5" fmla="*/ 601 h 1650"/>
                      <a:gd name="T6" fmla="*/ 46 w 724"/>
                      <a:gd name="T7" fmla="*/ 578 h 1650"/>
                      <a:gd name="T8" fmla="*/ 58 w 724"/>
                      <a:gd name="T9" fmla="*/ 531 h 1650"/>
                      <a:gd name="T10" fmla="*/ 69 w 724"/>
                      <a:gd name="T11" fmla="*/ 503 h 1650"/>
                      <a:gd name="T12" fmla="*/ 84 w 724"/>
                      <a:gd name="T13" fmla="*/ 500 h 1650"/>
                      <a:gd name="T14" fmla="*/ 98 w 724"/>
                      <a:gd name="T15" fmla="*/ 497 h 1650"/>
                      <a:gd name="T16" fmla="*/ 110 w 724"/>
                      <a:gd name="T17" fmla="*/ 451 h 1650"/>
                      <a:gd name="T18" fmla="*/ 121 w 724"/>
                      <a:gd name="T19" fmla="*/ 338 h 1650"/>
                      <a:gd name="T20" fmla="*/ 133 w 724"/>
                      <a:gd name="T21" fmla="*/ 170 h 1650"/>
                      <a:gd name="T22" fmla="*/ 144 w 724"/>
                      <a:gd name="T23" fmla="*/ 23 h 1650"/>
                      <a:gd name="T24" fmla="*/ 156 w 724"/>
                      <a:gd name="T25" fmla="*/ 14 h 1650"/>
                      <a:gd name="T26" fmla="*/ 167 w 724"/>
                      <a:gd name="T27" fmla="*/ 257 h 1650"/>
                      <a:gd name="T28" fmla="*/ 179 w 724"/>
                      <a:gd name="T29" fmla="*/ 641 h 1650"/>
                      <a:gd name="T30" fmla="*/ 190 w 724"/>
                      <a:gd name="T31" fmla="*/ 933 h 1650"/>
                      <a:gd name="T32" fmla="*/ 202 w 724"/>
                      <a:gd name="T33" fmla="*/ 896 h 1650"/>
                      <a:gd name="T34" fmla="*/ 213 w 724"/>
                      <a:gd name="T35" fmla="*/ 523 h 1650"/>
                      <a:gd name="T36" fmla="*/ 225 w 724"/>
                      <a:gd name="T37" fmla="*/ 205 h 1650"/>
                      <a:gd name="T38" fmla="*/ 236 w 724"/>
                      <a:gd name="T39" fmla="*/ 286 h 1650"/>
                      <a:gd name="T40" fmla="*/ 248 w 724"/>
                      <a:gd name="T41" fmla="*/ 777 h 1650"/>
                      <a:gd name="T42" fmla="*/ 260 w 724"/>
                      <a:gd name="T43" fmla="*/ 1173 h 1650"/>
                      <a:gd name="T44" fmla="*/ 271 w 724"/>
                      <a:gd name="T45" fmla="*/ 1031 h 1650"/>
                      <a:gd name="T46" fmla="*/ 283 w 724"/>
                      <a:gd name="T47" fmla="*/ 445 h 1650"/>
                      <a:gd name="T48" fmla="*/ 294 w 724"/>
                      <a:gd name="T49" fmla="*/ 37 h 1650"/>
                      <a:gd name="T50" fmla="*/ 306 w 724"/>
                      <a:gd name="T51" fmla="*/ 338 h 1650"/>
                      <a:gd name="T52" fmla="*/ 317 w 724"/>
                      <a:gd name="T53" fmla="*/ 1063 h 1650"/>
                      <a:gd name="T54" fmla="*/ 329 w 724"/>
                      <a:gd name="T55" fmla="*/ 1610 h 1650"/>
                      <a:gd name="T56" fmla="*/ 340 w 724"/>
                      <a:gd name="T57" fmla="*/ 1584 h 1650"/>
                      <a:gd name="T58" fmla="*/ 352 w 724"/>
                      <a:gd name="T59" fmla="*/ 1156 h 1650"/>
                      <a:gd name="T60" fmla="*/ 363 w 724"/>
                      <a:gd name="T61" fmla="*/ 693 h 1650"/>
                      <a:gd name="T62" fmla="*/ 375 w 724"/>
                      <a:gd name="T63" fmla="*/ 407 h 1650"/>
                      <a:gd name="T64" fmla="*/ 386 w 724"/>
                      <a:gd name="T65" fmla="*/ 491 h 1650"/>
                      <a:gd name="T66" fmla="*/ 398 w 724"/>
                      <a:gd name="T67" fmla="*/ 887 h 1650"/>
                      <a:gd name="T68" fmla="*/ 410 w 724"/>
                      <a:gd name="T69" fmla="*/ 1361 h 1650"/>
                      <a:gd name="T70" fmla="*/ 421 w 724"/>
                      <a:gd name="T71" fmla="*/ 1650 h 1650"/>
                      <a:gd name="T72" fmla="*/ 433 w 724"/>
                      <a:gd name="T73" fmla="*/ 1529 h 1650"/>
                      <a:gd name="T74" fmla="*/ 444 w 724"/>
                      <a:gd name="T75" fmla="*/ 1153 h 1650"/>
                      <a:gd name="T76" fmla="*/ 456 w 724"/>
                      <a:gd name="T77" fmla="*/ 751 h 1650"/>
                      <a:gd name="T78" fmla="*/ 467 w 724"/>
                      <a:gd name="T79" fmla="*/ 604 h 1650"/>
                      <a:gd name="T80" fmla="*/ 479 w 724"/>
                      <a:gd name="T81" fmla="*/ 586 h 1650"/>
                      <a:gd name="T82" fmla="*/ 490 w 724"/>
                      <a:gd name="T83" fmla="*/ 520 h 1650"/>
                      <a:gd name="T84" fmla="*/ 502 w 724"/>
                      <a:gd name="T85" fmla="*/ 378 h 1650"/>
                      <a:gd name="T86" fmla="*/ 513 w 724"/>
                      <a:gd name="T87" fmla="*/ 312 h 1650"/>
                      <a:gd name="T88" fmla="*/ 525 w 724"/>
                      <a:gd name="T89" fmla="*/ 364 h 1650"/>
                      <a:gd name="T90" fmla="*/ 536 w 724"/>
                      <a:gd name="T91" fmla="*/ 396 h 1650"/>
                      <a:gd name="T92" fmla="*/ 548 w 724"/>
                      <a:gd name="T93" fmla="*/ 410 h 1650"/>
                      <a:gd name="T94" fmla="*/ 559 w 724"/>
                      <a:gd name="T95" fmla="*/ 439 h 1650"/>
                      <a:gd name="T96" fmla="*/ 571 w 724"/>
                      <a:gd name="T97" fmla="*/ 477 h 1650"/>
                      <a:gd name="T98" fmla="*/ 583 w 724"/>
                      <a:gd name="T99" fmla="*/ 482 h 1650"/>
                      <a:gd name="T100" fmla="*/ 594 w 724"/>
                      <a:gd name="T101" fmla="*/ 462 h 1650"/>
                      <a:gd name="T102" fmla="*/ 606 w 724"/>
                      <a:gd name="T103" fmla="*/ 439 h 1650"/>
                      <a:gd name="T104" fmla="*/ 617 w 724"/>
                      <a:gd name="T105" fmla="*/ 419 h 1650"/>
                      <a:gd name="T106" fmla="*/ 629 w 724"/>
                      <a:gd name="T107" fmla="*/ 404 h 1650"/>
                      <a:gd name="T108" fmla="*/ 640 w 724"/>
                      <a:gd name="T109" fmla="*/ 410 h 1650"/>
                      <a:gd name="T110" fmla="*/ 652 w 724"/>
                      <a:gd name="T111" fmla="*/ 442 h 1650"/>
                      <a:gd name="T112" fmla="*/ 663 w 724"/>
                      <a:gd name="T113" fmla="*/ 477 h 1650"/>
                      <a:gd name="T114" fmla="*/ 675 w 724"/>
                      <a:gd name="T115" fmla="*/ 497 h 1650"/>
                      <a:gd name="T116" fmla="*/ 686 w 724"/>
                      <a:gd name="T117" fmla="*/ 505 h 1650"/>
                      <a:gd name="T118" fmla="*/ 701 w 724"/>
                      <a:gd name="T119" fmla="*/ 503 h 1650"/>
                      <a:gd name="T120" fmla="*/ 712 w 724"/>
                      <a:gd name="T121" fmla="*/ 482 h 1650"/>
                      <a:gd name="T122" fmla="*/ 724 w 724"/>
                      <a:gd name="T123" fmla="*/ 442 h 16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24" h="1650">
                        <a:moveTo>
                          <a:pt x="0" y="552"/>
                        </a:moveTo>
                        <a:lnTo>
                          <a:pt x="0" y="552"/>
                        </a:lnTo>
                        <a:lnTo>
                          <a:pt x="3" y="552"/>
                        </a:lnTo>
                        <a:lnTo>
                          <a:pt x="3" y="555"/>
                        </a:lnTo>
                        <a:lnTo>
                          <a:pt x="6" y="555"/>
                        </a:lnTo>
                        <a:lnTo>
                          <a:pt x="6" y="558"/>
                        </a:lnTo>
                        <a:lnTo>
                          <a:pt x="9" y="558"/>
                        </a:lnTo>
                        <a:lnTo>
                          <a:pt x="9" y="563"/>
                        </a:lnTo>
                        <a:lnTo>
                          <a:pt x="12" y="563"/>
                        </a:lnTo>
                        <a:lnTo>
                          <a:pt x="12" y="566"/>
                        </a:lnTo>
                        <a:lnTo>
                          <a:pt x="14" y="566"/>
                        </a:lnTo>
                        <a:lnTo>
                          <a:pt x="14" y="575"/>
                        </a:lnTo>
                        <a:lnTo>
                          <a:pt x="17" y="575"/>
                        </a:lnTo>
                        <a:lnTo>
                          <a:pt x="17" y="581"/>
                        </a:lnTo>
                        <a:lnTo>
                          <a:pt x="20" y="581"/>
                        </a:lnTo>
                        <a:lnTo>
                          <a:pt x="20" y="586"/>
                        </a:lnTo>
                        <a:lnTo>
                          <a:pt x="23" y="586"/>
                        </a:lnTo>
                        <a:lnTo>
                          <a:pt x="23" y="592"/>
                        </a:lnTo>
                        <a:lnTo>
                          <a:pt x="26" y="592"/>
                        </a:lnTo>
                        <a:lnTo>
                          <a:pt x="26" y="595"/>
                        </a:lnTo>
                        <a:lnTo>
                          <a:pt x="29" y="595"/>
                        </a:lnTo>
                        <a:lnTo>
                          <a:pt x="29" y="601"/>
                        </a:lnTo>
                        <a:lnTo>
                          <a:pt x="32" y="601"/>
                        </a:lnTo>
                        <a:lnTo>
                          <a:pt x="35" y="601"/>
                        </a:lnTo>
                        <a:lnTo>
                          <a:pt x="38" y="601"/>
                        </a:lnTo>
                        <a:lnTo>
                          <a:pt x="38" y="598"/>
                        </a:lnTo>
                        <a:lnTo>
                          <a:pt x="40" y="598"/>
                        </a:lnTo>
                        <a:lnTo>
                          <a:pt x="40" y="592"/>
                        </a:lnTo>
                        <a:lnTo>
                          <a:pt x="43" y="592"/>
                        </a:lnTo>
                        <a:lnTo>
                          <a:pt x="43" y="584"/>
                        </a:lnTo>
                        <a:lnTo>
                          <a:pt x="46" y="584"/>
                        </a:lnTo>
                        <a:lnTo>
                          <a:pt x="46" y="578"/>
                        </a:lnTo>
                        <a:lnTo>
                          <a:pt x="49" y="578"/>
                        </a:lnTo>
                        <a:lnTo>
                          <a:pt x="49" y="566"/>
                        </a:lnTo>
                        <a:lnTo>
                          <a:pt x="52" y="566"/>
                        </a:lnTo>
                        <a:lnTo>
                          <a:pt x="52" y="555"/>
                        </a:lnTo>
                        <a:lnTo>
                          <a:pt x="55" y="555"/>
                        </a:lnTo>
                        <a:lnTo>
                          <a:pt x="55" y="540"/>
                        </a:lnTo>
                        <a:lnTo>
                          <a:pt x="58" y="540"/>
                        </a:lnTo>
                        <a:lnTo>
                          <a:pt x="58" y="531"/>
                        </a:lnTo>
                        <a:lnTo>
                          <a:pt x="61" y="531"/>
                        </a:lnTo>
                        <a:lnTo>
                          <a:pt x="61" y="520"/>
                        </a:lnTo>
                        <a:lnTo>
                          <a:pt x="63" y="520"/>
                        </a:lnTo>
                        <a:lnTo>
                          <a:pt x="63" y="511"/>
                        </a:lnTo>
                        <a:lnTo>
                          <a:pt x="66" y="511"/>
                        </a:lnTo>
                        <a:lnTo>
                          <a:pt x="66" y="505"/>
                        </a:lnTo>
                        <a:lnTo>
                          <a:pt x="69" y="505"/>
                        </a:lnTo>
                        <a:lnTo>
                          <a:pt x="69" y="503"/>
                        </a:lnTo>
                        <a:lnTo>
                          <a:pt x="72" y="503"/>
                        </a:lnTo>
                        <a:lnTo>
                          <a:pt x="72" y="497"/>
                        </a:lnTo>
                        <a:lnTo>
                          <a:pt x="75" y="497"/>
                        </a:lnTo>
                        <a:lnTo>
                          <a:pt x="78" y="497"/>
                        </a:lnTo>
                        <a:lnTo>
                          <a:pt x="81" y="497"/>
                        </a:lnTo>
                        <a:lnTo>
                          <a:pt x="81" y="500"/>
                        </a:lnTo>
                        <a:lnTo>
                          <a:pt x="84" y="500"/>
                        </a:lnTo>
                        <a:lnTo>
                          <a:pt x="84" y="500"/>
                        </a:lnTo>
                        <a:lnTo>
                          <a:pt x="87" y="500"/>
                        </a:lnTo>
                        <a:lnTo>
                          <a:pt x="87" y="503"/>
                        </a:lnTo>
                        <a:lnTo>
                          <a:pt x="89" y="503"/>
                        </a:lnTo>
                        <a:lnTo>
                          <a:pt x="92" y="503"/>
                        </a:lnTo>
                        <a:lnTo>
                          <a:pt x="95" y="503"/>
                        </a:lnTo>
                        <a:lnTo>
                          <a:pt x="95" y="500"/>
                        </a:lnTo>
                        <a:lnTo>
                          <a:pt x="98" y="500"/>
                        </a:lnTo>
                        <a:lnTo>
                          <a:pt x="98" y="497"/>
                        </a:lnTo>
                        <a:lnTo>
                          <a:pt x="101" y="497"/>
                        </a:lnTo>
                        <a:lnTo>
                          <a:pt x="101" y="491"/>
                        </a:lnTo>
                        <a:lnTo>
                          <a:pt x="104" y="491"/>
                        </a:lnTo>
                        <a:lnTo>
                          <a:pt x="104" y="479"/>
                        </a:lnTo>
                        <a:lnTo>
                          <a:pt x="107" y="479"/>
                        </a:lnTo>
                        <a:lnTo>
                          <a:pt x="107" y="465"/>
                        </a:lnTo>
                        <a:lnTo>
                          <a:pt x="110" y="465"/>
                        </a:lnTo>
                        <a:lnTo>
                          <a:pt x="110" y="451"/>
                        </a:lnTo>
                        <a:lnTo>
                          <a:pt x="112" y="451"/>
                        </a:lnTo>
                        <a:lnTo>
                          <a:pt x="112" y="427"/>
                        </a:lnTo>
                        <a:lnTo>
                          <a:pt x="115" y="427"/>
                        </a:lnTo>
                        <a:lnTo>
                          <a:pt x="115" y="399"/>
                        </a:lnTo>
                        <a:lnTo>
                          <a:pt x="118" y="399"/>
                        </a:lnTo>
                        <a:lnTo>
                          <a:pt x="118" y="373"/>
                        </a:lnTo>
                        <a:lnTo>
                          <a:pt x="121" y="373"/>
                        </a:lnTo>
                        <a:lnTo>
                          <a:pt x="121" y="338"/>
                        </a:lnTo>
                        <a:lnTo>
                          <a:pt x="124" y="338"/>
                        </a:lnTo>
                        <a:lnTo>
                          <a:pt x="124" y="297"/>
                        </a:lnTo>
                        <a:lnTo>
                          <a:pt x="127" y="297"/>
                        </a:lnTo>
                        <a:lnTo>
                          <a:pt x="127" y="257"/>
                        </a:lnTo>
                        <a:lnTo>
                          <a:pt x="130" y="257"/>
                        </a:lnTo>
                        <a:lnTo>
                          <a:pt x="130" y="214"/>
                        </a:lnTo>
                        <a:lnTo>
                          <a:pt x="133" y="214"/>
                        </a:lnTo>
                        <a:lnTo>
                          <a:pt x="133" y="170"/>
                        </a:lnTo>
                        <a:lnTo>
                          <a:pt x="136" y="170"/>
                        </a:lnTo>
                        <a:lnTo>
                          <a:pt x="136" y="124"/>
                        </a:lnTo>
                        <a:lnTo>
                          <a:pt x="138" y="124"/>
                        </a:lnTo>
                        <a:lnTo>
                          <a:pt x="138" y="84"/>
                        </a:lnTo>
                        <a:lnTo>
                          <a:pt x="141" y="84"/>
                        </a:lnTo>
                        <a:lnTo>
                          <a:pt x="141" y="55"/>
                        </a:lnTo>
                        <a:lnTo>
                          <a:pt x="144" y="55"/>
                        </a:lnTo>
                        <a:lnTo>
                          <a:pt x="144" y="23"/>
                        </a:lnTo>
                        <a:lnTo>
                          <a:pt x="147" y="23"/>
                        </a:lnTo>
                        <a:lnTo>
                          <a:pt x="147" y="0"/>
                        </a:lnTo>
                        <a:lnTo>
                          <a:pt x="150" y="0"/>
                        </a:lnTo>
                        <a:lnTo>
                          <a:pt x="150" y="3"/>
                        </a:lnTo>
                        <a:lnTo>
                          <a:pt x="153" y="3"/>
                        </a:lnTo>
                        <a:lnTo>
                          <a:pt x="153" y="8"/>
                        </a:lnTo>
                        <a:lnTo>
                          <a:pt x="156" y="8"/>
                        </a:lnTo>
                        <a:lnTo>
                          <a:pt x="156" y="14"/>
                        </a:lnTo>
                        <a:lnTo>
                          <a:pt x="159" y="14"/>
                        </a:lnTo>
                        <a:lnTo>
                          <a:pt x="159" y="63"/>
                        </a:lnTo>
                        <a:lnTo>
                          <a:pt x="162" y="63"/>
                        </a:lnTo>
                        <a:lnTo>
                          <a:pt x="162" y="115"/>
                        </a:lnTo>
                        <a:lnTo>
                          <a:pt x="164" y="115"/>
                        </a:lnTo>
                        <a:lnTo>
                          <a:pt x="164" y="167"/>
                        </a:lnTo>
                        <a:lnTo>
                          <a:pt x="167" y="167"/>
                        </a:lnTo>
                        <a:lnTo>
                          <a:pt x="167" y="257"/>
                        </a:lnTo>
                        <a:lnTo>
                          <a:pt x="170" y="257"/>
                        </a:lnTo>
                        <a:lnTo>
                          <a:pt x="170" y="349"/>
                        </a:lnTo>
                        <a:lnTo>
                          <a:pt x="173" y="349"/>
                        </a:lnTo>
                        <a:lnTo>
                          <a:pt x="173" y="442"/>
                        </a:lnTo>
                        <a:lnTo>
                          <a:pt x="176" y="442"/>
                        </a:lnTo>
                        <a:lnTo>
                          <a:pt x="176" y="540"/>
                        </a:lnTo>
                        <a:lnTo>
                          <a:pt x="179" y="540"/>
                        </a:lnTo>
                        <a:lnTo>
                          <a:pt x="179" y="641"/>
                        </a:lnTo>
                        <a:lnTo>
                          <a:pt x="182" y="641"/>
                        </a:lnTo>
                        <a:lnTo>
                          <a:pt x="182" y="742"/>
                        </a:lnTo>
                        <a:lnTo>
                          <a:pt x="185" y="742"/>
                        </a:lnTo>
                        <a:lnTo>
                          <a:pt x="185" y="818"/>
                        </a:lnTo>
                        <a:lnTo>
                          <a:pt x="187" y="818"/>
                        </a:lnTo>
                        <a:lnTo>
                          <a:pt x="187" y="875"/>
                        </a:lnTo>
                        <a:lnTo>
                          <a:pt x="190" y="875"/>
                        </a:lnTo>
                        <a:lnTo>
                          <a:pt x="190" y="933"/>
                        </a:lnTo>
                        <a:lnTo>
                          <a:pt x="193" y="933"/>
                        </a:lnTo>
                        <a:lnTo>
                          <a:pt x="193" y="965"/>
                        </a:lnTo>
                        <a:lnTo>
                          <a:pt x="196" y="965"/>
                        </a:lnTo>
                        <a:lnTo>
                          <a:pt x="196" y="948"/>
                        </a:lnTo>
                        <a:lnTo>
                          <a:pt x="199" y="948"/>
                        </a:lnTo>
                        <a:lnTo>
                          <a:pt x="199" y="927"/>
                        </a:lnTo>
                        <a:lnTo>
                          <a:pt x="202" y="927"/>
                        </a:lnTo>
                        <a:lnTo>
                          <a:pt x="202" y="896"/>
                        </a:lnTo>
                        <a:lnTo>
                          <a:pt x="205" y="896"/>
                        </a:lnTo>
                        <a:lnTo>
                          <a:pt x="205" y="809"/>
                        </a:lnTo>
                        <a:lnTo>
                          <a:pt x="208" y="809"/>
                        </a:lnTo>
                        <a:lnTo>
                          <a:pt x="208" y="719"/>
                        </a:lnTo>
                        <a:lnTo>
                          <a:pt x="211" y="719"/>
                        </a:lnTo>
                        <a:lnTo>
                          <a:pt x="211" y="630"/>
                        </a:lnTo>
                        <a:lnTo>
                          <a:pt x="213" y="630"/>
                        </a:lnTo>
                        <a:lnTo>
                          <a:pt x="213" y="523"/>
                        </a:lnTo>
                        <a:lnTo>
                          <a:pt x="216" y="523"/>
                        </a:lnTo>
                        <a:lnTo>
                          <a:pt x="216" y="416"/>
                        </a:lnTo>
                        <a:lnTo>
                          <a:pt x="219" y="416"/>
                        </a:lnTo>
                        <a:lnTo>
                          <a:pt x="219" y="309"/>
                        </a:lnTo>
                        <a:lnTo>
                          <a:pt x="222" y="309"/>
                        </a:lnTo>
                        <a:lnTo>
                          <a:pt x="222" y="254"/>
                        </a:lnTo>
                        <a:lnTo>
                          <a:pt x="225" y="254"/>
                        </a:lnTo>
                        <a:lnTo>
                          <a:pt x="225" y="205"/>
                        </a:lnTo>
                        <a:lnTo>
                          <a:pt x="228" y="205"/>
                        </a:lnTo>
                        <a:lnTo>
                          <a:pt x="228" y="159"/>
                        </a:lnTo>
                        <a:lnTo>
                          <a:pt x="231" y="159"/>
                        </a:lnTo>
                        <a:lnTo>
                          <a:pt x="231" y="179"/>
                        </a:lnTo>
                        <a:lnTo>
                          <a:pt x="234" y="179"/>
                        </a:lnTo>
                        <a:lnTo>
                          <a:pt x="234" y="231"/>
                        </a:lnTo>
                        <a:lnTo>
                          <a:pt x="236" y="231"/>
                        </a:lnTo>
                        <a:lnTo>
                          <a:pt x="236" y="286"/>
                        </a:lnTo>
                        <a:lnTo>
                          <a:pt x="239" y="286"/>
                        </a:lnTo>
                        <a:lnTo>
                          <a:pt x="239" y="378"/>
                        </a:lnTo>
                        <a:lnTo>
                          <a:pt x="242" y="378"/>
                        </a:lnTo>
                        <a:lnTo>
                          <a:pt x="242" y="514"/>
                        </a:lnTo>
                        <a:lnTo>
                          <a:pt x="245" y="514"/>
                        </a:lnTo>
                        <a:lnTo>
                          <a:pt x="245" y="647"/>
                        </a:lnTo>
                        <a:lnTo>
                          <a:pt x="248" y="647"/>
                        </a:lnTo>
                        <a:lnTo>
                          <a:pt x="248" y="777"/>
                        </a:lnTo>
                        <a:lnTo>
                          <a:pt x="251" y="777"/>
                        </a:lnTo>
                        <a:lnTo>
                          <a:pt x="251" y="907"/>
                        </a:lnTo>
                        <a:lnTo>
                          <a:pt x="254" y="907"/>
                        </a:lnTo>
                        <a:lnTo>
                          <a:pt x="254" y="1034"/>
                        </a:lnTo>
                        <a:lnTo>
                          <a:pt x="257" y="1034"/>
                        </a:lnTo>
                        <a:lnTo>
                          <a:pt x="257" y="1147"/>
                        </a:lnTo>
                        <a:lnTo>
                          <a:pt x="260" y="1147"/>
                        </a:lnTo>
                        <a:lnTo>
                          <a:pt x="260" y="1173"/>
                        </a:lnTo>
                        <a:lnTo>
                          <a:pt x="262" y="1173"/>
                        </a:lnTo>
                        <a:lnTo>
                          <a:pt x="262" y="1202"/>
                        </a:lnTo>
                        <a:lnTo>
                          <a:pt x="265" y="1202"/>
                        </a:lnTo>
                        <a:lnTo>
                          <a:pt x="265" y="1231"/>
                        </a:lnTo>
                        <a:lnTo>
                          <a:pt x="268" y="1231"/>
                        </a:lnTo>
                        <a:lnTo>
                          <a:pt x="268" y="1130"/>
                        </a:lnTo>
                        <a:lnTo>
                          <a:pt x="271" y="1130"/>
                        </a:lnTo>
                        <a:lnTo>
                          <a:pt x="271" y="1031"/>
                        </a:lnTo>
                        <a:lnTo>
                          <a:pt x="274" y="1031"/>
                        </a:lnTo>
                        <a:lnTo>
                          <a:pt x="274" y="930"/>
                        </a:lnTo>
                        <a:lnTo>
                          <a:pt x="277" y="930"/>
                        </a:lnTo>
                        <a:lnTo>
                          <a:pt x="277" y="777"/>
                        </a:lnTo>
                        <a:lnTo>
                          <a:pt x="280" y="777"/>
                        </a:lnTo>
                        <a:lnTo>
                          <a:pt x="280" y="610"/>
                        </a:lnTo>
                        <a:lnTo>
                          <a:pt x="283" y="610"/>
                        </a:lnTo>
                        <a:lnTo>
                          <a:pt x="283" y="445"/>
                        </a:lnTo>
                        <a:lnTo>
                          <a:pt x="286" y="445"/>
                        </a:lnTo>
                        <a:lnTo>
                          <a:pt x="286" y="312"/>
                        </a:lnTo>
                        <a:lnTo>
                          <a:pt x="288" y="312"/>
                        </a:lnTo>
                        <a:lnTo>
                          <a:pt x="288" y="196"/>
                        </a:lnTo>
                        <a:lnTo>
                          <a:pt x="291" y="196"/>
                        </a:lnTo>
                        <a:lnTo>
                          <a:pt x="291" y="84"/>
                        </a:lnTo>
                        <a:lnTo>
                          <a:pt x="294" y="84"/>
                        </a:lnTo>
                        <a:lnTo>
                          <a:pt x="294" y="37"/>
                        </a:lnTo>
                        <a:lnTo>
                          <a:pt x="297" y="37"/>
                        </a:lnTo>
                        <a:lnTo>
                          <a:pt x="297" y="69"/>
                        </a:lnTo>
                        <a:lnTo>
                          <a:pt x="300" y="69"/>
                        </a:lnTo>
                        <a:lnTo>
                          <a:pt x="300" y="98"/>
                        </a:lnTo>
                        <a:lnTo>
                          <a:pt x="303" y="98"/>
                        </a:lnTo>
                        <a:lnTo>
                          <a:pt x="303" y="170"/>
                        </a:lnTo>
                        <a:lnTo>
                          <a:pt x="306" y="170"/>
                        </a:lnTo>
                        <a:lnTo>
                          <a:pt x="306" y="338"/>
                        </a:lnTo>
                        <a:lnTo>
                          <a:pt x="309" y="338"/>
                        </a:lnTo>
                        <a:lnTo>
                          <a:pt x="309" y="503"/>
                        </a:lnTo>
                        <a:lnTo>
                          <a:pt x="311" y="503"/>
                        </a:lnTo>
                        <a:lnTo>
                          <a:pt x="311" y="673"/>
                        </a:lnTo>
                        <a:lnTo>
                          <a:pt x="314" y="673"/>
                        </a:lnTo>
                        <a:lnTo>
                          <a:pt x="314" y="870"/>
                        </a:lnTo>
                        <a:lnTo>
                          <a:pt x="317" y="870"/>
                        </a:lnTo>
                        <a:lnTo>
                          <a:pt x="317" y="1063"/>
                        </a:lnTo>
                        <a:lnTo>
                          <a:pt x="320" y="1063"/>
                        </a:lnTo>
                        <a:lnTo>
                          <a:pt x="320" y="1260"/>
                        </a:lnTo>
                        <a:lnTo>
                          <a:pt x="323" y="1260"/>
                        </a:lnTo>
                        <a:lnTo>
                          <a:pt x="323" y="1378"/>
                        </a:lnTo>
                        <a:lnTo>
                          <a:pt x="326" y="1378"/>
                        </a:lnTo>
                        <a:lnTo>
                          <a:pt x="326" y="1494"/>
                        </a:lnTo>
                        <a:lnTo>
                          <a:pt x="329" y="1494"/>
                        </a:lnTo>
                        <a:lnTo>
                          <a:pt x="329" y="1610"/>
                        </a:lnTo>
                        <a:lnTo>
                          <a:pt x="332" y="1610"/>
                        </a:lnTo>
                        <a:lnTo>
                          <a:pt x="332" y="1636"/>
                        </a:lnTo>
                        <a:lnTo>
                          <a:pt x="335" y="1636"/>
                        </a:lnTo>
                        <a:lnTo>
                          <a:pt x="335" y="1638"/>
                        </a:lnTo>
                        <a:lnTo>
                          <a:pt x="337" y="1638"/>
                        </a:lnTo>
                        <a:lnTo>
                          <a:pt x="337" y="1644"/>
                        </a:lnTo>
                        <a:lnTo>
                          <a:pt x="340" y="1644"/>
                        </a:lnTo>
                        <a:lnTo>
                          <a:pt x="340" y="1584"/>
                        </a:lnTo>
                        <a:lnTo>
                          <a:pt x="343" y="1584"/>
                        </a:lnTo>
                        <a:lnTo>
                          <a:pt x="343" y="1488"/>
                        </a:lnTo>
                        <a:lnTo>
                          <a:pt x="346" y="1488"/>
                        </a:lnTo>
                        <a:lnTo>
                          <a:pt x="346" y="1396"/>
                        </a:lnTo>
                        <a:lnTo>
                          <a:pt x="349" y="1396"/>
                        </a:lnTo>
                        <a:lnTo>
                          <a:pt x="349" y="1283"/>
                        </a:lnTo>
                        <a:lnTo>
                          <a:pt x="352" y="1283"/>
                        </a:lnTo>
                        <a:lnTo>
                          <a:pt x="352" y="1156"/>
                        </a:lnTo>
                        <a:lnTo>
                          <a:pt x="355" y="1156"/>
                        </a:lnTo>
                        <a:lnTo>
                          <a:pt x="355" y="1026"/>
                        </a:lnTo>
                        <a:lnTo>
                          <a:pt x="358" y="1026"/>
                        </a:lnTo>
                        <a:lnTo>
                          <a:pt x="358" y="904"/>
                        </a:lnTo>
                        <a:lnTo>
                          <a:pt x="360" y="904"/>
                        </a:lnTo>
                        <a:lnTo>
                          <a:pt x="360" y="800"/>
                        </a:lnTo>
                        <a:lnTo>
                          <a:pt x="363" y="800"/>
                        </a:lnTo>
                        <a:lnTo>
                          <a:pt x="363" y="693"/>
                        </a:lnTo>
                        <a:lnTo>
                          <a:pt x="366" y="693"/>
                        </a:lnTo>
                        <a:lnTo>
                          <a:pt x="366" y="592"/>
                        </a:lnTo>
                        <a:lnTo>
                          <a:pt x="369" y="592"/>
                        </a:lnTo>
                        <a:lnTo>
                          <a:pt x="369" y="531"/>
                        </a:lnTo>
                        <a:lnTo>
                          <a:pt x="372" y="531"/>
                        </a:lnTo>
                        <a:lnTo>
                          <a:pt x="372" y="468"/>
                        </a:lnTo>
                        <a:lnTo>
                          <a:pt x="375" y="468"/>
                        </a:lnTo>
                        <a:lnTo>
                          <a:pt x="375" y="407"/>
                        </a:lnTo>
                        <a:lnTo>
                          <a:pt x="378" y="407"/>
                        </a:lnTo>
                        <a:lnTo>
                          <a:pt x="378" y="410"/>
                        </a:lnTo>
                        <a:lnTo>
                          <a:pt x="381" y="410"/>
                        </a:lnTo>
                        <a:lnTo>
                          <a:pt x="381" y="416"/>
                        </a:lnTo>
                        <a:lnTo>
                          <a:pt x="384" y="416"/>
                        </a:lnTo>
                        <a:lnTo>
                          <a:pt x="384" y="419"/>
                        </a:lnTo>
                        <a:lnTo>
                          <a:pt x="386" y="419"/>
                        </a:lnTo>
                        <a:lnTo>
                          <a:pt x="386" y="491"/>
                        </a:lnTo>
                        <a:lnTo>
                          <a:pt x="389" y="491"/>
                        </a:lnTo>
                        <a:lnTo>
                          <a:pt x="389" y="575"/>
                        </a:lnTo>
                        <a:lnTo>
                          <a:pt x="392" y="575"/>
                        </a:lnTo>
                        <a:lnTo>
                          <a:pt x="392" y="662"/>
                        </a:lnTo>
                        <a:lnTo>
                          <a:pt x="395" y="662"/>
                        </a:lnTo>
                        <a:lnTo>
                          <a:pt x="395" y="768"/>
                        </a:lnTo>
                        <a:lnTo>
                          <a:pt x="398" y="768"/>
                        </a:lnTo>
                        <a:lnTo>
                          <a:pt x="398" y="887"/>
                        </a:lnTo>
                        <a:lnTo>
                          <a:pt x="401" y="887"/>
                        </a:lnTo>
                        <a:lnTo>
                          <a:pt x="401" y="1005"/>
                        </a:lnTo>
                        <a:lnTo>
                          <a:pt x="404" y="1005"/>
                        </a:lnTo>
                        <a:lnTo>
                          <a:pt x="404" y="1124"/>
                        </a:lnTo>
                        <a:lnTo>
                          <a:pt x="407" y="1124"/>
                        </a:lnTo>
                        <a:lnTo>
                          <a:pt x="407" y="1242"/>
                        </a:lnTo>
                        <a:lnTo>
                          <a:pt x="410" y="1242"/>
                        </a:lnTo>
                        <a:lnTo>
                          <a:pt x="410" y="1361"/>
                        </a:lnTo>
                        <a:lnTo>
                          <a:pt x="412" y="1361"/>
                        </a:lnTo>
                        <a:lnTo>
                          <a:pt x="412" y="1462"/>
                        </a:lnTo>
                        <a:lnTo>
                          <a:pt x="415" y="1462"/>
                        </a:lnTo>
                        <a:lnTo>
                          <a:pt x="415" y="1529"/>
                        </a:lnTo>
                        <a:lnTo>
                          <a:pt x="418" y="1529"/>
                        </a:lnTo>
                        <a:lnTo>
                          <a:pt x="418" y="1595"/>
                        </a:lnTo>
                        <a:lnTo>
                          <a:pt x="421" y="1595"/>
                        </a:lnTo>
                        <a:lnTo>
                          <a:pt x="421" y="1650"/>
                        </a:lnTo>
                        <a:lnTo>
                          <a:pt x="424" y="1650"/>
                        </a:lnTo>
                        <a:lnTo>
                          <a:pt x="424" y="1636"/>
                        </a:lnTo>
                        <a:lnTo>
                          <a:pt x="427" y="1636"/>
                        </a:lnTo>
                        <a:lnTo>
                          <a:pt x="427" y="1621"/>
                        </a:lnTo>
                        <a:lnTo>
                          <a:pt x="430" y="1621"/>
                        </a:lnTo>
                        <a:lnTo>
                          <a:pt x="430" y="1607"/>
                        </a:lnTo>
                        <a:lnTo>
                          <a:pt x="433" y="1607"/>
                        </a:lnTo>
                        <a:lnTo>
                          <a:pt x="433" y="1529"/>
                        </a:lnTo>
                        <a:lnTo>
                          <a:pt x="435" y="1529"/>
                        </a:lnTo>
                        <a:lnTo>
                          <a:pt x="435" y="1451"/>
                        </a:lnTo>
                        <a:lnTo>
                          <a:pt x="438" y="1451"/>
                        </a:lnTo>
                        <a:lnTo>
                          <a:pt x="438" y="1370"/>
                        </a:lnTo>
                        <a:lnTo>
                          <a:pt x="441" y="1370"/>
                        </a:lnTo>
                        <a:lnTo>
                          <a:pt x="441" y="1266"/>
                        </a:lnTo>
                        <a:lnTo>
                          <a:pt x="444" y="1266"/>
                        </a:lnTo>
                        <a:lnTo>
                          <a:pt x="444" y="1153"/>
                        </a:lnTo>
                        <a:lnTo>
                          <a:pt x="447" y="1153"/>
                        </a:lnTo>
                        <a:lnTo>
                          <a:pt x="447" y="1043"/>
                        </a:lnTo>
                        <a:lnTo>
                          <a:pt x="450" y="1043"/>
                        </a:lnTo>
                        <a:lnTo>
                          <a:pt x="450" y="942"/>
                        </a:lnTo>
                        <a:lnTo>
                          <a:pt x="453" y="942"/>
                        </a:lnTo>
                        <a:lnTo>
                          <a:pt x="453" y="847"/>
                        </a:lnTo>
                        <a:lnTo>
                          <a:pt x="456" y="847"/>
                        </a:lnTo>
                        <a:lnTo>
                          <a:pt x="456" y="751"/>
                        </a:lnTo>
                        <a:lnTo>
                          <a:pt x="459" y="751"/>
                        </a:lnTo>
                        <a:lnTo>
                          <a:pt x="459" y="688"/>
                        </a:lnTo>
                        <a:lnTo>
                          <a:pt x="461" y="688"/>
                        </a:lnTo>
                        <a:lnTo>
                          <a:pt x="461" y="656"/>
                        </a:lnTo>
                        <a:lnTo>
                          <a:pt x="464" y="656"/>
                        </a:lnTo>
                        <a:lnTo>
                          <a:pt x="464" y="627"/>
                        </a:lnTo>
                        <a:lnTo>
                          <a:pt x="467" y="627"/>
                        </a:lnTo>
                        <a:lnTo>
                          <a:pt x="467" y="604"/>
                        </a:lnTo>
                        <a:lnTo>
                          <a:pt x="470" y="604"/>
                        </a:lnTo>
                        <a:lnTo>
                          <a:pt x="470" y="601"/>
                        </a:lnTo>
                        <a:lnTo>
                          <a:pt x="473" y="601"/>
                        </a:lnTo>
                        <a:lnTo>
                          <a:pt x="473" y="598"/>
                        </a:lnTo>
                        <a:lnTo>
                          <a:pt x="476" y="598"/>
                        </a:lnTo>
                        <a:lnTo>
                          <a:pt x="476" y="592"/>
                        </a:lnTo>
                        <a:lnTo>
                          <a:pt x="479" y="592"/>
                        </a:lnTo>
                        <a:lnTo>
                          <a:pt x="479" y="586"/>
                        </a:lnTo>
                        <a:lnTo>
                          <a:pt x="482" y="586"/>
                        </a:lnTo>
                        <a:lnTo>
                          <a:pt x="482" y="578"/>
                        </a:lnTo>
                        <a:lnTo>
                          <a:pt x="485" y="578"/>
                        </a:lnTo>
                        <a:lnTo>
                          <a:pt x="485" y="572"/>
                        </a:lnTo>
                        <a:lnTo>
                          <a:pt x="487" y="572"/>
                        </a:lnTo>
                        <a:lnTo>
                          <a:pt x="487" y="546"/>
                        </a:lnTo>
                        <a:lnTo>
                          <a:pt x="490" y="546"/>
                        </a:lnTo>
                        <a:lnTo>
                          <a:pt x="490" y="520"/>
                        </a:lnTo>
                        <a:lnTo>
                          <a:pt x="493" y="520"/>
                        </a:lnTo>
                        <a:lnTo>
                          <a:pt x="493" y="494"/>
                        </a:lnTo>
                        <a:lnTo>
                          <a:pt x="496" y="494"/>
                        </a:lnTo>
                        <a:lnTo>
                          <a:pt x="496" y="456"/>
                        </a:lnTo>
                        <a:lnTo>
                          <a:pt x="499" y="456"/>
                        </a:lnTo>
                        <a:lnTo>
                          <a:pt x="499" y="419"/>
                        </a:lnTo>
                        <a:lnTo>
                          <a:pt x="502" y="419"/>
                        </a:lnTo>
                        <a:lnTo>
                          <a:pt x="502" y="378"/>
                        </a:lnTo>
                        <a:lnTo>
                          <a:pt x="505" y="378"/>
                        </a:lnTo>
                        <a:lnTo>
                          <a:pt x="505" y="352"/>
                        </a:lnTo>
                        <a:lnTo>
                          <a:pt x="508" y="352"/>
                        </a:lnTo>
                        <a:lnTo>
                          <a:pt x="508" y="335"/>
                        </a:lnTo>
                        <a:lnTo>
                          <a:pt x="510" y="335"/>
                        </a:lnTo>
                        <a:lnTo>
                          <a:pt x="510" y="318"/>
                        </a:lnTo>
                        <a:lnTo>
                          <a:pt x="513" y="318"/>
                        </a:lnTo>
                        <a:lnTo>
                          <a:pt x="513" y="312"/>
                        </a:lnTo>
                        <a:lnTo>
                          <a:pt x="516" y="312"/>
                        </a:lnTo>
                        <a:lnTo>
                          <a:pt x="516" y="323"/>
                        </a:lnTo>
                        <a:lnTo>
                          <a:pt x="519" y="323"/>
                        </a:lnTo>
                        <a:lnTo>
                          <a:pt x="519" y="338"/>
                        </a:lnTo>
                        <a:lnTo>
                          <a:pt x="522" y="338"/>
                        </a:lnTo>
                        <a:lnTo>
                          <a:pt x="522" y="349"/>
                        </a:lnTo>
                        <a:lnTo>
                          <a:pt x="525" y="349"/>
                        </a:lnTo>
                        <a:lnTo>
                          <a:pt x="525" y="364"/>
                        </a:lnTo>
                        <a:lnTo>
                          <a:pt x="528" y="364"/>
                        </a:lnTo>
                        <a:lnTo>
                          <a:pt x="528" y="375"/>
                        </a:lnTo>
                        <a:lnTo>
                          <a:pt x="531" y="375"/>
                        </a:lnTo>
                        <a:lnTo>
                          <a:pt x="531" y="387"/>
                        </a:lnTo>
                        <a:lnTo>
                          <a:pt x="534" y="387"/>
                        </a:lnTo>
                        <a:lnTo>
                          <a:pt x="534" y="393"/>
                        </a:lnTo>
                        <a:lnTo>
                          <a:pt x="536" y="393"/>
                        </a:lnTo>
                        <a:lnTo>
                          <a:pt x="536" y="396"/>
                        </a:lnTo>
                        <a:lnTo>
                          <a:pt x="539" y="396"/>
                        </a:lnTo>
                        <a:lnTo>
                          <a:pt x="539" y="401"/>
                        </a:lnTo>
                        <a:lnTo>
                          <a:pt x="542" y="401"/>
                        </a:lnTo>
                        <a:lnTo>
                          <a:pt x="542" y="404"/>
                        </a:lnTo>
                        <a:lnTo>
                          <a:pt x="545" y="404"/>
                        </a:lnTo>
                        <a:lnTo>
                          <a:pt x="545" y="407"/>
                        </a:lnTo>
                        <a:lnTo>
                          <a:pt x="548" y="407"/>
                        </a:lnTo>
                        <a:lnTo>
                          <a:pt x="548" y="410"/>
                        </a:lnTo>
                        <a:lnTo>
                          <a:pt x="551" y="410"/>
                        </a:lnTo>
                        <a:lnTo>
                          <a:pt x="551" y="416"/>
                        </a:lnTo>
                        <a:lnTo>
                          <a:pt x="554" y="416"/>
                        </a:lnTo>
                        <a:lnTo>
                          <a:pt x="554" y="425"/>
                        </a:lnTo>
                        <a:lnTo>
                          <a:pt x="557" y="425"/>
                        </a:lnTo>
                        <a:lnTo>
                          <a:pt x="557" y="430"/>
                        </a:lnTo>
                        <a:lnTo>
                          <a:pt x="559" y="430"/>
                        </a:lnTo>
                        <a:lnTo>
                          <a:pt x="559" y="439"/>
                        </a:lnTo>
                        <a:lnTo>
                          <a:pt x="562" y="439"/>
                        </a:lnTo>
                        <a:lnTo>
                          <a:pt x="562" y="451"/>
                        </a:lnTo>
                        <a:lnTo>
                          <a:pt x="565" y="451"/>
                        </a:lnTo>
                        <a:lnTo>
                          <a:pt x="565" y="462"/>
                        </a:lnTo>
                        <a:lnTo>
                          <a:pt x="568" y="462"/>
                        </a:lnTo>
                        <a:lnTo>
                          <a:pt x="568" y="471"/>
                        </a:lnTo>
                        <a:lnTo>
                          <a:pt x="571" y="471"/>
                        </a:lnTo>
                        <a:lnTo>
                          <a:pt x="571" y="477"/>
                        </a:lnTo>
                        <a:lnTo>
                          <a:pt x="574" y="477"/>
                        </a:lnTo>
                        <a:lnTo>
                          <a:pt x="574" y="482"/>
                        </a:lnTo>
                        <a:lnTo>
                          <a:pt x="577" y="482"/>
                        </a:lnTo>
                        <a:lnTo>
                          <a:pt x="577" y="488"/>
                        </a:lnTo>
                        <a:lnTo>
                          <a:pt x="580" y="488"/>
                        </a:lnTo>
                        <a:lnTo>
                          <a:pt x="580" y="485"/>
                        </a:lnTo>
                        <a:lnTo>
                          <a:pt x="583" y="485"/>
                        </a:lnTo>
                        <a:lnTo>
                          <a:pt x="583" y="482"/>
                        </a:lnTo>
                        <a:lnTo>
                          <a:pt x="585" y="482"/>
                        </a:lnTo>
                        <a:lnTo>
                          <a:pt x="585" y="479"/>
                        </a:lnTo>
                        <a:lnTo>
                          <a:pt x="588" y="479"/>
                        </a:lnTo>
                        <a:lnTo>
                          <a:pt x="588" y="474"/>
                        </a:lnTo>
                        <a:lnTo>
                          <a:pt x="591" y="474"/>
                        </a:lnTo>
                        <a:lnTo>
                          <a:pt x="591" y="468"/>
                        </a:lnTo>
                        <a:lnTo>
                          <a:pt x="594" y="468"/>
                        </a:lnTo>
                        <a:lnTo>
                          <a:pt x="594" y="462"/>
                        </a:lnTo>
                        <a:lnTo>
                          <a:pt x="597" y="462"/>
                        </a:lnTo>
                        <a:lnTo>
                          <a:pt x="597" y="456"/>
                        </a:lnTo>
                        <a:lnTo>
                          <a:pt x="600" y="456"/>
                        </a:lnTo>
                        <a:lnTo>
                          <a:pt x="600" y="451"/>
                        </a:lnTo>
                        <a:lnTo>
                          <a:pt x="603" y="451"/>
                        </a:lnTo>
                        <a:lnTo>
                          <a:pt x="603" y="445"/>
                        </a:lnTo>
                        <a:lnTo>
                          <a:pt x="606" y="445"/>
                        </a:lnTo>
                        <a:lnTo>
                          <a:pt x="606" y="439"/>
                        </a:lnTo>
                        <a:lnTo>
                          <a:pt x="609" y="439"/>
                        </a:lnTo>
                        <a:lnTo>
                          <a:pt x="609" y="433"/>
                        </a:lnTo>
                        <a:lnTo>
                          <a:pt x="611" y="433"/>
                        </a:lnTo>
                        <a:lnTo>
                          <a:pt x="611" y="430"/>
                        </a:lnTo>
                        <a:lnTo>
                          <a:pt x="614" y="430"/>
                        </a:lnTo>
                        <a:lnTo>
                          <a:pt x="614" y="425"/>
                        </a:lnTo>
                        <a:lnTo>
                          <a:pt x="617" y="425"/>
                        </a:lnTo>
                        <a:lnTo>
                          <a:pt x="617" y="419"/>
                        </a:lnTo>
                        <a:lnTo>
                          <a:pt x="620" y="419"/>
                        </a:lnTo>
                        <a:lnTo>
                          <a:pt x="620" y="413"/>
                        </a:lnTo>
                        <a:lnTo>
                          <a:pt x="623" y="413"/>
                        </a:lnTo>
                        <a:lnTo>
                          <a:pt x="623" y="410"/>
                        </a:lnTo>
                        <a:lnTo>
                          <a:pt x="626" y="410"/>
                        </a:lnTo>
                        <a:lnTo>
                          <a:pt x="626" y="407"/>
                        </a:lnTo>
                        <a:lnTo>
                          <a:pt x="629" y="407"/>
                        </a:lnTo>
                        <a:lnTo>
                          <a:pt x="629" y="404"/>
                        </a:lnTo>
                        <a:lnTo>
                          <a:pt x="632" y="404"/>
                        </a:lnTo>
                        <a:lnTo>
                          <a:pt x="632" y="401"/>
                        </a:lnTo>
                        <a:lnTo>
                          <a:pt x="634" y="401"/>
                        </a:lnTo>
                        <a:lnTo>
                          <a:pt x="634" y="404"/>
                        </a:lnTo>
                        <a:lnTo>
                          <a:pt x="637" y="404"/>
                        </a:lnTo>
                        <a:lnTo>
                          <a:pt x="637" y="407"/>
                        </a:lnTo>
                        <a:lnTo>
                          <a:pt x="640" y="407"/>
                        </a:lnTo>
                        <a:lnTo>
                          <a:pt x="640" y="410"/>
                        </a:lnTo>
                        <a:lnTo>
                          <a:pt x="643" y="410"/>
                        </a:lnTo>
                        <a:lnTo>
                          <a:pt x="643" y="416"/>
                        </a:lnTo>
                        <a:lnTo>
                          <a:pt x="646" y="416"/>
                        </a:lnTo>
                        <a:lnTo>
                          <a:pt x="646" y="425"/>
                        </a:lnTo>
                        <a:lnTo>
                          <a:pt x="649" y="425"/>
                        </a:lnTo>
                        <a:lnTo>
                          <a:pt x="649" y="433"/>
                        </a:lnTo>
                        <a:lnTo>
                          <a:pt x="652" y="433"/>
                        </a:lnTo>
                        <a:lnTo>
                          <a:pt x="652" y="442"/>
                        </a:lnTo>
                        <a:lnTo>
                          <a:pt x="655" y="442"/>
                        </a:lnTo>
                        <a:lnTo>
                          <a:pt x="655" y="451"/>
                        </a:lnTo>
                        <a:lnTo>
                          <a:pt x="658" y="451"/>
                        </a:lnTo>
                        <a:lnTo>
                          <a:pt x="658" y="462"/>
                        </a:lnTo>
                        <a:lnTo>
                          <a:pt x="660" y="462"/>
                        </a:lnTo>
                        <a:lnTo>
                          <a:pt x="660" y="471"/>
                        </a:lnTo>
                        <a:lnTo>
                          <a:pt x="663" y="471"/>
                        </a:lnTo>
                        <a:lnTo>
                          <a:pt x="663" y="477"/>
                        </a:lnTo>
                        <a:lnTo>
                          <a:pt x="666" y="477"/>
                        </a:lnTo>
                        <a:lnTo>
                          <a:pt x="666" y="482"/>
                        </a:lnTo>
                        <a:lnTo>
                          <a:pt x="669" y="482"/>
                        </a:lnTo>
                        <a:lnTo>
                          <a:pt x="669" y="488"/>
                        </a:lnTo>
                        <a:lnTo>
                          <a:pt x="672" y="488"/>
                        </a:lnTo>
                        <a:lnTo>
                          <a:pt x="672" y="491"/>
                        </a:lnTo>
                        <a:lnTo>
                          <a:pt x="675" y="491"/>
                        </a:lnTo>
                        <a:lnTo>
                          <a:pt x="675" y="497"/>
                        </a:lnTo>
                        <a:lnTo>
                          <a:pt x="678" y="497"/>
                        </a:lnTo>
                        <a:lnTo>
                          <a:pt x="678" y="500"/>
                        </a:lnTo>
                        <a:lnTo>
                          <a:pt x="681" y="500"/>
                        </a:lnTo>
                        <a:lnTo>
                          <a:pt x="681" y="500"/>
                        </a:lnTo>
                        <a:lnTo>
                          <a:pt x="683" y="500"/>
                        </a:lnTo>
                        <a:lnTo>
                          <a:pt x="683" y="503"/>
                        </a:lnTo>
                        <a:lnTo>
                          <a:pt x="686" y="503"/>
                        </a:lnTo>
                        <a:lnTo>
                          <a:pt x="686" y="505"/>
                        </a:lnTo>
                        <a:lnTo>
                          <a:pt x="689" y="505"/>
                        </a:lnTo>
                        <a:lnTo>
                          <a:pt x="692" y="505"/>
                        </a:lnTo>
                        <a:lnTo>
                          <a:pt x="695" y="505"/>
                        </a:lnTo>
                        <a:lnTo>
                          <a:pt x="695" y="508"/>
                        </a:lnTo>
                        <a:lnTo>
                          <a:pt x="698" y="508"/>
                        </a:lnTo>
                        <a:lnTo>
                          <a:pt x="698" y="505"/>
                        </a:lnTo>
                        <a:lnTo>
                          <a:pt x="701" y="505"/>
                        </a:lnTo>
                        <a:lnTo>
                          <a:pt x="701" y="503"/>
                        </a:lnTo>
                        <a:lnTo>
                          <a:pt x="704" y="503"/>
                        </a:lnTo>
                        <a:lnTo>
                          <a:pt x="704" y="500"/>
                        </a:lnTo>
                        <a:lnTo>
                          <a:pt x="707" y="500"/>
                        </a:lnTo>
                        <a:lnTo>
                          <a:pt x="707" y="494"/>
                        </a:lnTo>
                        <a:lnTo>
                          <a:pt x="709" y="494"/>
                        </a:lnTo>
                        <a:lnTo>
                          <a:pt x="709" y="488"/>
                        </a:lnTo>
                        <a:lnTo>
                          <a:pt x="712" y="488"/>
                        </a:lnTo>
                        <a:lnTo>
                          <a:pt x="712" y="482"/>
                        </a:lnTo>
                        <a:lnTo>
                          <a:pt x="715" y="482"/>
                        </a:lnTo>
                        <a:lnTo>
                          <a:pt x="715" y="474"/>
                        </a:lnTo>
                        <a:lnTo>
                          <a:pt x="718" y="474"/>
                        </a:lnTo>
                        <a:lnTo>
                          <a:pt x="718" y="462"/>
                        </a:lnTo>
                        <a:lnTo>
                          <a:pt x="721" y="462"/>
                        </a:lnTo>
                        <a:lnTo>
                          <a:pt x="721" y="453"/>
                        </a:lnTo>
                        <a:lnTo>
                          <a:pt x="724" y="453"/>
                        </a:lnTo>
                        <a:lnTo>
                          <a:pt x="724" y="442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1" name="Freeform 167">
                    <a:extLst>
                      <a:ext uri="{FF2B5EF4-FFF2-40B4-BE49-F238E27FC236}">
                        <a16:creationId xmlns:a16="http://schemas.microsoft.com/office/drawing/2014/main" id="{A4AE58D4-9E28-D486-552B-04CBD68E3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47" y="988"/>
                    <a:ext cx="715" cy="826"/>
                  </a:xfrm>
                  <a:custGeom>
                    <a:avLst/>
                    <a:gdLst>
                      <a:gd name="T0" fmla="*/ 8 w 715"/>
                      <a:gd name="T1" fmla="*/ 196 h 826"/>
                      <a:gd name="T2" fmla="*/ 20 w 715"/>
                      <a:gd name="T3" fmla="*/ 187 h 826"/>
                      <a:gd name="T4" fmla="*/ 31 w 715"/>
                      <a:gd name="T5" fmla="*/ 219 h 826"/>
                      <a:gd name="T6" fmla="*/ 43 w 715"/>
                      <a:gd name="T7" fmla="*/ 326 h 826"/>
                      <a:gd name="T8" fmla="*/ 55 w 715"/>
                      <a:gd name="T9" fmla="*/ 436 h 826"/>
                      <a:gd name="T10" fmla="*/ 66 w 715"/>
                      <a:gd name="T11" fmla="*/ 450 h 826"/>
                      <a:gd name="T12" fmla="*/ 78 w 715"/>
                      <a:gd name="T13" fmla="*/ 306 h 826"/>
                      <a:gd name="T14" fmla="*/ 89 w 715"/>
                      <a:gd name="T15" fmla="*/ 92 h 826"/>
                      <a:gd name="T16" fmla="*/ 101 w 715"/>
                      <a:gd name="T17" fmla="*/ 2 h 826"/>
                      <a:gd name="T18" fmla="*/ 112 w 715"/>
                      <a:gd name="T19" fmla="*/ 89 h 826"/>
                      <a:gd name="T20" fmla="*/ 124 w 715"/>
                      <a:gd name="T21" fmla="*/ 309 h 826"/>
                      <a:gd name="T22" fmla="*/ 135 w 715"/>
                      <a:gd name="T23" fmla="*/ 537 h 826"/>
                      <a:gd name="T24" fmla="*/ 147 w 715"/>
                      <a:gd name="T25" fmla="*/ 696 h 826"/>
                      <a:gd name="T26" fmla="*/ 158 w 715"/>
                      <a:gd name="T27" fmla="*/ 780 h 826"/>
                      <a:gd name="T28" fmla="*/ 170 w 715"/>
                      <a:gd name="T29" fmla="*/ 757 h 826"/>
                      <a:gd name="T30" fmla="*/ 181 w 715"/>
                      <a:gd name="T31" fmla="*/ 633 h 826"/>
                      <a:gd name="T32" fmla="*/ 193 w 715"/>
                      <a:gd name="T33" fmla="*/ 450 h 826"/>
                      <a:gd name="T34" fmla="*/ 205 w 715"/>
                      <a:gd name="T35" fmla="*/ 338 h 826"/>
                      <a:gd name="T36" fmla="*/ 216 w 715"/>
                      <a:gd name="T37" fmla="*/ 404 h 826"/>
                      <a:gd name="T38" fmla="*/ 228 w 715"/>
                      <a:gd name="T39" fmla="*/ 569 h 826"/>
                      <a:gd name="T40" fmla="*/ 239 w 715"/>
                      <a:gd name="T41" fmla="*/ 647 h 826"/>
                      <a:gd name="T42" fmla="*/ 251 w 715"/>
                      <a:gd name="T43" fmla="*/ 578 h 826"/>
                      <a:gd name="T44" fmla="*/ 262 w 715"/>
                      <a:gd name="T45" fmla="*/ 497 h 826"/>
                      <a:gd name="T46" fmla="*/ 274 w 715"/>
                      <a:gd name="T47" fmla="*/ 523 h 826"/>
                      <a:gd name="T48" fmla="*/ 285 w 715"/>
                      <a:gd name="T49" fmla="*/ 615 h 826"/>
                      <a:gd name="T50" fmla="*/ 297 w 715"/>
                      <a:gd name="T51" fmla="*/ 676 h 826"/>
                      <a:gd name="T52" fmla="*/ 308 w 715"/>
                      <a:gd name="T53" fmla="*/ 716 h 826"/>
                      <a:gd name="T54" fmla="*/ 320 w 715"/>
                      <a:gd name="T55" fmla="*/ 783 h 826"/>
                      <a:gd name="T56" fmla="*/ 331 w 715"/>
                      <a:gd name="T57" fmla="*/ 826 h 826"/>
                      <a:gd name="T58" fmla="*/ 343 w 715"/>
                      <a:gd name="T59" fmla="*/ 768 h 826"/>
                      <a:gd name="T60" fmla="*/ 354 w 715"/>
                      <a:gd name="T61" fmla="*/ 552 h 826"/>
                      <a:gd name="T62" fmla="*/ 366 w 715"/>
                      <a:gd name="T63" fmla="*/ 323 h 826"/>
                      <a:gd name="T64" fmla="*/ 378 w 715"/>
                      <a:gd name="T65" fmla="*/ 205 h 826"/>
                      <a:gd name="T66" fmla="*/ 389 w 715"/>
                      <a:gd name="T67" fmla="*/ 254 h 826"/>
                      <a:gd name="T68" fmla="*/ 401 w 715"/>
                      <a:gd name="T69" fmla="*/ 372 h 826"/>
                      <a:gd name="T70" fmla="*/ 412 w 715"/>
                      <a:gd name="T71" fmla="*/ 390 h 826"/>
                      <a:gd name="T72" fmla="*/ 424 w 715"/>
                      <a:gd name="T73" fmla="*/ 306 h 826"/>
                      <a:gd name="T74" fmla="*/ 435 w 715"/>
                      <a:gd name="T75" fmla="*/ 185 h 826"/>
                      <a:gd name="T76" fmla="*/ 447 w 715"/>
                      <a:gd name="T77" fmla="*/ 101 h 826"/>
                      <a:gd name="T78" fmla="*/ 458 w 715"/>
                      <a:gd name="T79" fmla="*/ 43 h 826"/>
                      <a:gd name="T80" fmla="*/ 470 w 715"/>
                      <a:gd name="T81" fmla="*/ 11 h 826"/>
                      <a:gd name="T82" fmla="*/ 481 w 715"/>
                      <a:gd name="T83" fmla="*/ 49 h 826"/>
                      <a:gd name="T84" fmla="*/ 493 w 715"/>
                      <a:gd name="T85" fmla="*/ 135 h 826"/>
                      <a:gd name="T86" fmla="*/ 504 w 715"/>
                      <a:gd name="T87" fmla="*/ 237 h 826"/>
                      <a:gd name="T88" fmla="*/ 516 w 715"/>
                      <a:gd name="T89" fmla="*/ 335 h 826"/>
                      <a:gd name="T90" fmla="*/ 527 w 715"/>
                      <a:gd name="T91" fmla="*/ 398 h 826"/>
                      <a:gd name="T92" fmla="*/ 539 w 715"/>
                      <a:gd name="T93" fmla="*/ 401 h 826"/>
                      <a:gd name="T94" fmla="*/ 551 w 715"/>
                      <a:gd name="T95" fmla="*/ 355 h 826"/>
                      <a:gd name="T96" fmla="*/ 562 w 715"/>
                      <a:gd name="T97" fmla="*/ 317 h 826"/>
                      <a:gd name="T98" fmla="*/ 574 w 715"/>
                      <a:gd name="T99" fmla="*/ 346 h 826"/>
                      <a:gd name="T100" fmla="*/ 585 w 715"/>
                      <a:gd name="T101" fmla="*/ 427 h 826"/>
                      <a:gd name="T102" fmla="*/ 597 w 715"/>
                      <a:gd name="T103" fmla="*/ 508 h 826"/>
                      <a:gd name="T104" fmla="*/ 608 w 715"/>
                      <a:gd name="T105" fmla="*/ 543 h 826"/>
                      <a:gd name="T106" fmla="*/ 620 w 715"/>
                      <a:gd name="T107" fmla="*/ 523 h 826"/>
                      <a:gd name="T108" fmla="*/ 631 w 715"/>
                      <a:gd name="T109" fmla="*/ 488 h 826"/>
                      <a:gd name="T110" fmla="*/ 643 w 715"/>
                      <a:gd name="T111" fmla="*/ 471 h 826"/>
                      <a:gd name="T112" fmla="*/ 654 w 715"/>
                      <a:gd name="T113" fmla="*/ 485 h 826"/>
                      <a:gd name="T114" fmla="*/ 669 w 715"/>
                      <a:gd name="T115" fmla="*/ 502 h 826"/>
                      <a:gd name="T116" fmla="*/ 680 w 715"/>
                      <a:gd name="T117" fmla="*/ 482 h 826"/>
                      <a:gd name="T118" fmla="*/ 692 w 715"/>
                      <a:gd name="T119" fmla="*/ 422 h 826"/>
                      <a:gd name="T120" fmla="*/ 703 w 715"/>
                      <a:gd name="T121" fmla="*/ 341 h 826"/>
                      <a:gd name="T122" fmla="*/ 715 w 715"/>
                      <a:gd name="T123" fmla="*/ 277 h 8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15" h="826">
                        <a:moveTo>
                          <a:pt x="0" y="228"/>
                        </a:moveTo>
                        <a:lnTo>
                          <a:pt x="0" y="219"/>
                        </a:lnTo>
                        <a:lnTo>
                          <a:pt x="3" y="219"/>
                        </a:lnTo>
                        <a:lnTo>
                          <a:pt x="3" y="208"/>
                        </a:lnTo>
                        <a:lnTo>
                          <a:pt x="6" y="208"/>
                        </a:lnTo>
                        <a:lnTo>
                          <a:pt x="6" y="202"/>
                        </a:lnTo>
                        <a:lnTo>
                          <a:pt x="8" y="202"/>
                        </a:lnTo>
                        <a:lnTo>
                          <a:pt x="8" y="196"/>
                        </a:lnTo>
                        <a:lnTo>
                          <a:pt x="11" y="196"/>
                        </a:lnTo>
                        <a:lnTo>
                          <a:pt x="11" y="190"/>
                        </a:lnTo>
                        <a:lnTo>
                          <a:pt x="14" y="190"/>
                        </a:lnTo>
                        <a:lnTo>
                          <a:pt x="14" y="185"/>
                        </a:lnTo>
                        <a:lnTo>
                          <a:pt x="17" y="185"/>
                        </a:lnTo>
                        <a:lnTo>
                          <a:pt x="17" y="185"/>
                        </a:lnTo>
                        <a:lnTo>
                          <a:pt x="20" y="185"/>
                        </a:lnTo>
                        <a:lnTo>
                          <a:pt x="20" y="187"/>
                        </a:lnTo>
                        <a:lnTo>
                          <a:pt x="23" y="187"/>
                        </a:lnTo>
                        <a:lnTo>
                          <a:pt x="23" y="187"/>
                        </a:lnTo>
                        <a:lnTo>
                          <a:pt x="26" y="187"/>
                        </a:lnTo>
                        <a:lnTo>
                          <a:pt x="26" y="196"/>
                        </a:lnTo>
                        <a:lnTo>
                          <a:pt x="29" y="196"/>
                        </a:lnTo>
                        <a:lnTo>
                          <a:pt x="29" y="208"/>
                        </a:lnTo>
                        <a:lnTo>
                          <a:pt x="31" y="208"/>
                        </a:lnTo>
                        <a:lnTo>
                          <a:pt x="31" y="219"/>
                        </a:lnTo>
                        <a:lnTo>
                          <a:pt x="34" y="219"/>
                        </a:lnTo>
                        <a:lnTo>
                          <a:pt x="34" y="242"/>
                        </a:lnTo>
                        <a:lnTo>
                          <a:pt x="37" y="242"/>
                        </a:lnTo>
                        <a:lnTo>
                          <a:pt x="37" y="271"/>
                        </a:lnTo>
                        <a:lnTo>
                          <a:pt x="40" y="271"/>
                        </a:lnTo>
                        <a:lnTo>
                          <a:pt x="40" y="297"/>
                        </a:lnTo>
                        <a:lnTo>
                          <a:pt x="43" y="297"/>
                        </a:lnTo>
                        <a:lnTo>
                          <a:pt x="43" y="326"/>
                        </a:lnTo>
                        <a:lnTo>
                          <a:pt x="46" y="326"/>
                        </a:lnTo>
                        <a:lnTo>
                          <a:pt x="46" y="358"/>
                        </a:lnTo>
                        <a:lnTo>
                          <a:pt x="49" y="358"/>
                        </a:lnTo>
                        <a:lnTo>
                          <a:pt x="49" y="390"/>
                        </a:lnTo>
                        <a:lnTo>
                          <a:pt x="52" y="390"/>
                        </a:lnTo>
                        <a:lnTo>
                          <a:pt x="52" y="416"/>
                        </a:lnTo>
                        <a:lnTo>
                          <a:pt x="55" y="416"/>
                        </a:lnTo>
                        <a:lnTo>
                          <a:pt x="55" y="436"/>
                        </a:lnTo>
                        <a:lnTo>
                          <a:pt x="57" y="436"/>
                        </a:lnTo>
                        <a:lnTo>
                          <a:pt x="57" y="456"/>
                        </a:lnTo>
                        <a:lnTo>
                          <a:pt x="60" y="456"/>
                        </a:lnTo>
                        <a:lnTo>
                          <a:pt x="60" y="468"/>
                        </a:lnTo>
                        <a:lnTo>
                          <a:pt x="63" y="468"/>
                        </a:lnTo>
                        <a:lnTo>
                          <a:pt x="63" y="459"/>
                        </a:lnTo>
                        <a:lnTo>
                          <a:pt x="66" y="459"/>
                        </a:lnTo>
                        <a:lnTo>
                          <a:pt x="66" y="450"/>
                        </a:lnTo>
                        <a:lnTo>
                          <a:pt x="69" y="450"/>
                        </a:lnTo>
                        <a:lnTo>
                          <a:pt x="69" y="436"/>
                        </a:lnTo>
                        <a:lnTo>
                          <a:pt x="72" y="436"/>
                        </a:lnTo>
                        <a:lnTo>
                          <a:pt x="72" y="393"/>
                        </a:lnTo>
                        <a:lnTo>
                          <a:pt x="75" y="393"/>
                        </a:lnTo>
                        <a:lnTo>
                          <a:pt x="75" y="349"/>
                        </a:lnTo>
                        <a:lnTo>
                          <a:pt x="78" y="349"/>
                        </a:lnTo>
                        <a:lnTo>
                          <a:pt x="78" y="306"/>
                        </a:lnTo>
                        <a:lnTo>
                          <a:pt x="80" y="306"/>
                        </a:lnTo>
                        <a:lnTo>
                          <a:pt x="80" y="248"/>
                        </a:lnTo>
                        <a:lnTo>
                          <a:pt x="83" y="248"/>
                        </a:lnTo>
                        <a:lnTo>
                          <a:pt x="83" y="190"/>
                        </a:lnTo>
                        <a:lnTo>
                          <a:pt x="86" y="190"/>
                        </a:lnTo>
                        <a:lnTo>
                          <a:pt x="86" y="133"/>
                        </a:lnTo>
                        <a:lnTo>
                          <a:pt x="89" y="133"/>
                        </a:lnTo>
                        <a:lnTo>
                          <a:pt x="89" y="92"/>
                        </a:lnTo>
                        <a:lnTo>
                          <a:pt x="92" y="92"/>
                        </a:lnTo>
                        <a:lnTo>
                          <a:pt x="92" y="54"/>
                        </a:lnTo>
                        <a:lnTo>
                          <a:pt x="95" y="54"/>
                        </a:lnTo>
                        <a:lnTo>
                          <a:pt x="95" y="14"/>
                        </a:lnTo>
                        <a:lnTo>
                          <a:pt x="98" y="14"/>
                        </a:lnTo>
                        <a:lnTo>
                          <a:pt x="98" y="2"/>
                        </a:lnTo>
                        <a:lnTo>
                          <a:pt x="101" y="2"/>
                        </a:lnTo>
                        <a:lnTo>
                          <a:pt x="101" y="2"/>
                        </a:lnTo>
                        <a:lnTo>
                          <a:pt x="104" y="2"/>
                        </a:lnTo>
                        <a:lnTo>
                          <a:pt x="104" y="0"/>
                        </a:lnTo>
                        <a:lnTo>
                          <a:pt x="106" y="0"/>
                        </a:lnTo>
                        <a:lnTo>
                          <a:pt x="106" y="17"/>
                        </a:lnTo>
                        <a:lnTo>
                          <a:pt x="109" y="17"/>
                        </a:lnTo>
                        <a:lnTo>
                          <a:pt x="109" y="52"/>
                        </a:lnTo>
                        <a:lnTo>
                          <a:pt x="112" y="52"/>
                        </a:lnTo>
                        <a:lnTo>
                          <a:pt x="112" y="89"/>
                        </a:lnTo>
                        <a:lnTo>
                          <a:pt x="115" y="89"/>
                        </a:lnTo>
                        <a:lnTo>
                          <a:pt x="115" y="133"/>
                        </a:lnTo>
                        <a:lnTo>
                          <a:pt x="118" y="133"/>
                        </a:lnTo>
                        <a:lnTo>
                          <a:pt x="118" y="190"/>
                        </a:lnTo>
                        <a:lnTo>
                          <a:pt x="121" y="190"/>
                        </a:lnTo>
                        <a:lnTo>
                          <a:pt x="121" y="251"/>
                        </a:lnTo>
                        <a:lnTo>
                          <a:pt x="124" y="251"/>
                        </a:lnTo>
                        <a:lnTo>
                          <a:pt x="124" y="309"/>
                        </a:lnTo>
                        <a:lnTo>
                          <a:pt x="127" y="309"/>
                        </a:lnTo>
                        <a:lnTo>
                          <a:pt x="127" y="370"/>
                        </a:lnTo>
                        <a:lnTo>
                          <a:pt x="130" y="370"/>
                        </a:lnTo>
                        <a:lnTo>
                          <a:pt x="130" y="430"/>
                        </a:lnTo>
                        <a:lnTo>
                          <a:pt x="132" y="430"/>
                        </a:lnTo>
                        <a:lnTo>
                          <a:pt x="132" y="491"/>
                        </a:lnTo>
                        <a:lnTo>
                          <a:pt x="135" y="491"/>
                        </a:lnTo>
                        <a:lnTo>
                          <a:pt x="135" y="537"/>
                        </a:lnTo>
                        <a:lnTo>
                          <a:pt x="138" y="537"/>
                        </a:lnTo>
                        <a:lnTo>
                          <a:pt x="138" y="583"/>
                        </a:lnTo>
                        <a:lnTo>
                          <a:pt x="141" y="583"/>
                        </a:lnTo>
                        <a:lnTo>
                          <a:pt x="141" y="630"/>
                        </a:lnTo>
                        <a:lnTo>
                          <a:pt x="144" y="630"/>
                        </a:lnTo>
                        <a:lnTo>
                          <a:pt x="144" y="664"/>
                        </a:lnTo>
                        <a:lnTo>
                          <a:pt x="147" y="664"/>
                        </a:lnTo>
                        <a:lnTo>
                          <a:pt x="147" y="696"/>
                        </a:lnTo>
                        <a:lnTo>
                          <a:pt x="150" y="696"/>
                        </a:lnTo>
                        <a:lnTo>
                          <a:pt x="150" y="731"/>
                        </a:lnTo>
                        <a:lnTo>
                          <a:pt x="153" y="731"/>
                        </a:lnTo>
                        <a:lnTo>
                          <a:pt x="153" y="751"/>
                        </a:lnTo>
                        <a:lnTo>
                          <a:pt x="155" y="751"/>
                        </a:lnTo>
                        <a:lnTo>
                          <a:pt x="155" y="765"/>
                        </a:lnTo>
                        <a:lnTo>
                          <a:pt x="158" y="765"/>
                        </a:lnTo>
                        <a:lnTo>
                          <a:pt x="158" y="780"/>
                        </a:lnTo>
                        <a:lnTo>
                          <a:pt x="161" y="780"/>
                        </a:lnTo>
                        <a:lnTo>
                          <a:pt x="161" y="783"/>
                        </a:lnTo>
                        <a:lnTo>
                          <a:pt x="164" y="783"/>
                        </a:lnTo>
                        <a:lnTo>
                          <a:pt x="164" y="777"/>
                        </a:lnTo>
                        <a:lnTo>
                          <a:pt x="167" y="777"/>
                        </a:lnTo>
                        <a:lnTo>
                          <a:pt x="167" y="771"/>
                        </a:lnTo>
                        <a:lnTo>
                          <a:pt x="170" y="771"/>
                        </a:lnTo>
                        <a:lnTo>
                          <a:pt x="170" y="757"/>
                        </a:lnTo>
                        <a:lnTo>
                          <a:pt x="173" y="757"/>
                        </a:lnTo>
                        <a:lnTo>
                          <a:pt x="173" y="731"/>
                        </a:lnTo>
                        <a:lnTo>
                          <a:pt x="176" y="731"/>
                        </a:lnTo>
                        <a:lnTo>
                          <a:pt x="176" y="705"/>
                        </a:lnTo>
                        <a:lnTo>
                          <a:pt x="179" y="705"/>
                        </a:lnTo>
                        <a:lnTo>
                          <a:pt x="179" y="676"/>
                        </a:lnTo>
                        <a:lnTo>
                          <a:pt x="181" y="676"/>
                        </a:lnTo>
                        <a:lnTo>
                          <a:pt x="181" y="633"/>
                        </a:lnTo>
                        <a:lnTo>
                          <a:pt x="184" y="633"/>
                        </a:lnTo>
                        <a:lnTo>
                          <a:pt x="184" y="586"/>
                        </a:lnTo>
                        <a:lnTo>
                          <a:pt x="187" y="586"/>
                        </a:lnTo>
                        <a:lnTo>
                          <a:pt x="187" y="543"/>
                        </a:lnTo>
                        <a:lnTo>
                          <a:pt x="190" y="543"/>
                        </a:lnTo>
                        <a:lnTo>
                          <a:pt x="190" y="497"/>
                        </a:lnTo>
                        <a:lnTo>
                          <a:pt x="193" y="497"/>
                        </a:lnTo>
                        <a:lnTo>
                          <a:pt x="193" y="450"/>
                        </a:lnTo>
                        <a:lnTo>
                          <a:pt x="196" y="450"/>
                        </a:lnTo>
                        <a:lnTo>
                          <a:pt x="196" y="404"/>
                        </a:lnTo>
                        <a:lnTo>
                          <a:pt x="199" y="404"/>
                        </a:lnTo>
                        <a:lnTo>
                          <a:pt x="199" y="378"/>
                        </a:lnTo>
                        <a:lnTo>
                          <a:pt x="202" y="378"/>
                        </a:lnTo>
                        <a:lnTo>
                          <a:pt x="202" y="358"/>
                        </a:lnTo>
                        <a:lnTo>
                          <a:pt x="205" y="358"/>
                        </a:lnTo>
                        <a:lnTo>
                          <a:pt x="205" y="338"/>
                        </a:lnTo>
                        <a:lnTo>
                          <a:pt x="207" y="338"/>
                        </a:lnTo>
                        <a:lnTo>
                          <a:pt x="207" y="341"/>
                        </a:lnTo>
                        <a:lnTo>
                          <a:pt x="210" y="341"/>
                        </a:lnTo>
                        <a:lnTo>
                          <a:pt x="210" y="358"/>
                        </a:lnTo>
                        <a:lnTo>
                          <a:pt x="213" y="358"/>
                        </a:lnTo>
                        <a:lnTo>
                          <a:pt x="213" y="375"/>
                        </a:lnTo>
                        <a:lnTo>
                          <a:pt x="216" y="375"/>
                        </a:lnTo>
                        <a:lnTo>
                          <a:pt x="216" y="404"/>
                        </a:lnTo>
                        <a:lnTo>
                          <a:pt x="219" y="404"/>
                        </a:lnTo>
                        <a:lnTo>
                          <a:pt x="219" y="445"/>
                        </a:lnTo>
                        <a:lnTo>
                          <a:pt x="222" y="445"/>
                        </a:lnTo>
                        <a:lnTo>
                          <a:pt x="222" y="488"/>
                        </a:lnTo>
                        <a:lnTo>
                          <a:pt x="225" y="488"/>
                        </a:lnTo>
                        <a:lnTo>
                          <a:pt x="225" y="528"/>
                        </a:lnTo>
                        <a:lnTo>
                          <a:pt x="228" y="528"/>
                        </a:lnTo>
                        <a:lnTo>
                          <a:pt x="228" y="569"/>
                        </a:lnTo>
                        <a:lnTo>
                          <a:pt x="230" y="569"/>
                        </a:lnTo>
                        <a:lnTo>
                          <a:pt x="230" y="607"/>
                        </a:lnTo>
                        <a:lnTo>
                          <a:pt x="233" y="607"/>
                        </a:lnTo>
                        <a:lnTo>
                          <a:pt x="233" y="638"/>
                        </a:lnTo>
                        <a:lnTo>
                          <a:pt x="236" y="638"/>
                        </a:lnTo>
                        <a:lnTo>
                          <a:pt x="236" y="644"/>
                        </a:lnTo>
                        <a:lnTo>
                          <a:pt x="239" y="644"/>
                        </a:lnTo>
                        <a:lnTo>
                          <a:pt x="239" y="647"/>
                        </a:lnTo>
                        <a:lnTo>
                          <a:pt x="242" y="647"/>
                        </a:lnTo>
                        <a:lnTo>
                          <a:pt x="242" y="653"/>
                        </a:lnTo>
                        <a:lnTo>
                          <a:pt x="245" y="653"/>
                        </a:lnTo>
                        <a:lnTo>
                          <a:pt x="245" y="627"/>
                        </a:lnTo>
                        <a:lnTo>
                          <a:pt x="248" y="627"/>
                        </a:lnTo>
                        <a:lnTo>
                          <a:pt x="248" y="604"/>
                        </a:lnTo>
                        <a:lnTo>
                          <a:pt x="251" y="604"/>
                        </a:lnTo>
                        <a:lnTo>
                          <a:pt x="251" y="578"/>
                        </a:lnTo>
                        <a:lnTo>
                          <a:pt x="254" y="578"/>
                        </a:lnTo>
                        <a:lnTo>
                          <a:pt x="254" y="554"/>
                        </a:lnTo>
                        <a:lnTo>
                          <a:pt x="256" y="554"/>
                        </a:lnTo>
                        <a:lnTo>
                          <a:pt x="256" y="528"/>
                        </a:lnTo>
                        <a:lnTo>
                          <a:pt x="259" y="528"/>
                        </a:lnTo>
                        <a:lnTo>
                          <a:pt x="259" y="505"/>
                        </a:lnTo>
                        <a:lnTo>
                          <a:pt x="262" y="505"/>
                        </a:lnTo>
                        <a:lnTo>
                          <a:pt x="262" y="497"/>
                        </a:lnTo>
                        <a:lnTo>
                          <a:pt x="265" y="497"/>
                        </a:lnTo>
                        <a:lnTo>
                          <a:pt x="265" y="494"/>
                        </a:lnTo>
                        <a:lnTo>
                          <a:pt x="268" y="494"/>
                        </a:lnTo>
                        <a:lnTo>
                          <a:pt x="268" y="494"/>
                        </a:lnTo>
                        <a:lnTo>
                          <a:pt x="271" y="494"/>
                        </a:lnTo>
                        <a:lnTo>
                          <a:pt x="271" y="502"/>
                        </a:lnTo>
                        <a:lnTo>
                          <a:pt x="274" y="502"/>
                        </a:lnTo>
                        <a:lnTo>
                          <a:pt x="274" y="523"/>
                        </a:lnTo>
                        <a:lnTo>
                          <a:pt x="277" y="523"/>
                        </a:lnTo>
                        <a:lnTo>
                          <a:pt x="277" y="543"/>
                        </a:lnTo>
                        <a:lnTo>
                          <a:pt x="279" y="543"/>
                        </a:lnTo>
                        <a:lnTo>
                          <a:pt x="279" y="566"/>
                        </a:lnTo>
                        <a:lnTo>
                          <a:pt x="282" y="566"/>
                        </a:lnTo>
                        <a:lnTo>
                          <a:pt x="282" y="589"/>
                        </a:lnTo>
                        <a:lnTo>
                          <a:pt x="285" y="589"/>
                        </a:lnTo>
                        <a:lnTo>
                          <a:pt x="285" y="615"/>
                        </a:lnTo>
                        <a:lnTo>
                          <a:pt x="288" y="615"/>
                        </a:lnTo>
                        <a:lnTo>
                          <a:pt x="288" y="638"/>
                        </a:lnTo>
                        <a:lnTo>
                          <a:pt x="291" y="638"/>
                        </a:lnTo>
                        <a:lnTo>
                          <a:pt x="291" y="650"/>
                        </a:lnTo>
                        <a:lnTo>
                          <a:pt x="294" y="650"/>
                        </a:lnTo>
                        <a:lnTo>
                          <a:pt x="294" y="664"/>
                        </a:lnTo>
                        <a:lnTo>
                          <a:pt x="297" y="664"/>
                        </a:lnTo>
                        <a:lnTo>
                          <a:pt x="297" y="676"/>
                        </a:lnTo>
                        <a:lnTo>
                          <a:pt x="300" y="676"/>
                        </a:lnTo>
                        <a:lnTo>
                          <a:pt x="300" y="685"/>
                        </a:lnTo>
                        <a:lnTo>
                          <a:pt x="303" y="685"/>
                        </a:lnTo>
                        <a:lnTo>
                          <a:pt x="303" y="693"/>
                        </a:lnTo>
                        <a:lnTo>
                          <a:pt x="305" y="693"/>
                        </a:lnTo>
                        <a:lnTo>
                          <a:pt x="305" y="702"/>
                        </a:lnTo>
                        <a:lnTo>
                          <a:pt x="308" y="702"/>
                        </a:lnTo>
                        <a:lnTo>
                          <a:pt x="308" y="716"/>
                        </a:lnTo>
                        <a:lnTo>
                          <a:pt x="311" y="716"/>
                        </a:lnTo>
                        <a:lnTo>
                          <a:pt x="311" y="734"/>
                        </a:lnTo>
                        <a:lnTo>
                          <a:pt x="314" y="734"/>
                        </a:lnTo>
                        <a:lnTo>
                          <a:pt x="314" y="748"/>
                        </a:lnTo>
                        <a:lnTo>
                          <a:pt x="317" y="748"/>
                        </a:lnTo>
                        <a:lnTo>
                          <a:pt x="317" y="765"/>
                        </a:lnTo>
                        <a:lnTo>
                          <a:pt x="320" y="765"/>
                        </a:lnTo>
                        <a:lnTo>
                          <a:pt x="320" y="783"/>
                        </a:lnTo>
                        <a:lnTo>
                          <a:pt x="323" y="783"/>
                        </a:lnTo>
                        <a:lnTo>
                          <a:pt x="323" y="803"/>
                        </a:lnTo>
                        <a:lnTo>
                          <a:pt x="326" y="803"/>
                        </a:lnTo>
                        <a:lnTo>
                          <a:pt x="326" y="815"/>
                        </a:lnTo>
                        <a:lnTo>
                          <a:pt x="329" y="815"/>
                        </a:lnTo>
                        <a:lnTo>
                          <a:pt x="329" y="820"/>
                        </a:lnTo>
                        <a:lnTo>
                          <a:pt x="331" y="820"/>
                        </a:lnTo>
                        <a:lnTo>
                          <a:pt x="331" y="826"/>
                        </a:lnTo>
                        <a:lnTo>
                          <a:pt x="334" y="826"/>
                        </a:lnTo>
                        <a:lnTo>
                          <a:pt x="334" y="826"/>
                        </a:lnTo>
                        <a:lnTo>
                          <a:pt x="337" y="826"/>
                        </a:lnTo>
                        <a:lnTo>
                          <a:pt x="337" y="809"/>
                        </a:lnTo>
                        <a:lnTo>
                          <a:pt x="340" y="809"/>
                        </a:lnTo>
                        <a:lnTo>
                          <a:pt x="340" y="789"/>
                        </a:lnTo>
                        <a:lnTo>
                          <a:pt x="343" y="789"/>
                        </a:lnTo>
                        <a:lnTo>
                          <a:pt x="343" y="768"/>
                        </a:lnTo>
                        <a:lnTo>
                          <a:pt x="346" y="768"/>
                        </a:lnTo>
                        <a:lnTo>
                          <a:pt x="346" y="716"/>
                        </a:lnTo>
                        <a:lnTo>
                          <a:pt x="349" y="716"/>
                        </a:lnTo>
                        <a:lnTo>
                          <a:pt x="349" y="664"/>
                        </a:lnTo>
                        <a:lnTo>
                          <a:pt x="352" y="664"/>
                        </a:lnTo>
                        <a:lnTo>
                          <a:pt x="352" y="612"/>
                        </a:lnTo>
                        <a:lnTo>
                          <a:pt x="354" y="612"/>
                        </a:lnTo>
                        <a:lnTo>
                          <a:pt x="354" y="552"/>
                        </a:lnTo>
                        <a:lnTo>
                          <a:pt x="357" y="552"/>
                        </a:lnTo>
                        <a:lnTo>
                          <a:pt x="357" y="488"/>
                        </a:lnTo>
                        <a:lnTo>
                          <a:pt x="360" y="488"/>
                        </a:lnTo>
                        <a:lnTo>
                          <a:pt x="360" y="427"/>
                        </a:lnTo>
                        <a:lnTo>
                          <a:pt x="363" y="427"/>
                        </a:lnTo>
                        <a:lnTo>
                          <a:pt x="363" y="375"/>
                        </a:lnTo>
                        <a:lnTo>
                          <a:pt x="366" y="375"/>
                        </a:lnTo>
                        <a:lnTo>
                          <a:pt x="366" y="323"/>
                        </a:lnTo>
                        <a:lnTo>
                          <a:pt x="369" y="323"/>
                        </a:lnTo>
                        <a:lnTo>
                          <a:pt x="369" y="274"/>
                        </a:lnTo>
                        <a:lnTo>
                          <a:pt x="372" y="274"/>
                        </a:lnTo>
                        <a:lnTo>
                          <a:pt x="372" y="245"/>
                        </a:lnTo>
                        <a:lnTo>
                          <a:pt x="375" y="245"/>
                        </a:lnTo>
                        <a:lnTo>
                          <a:pt x="375" y="225"/>
                        </a:lnTo>
                        <a:lnTo>
                          <a:pt x="378" y="225"/>
                        </a:lnTo>
                        <a:lnTo>
                          <a:pt x="378" y="205"/>
                        </a:lnTo>
                        <a:lnTo>
                          <a:pt x="380" y="205"/>
                        </a:lnTo>
                        <a:lnTo>
                          <a:pt x="380" y="199"/>
                        </a:lnTo>
                        <a:lnTo>
                          <a:pt x="383" y="199"/>
                        </a:lnTo>
                        <a:lnTo>
                          <a:pt x="383" y="216"/>
                        </a:lnTo>
                        <a:lnTo>
                          <a:pt x="386" y="216"/>
                        </a:lnTo>
                        <a:lnTo>
                          <a:pt x="386" y="234"/>
                        </a:lnTo>
                        <a:lnTo>
                          <a:pt x="389" y="234"/>
                        </a:lnTo>
                        <a:lnTo>
                          <a:pt x="389" y="254"/>
                        </a:lnTo>
                        <a:lnTo>
                          <a:pt x="392" y="254"/>
                        </a:lnTo>
                        <a:lnTo>
                          <a:pt x="392" y="289"/>
                        </a:lnTo>
                        <a:lnTo>
                          <a:pt x="395" y="289"/>
                        </a:lnTo>
                        <a:lnTo>
                          <a:pt x="395" y="323"/>
                        </a:lnTo>
                        <a:lnTo>
                          <a:pt x="398" y="323"/>
                        </a:lnTo>
                        <a:lnTo>
                          <a:pt x="398" y="355"/>
                        </a:lnTo>
                        <a:lnTo>
                          <a:pt x="401" y="355"/>
                        </a:lnTo>
                        <a:lnTo>
                          <a:pt x="401" y="372"/>
                        </a:lnTo>
                        <a:lnTo>
                          <a:pt x="403" y="372"/>
                        </a:lnTo>
                        <a:lnTo>
                          <a:pt x="403" y="390"/>
                        </a:lnTo>
                        <a:lnTo>
                          <a:pt x="406" y="390"/>
                        </a:lnTo>
                        <a:lnTo>
                          <a:pt x="406" y="404"/>
                        </a:lnTo>
                        <a:lnTo>
                          <a:pt x="409" y="404"/>
                        </a:lnTo>
                        <a:lnTo>
                          <a:pt x="409" y="398"/>
                        </a:lnTo>
                        <a:lnTo>
                          <a:pt x="412" y="398"/>
                        </a:lnTo>
                        <a:lnTo>
                          <a:pt x="412" y="390"/>
                        </a:lnTo>
                        <a:lnTo>
                          <a:pt x="415" y="390"/>
                        </a:lnTo>
                        <a:lnTo>
                          <a:pt x="415" y="381"/>
                        </a:lnTo>
                        <a:lnTo>
                          <a:pt x="418" y="381"/>
                        </a:lnTo>
                        <a:lnTo>
                          <a:pt x="418" y="358"/>
                        </a:lnTo>
                        <a:lnTo>
                          <a:pt x="421" y="358"/>
                        </a:lnTo>
                        <a:lnTo>
                          <a:pt x="421" y="332"/>
                        </a:lnTo>
                        <a:lnTo>
                          <a:pt x="424" y="332"/>
                        </a:lnTo>
                        <a:lnTo>
                          <a:pt x="424" y="306"/>
                        </a:lnTo>
                        <a:lnTo>
                          <a:pt x="427" y="306"/>
                        </a:lnTo>
                        <a:lnTo>
                          <a:pt x="427" y="277"/>
                        </a:lnTo>
                        <a:lnTo>
                          <a:pt x="429" y="277"/>
                        </a:lnTo>
                        <a:lnTo>
                          <a:pt x="429" y="245"/>
                        </a:lnTo>
                        <a:lnTo>
                          <a:pt x="432" y="245"/>
                        </a:lnTo>
                        <a:lnTo>
                          <a:pt x="432" y="213"/>
                        </a:lnTo>
                        <a:lnTo>
                          <a:pt x="435" y="213"/>
                        </a:lnTo>
                        <a:lnTo>
                          <a:pt x="435" y="185"/>
                        </a:lnTo>
                        <a:lnTo>
                          <a:pt x="438" y="185"/>
                        </a:lnTo>
                        <a:lnTo>
                          <a:pt x="438" y="161"/>
                        </a:lnTo>
                        <a:lnTo>
                          <a:pt x="441" y="161"/>
                        </a:lnTo>
                        <a:lnTo>
                          <a:pt x="441" y="138"/>
                        </a:lnTo>
                        <a:lnTo>
                          <a:pt x="444" y="138"/>
                        </a:lnTo>
                        <a:lnTo>
                          <a:pt x="444" y="118"/>
                        </a:lnTo>
                        <a:lnTo>
                          <a:pt x="447" y="118"/>
                        </a:lnTo>
                        <a:lnTo>
                          <a:pt x="447" y="101"/>
                        </a:lnTo>
                        <a:lnTo>
                          <a:pt x="450" y="101"/>
                        </a:lnTo>
                        <a:lnTo>
                          <a:pt x="450" y="86"/>
                        </a:lnTo>
                        <a:lnTo>
                          <a:pt x="453" y="86"/>
                        </a:lnTo>
                        <a:lnTo>
                          <a:pt x="453" y="69"/>
                        </a:lnTo>
                        <a:lnTo>
                          <a:pt x="455" y="69"/>
                        </a:lnTo>
                        <a:lnTo>
                          <a:pt x="455" y="57"/>
                        </a:lnTo>
                        <a:lnTo>
                          <a:pt x="458" y="57"/>
                        </a:lnTo>
                        <a:lnTo>
                          <a:pt x="458" y="43"/>
                        </a:lnTo>
                        <a:lnTo>
                          <a:pt x="461" y="43"/>
                        </a:lnTo>
                        <a:lnTo>
                          <a:pt x="461" y="28"/>
                        </a:lnTo>
                        <a:lnTo>
                          <a:pt x="464" y="28"/>
                        </a:lnTo>
                        <a:lnTo>
                          <a:pt x="464" y="23"/>
                        </a:lnTo>
                        <a:lnTo>
                          <a:pt x="467" y="23"/>
                        </a:lnTo>
                        <a:lnTo>
                          <a:pt x="467" y="17"/>
                        </a:lnTo>
                        <a:lnTo>
                          <a:pt x="470" y="17"/>
                        </a:lnTo>
                        <a:lnTo>
                          <a:pt x="470" y="11"/>
                        </a:lnTo>
                        <a:lnTo>
                          <a:pt x="473" y="11"/>
                        </a:lnTo>
                        <a:lnTo>
                          <a:pt x="473" y="17"/>
                        </a:lnTo>
                        <a:lnTo>
                          <a:pt x="476" y="17"/>
                        </a:lnTo>
                        <a:lnTo>
                          <a:pt x="476" y="26"/>
                        </a:lnTo>
                        <a:lnTo>
                          <a:pt x="478" y="26"/>
                        </a:lnTo>
                        <a:lnTo>
                          <a:pt x="478" y="34"/>
                        </a:lnTo>
                        <a:lnTo>
                          <a:pt x="481" y="34"/>
                        </a:lnTo>
                        <a:lnTo>
                          <a:pt x="481" y="49"/>
                        </a:lnTo>
                        <a:lnTo>
                          <a:pt x="484" y="49"/>
                        </a:lnTo>
                        <a:lnTo>
                          <a:pt x="484" y="69"/>
                        </a:lnTo>
                        <a:lnTo>
                          <a:pt x="487" y="69"/>
                        </a:lnTo>
                        <a:lnTo>
                          <a:pt x="487" y="89"/>
                        </a:lnTo>
                        <a:lnTo>
                          <a:pt x="490" y="89"/>
                        </a:lnTo>
                        <a:lnTo>
                          <a:pt x="490" y="109"/>
                        </a:lnTo>
                        <a:lnTo>
                          <a:pt x="493" y="109"/>
                        </a:lnTo>
                        <a:lnTo>
                          <a:pt x="493" y="135"/>
                        </a:lnTo>
                        <a:lnTo>
                          <a:pt x="496" y="135"/>
                        </a:lnTo>
                        <a:lnTo>
                          <a:pt x="496" y="161"/>
                        </a:lnTo>
                        <a:lnTo>
                          <a:pt x="499" y="161"/>
                        </a:lnTo>
                        <a:lnTo>
                          <a:pt x="499" y="185"/>
                        </a:lnTo>
                        <a:lnTo>
                          <a:pt x="502" y="185"/>
                        </a:lnTo>
                        <a:lnTo>
                          <a:pt x="502" y="211"/>
                        </a:lnTo>
                        <a:lnTo>
                          <a:pt x="504" y="211"/>
                        </a:lnTo>
                        <a:lnTo>
                          <a:pt x="504" y="237"/>
                        </a:lnTo>
                        <a:lnTo>
                          <a:pt x="507" y="237"/>
                        </a:lnTo>
                        <a:lnTo>
                          <a:pt x="507" y="263"/>
                        </a:lnTo>
                        <a:lnTo>
                          <a:pt x="510" y="263"/>
                        </a:lnTo>
                        <a:lnTo>
                          <a:pt x="510" y="286"/>
                        </a:lnTo>
                        <a:lnTo>
                          <a:pt x="513" y="286"/>
                        </a:lnTo>
                        <a:lnTo>
                          <a:pt x="513" y="312"/>
                        </a:lnTo>
                        <a:lnTo>
                          <a:pt x="516" y="312"/>
                        </a:lnTo>
                        <a:lnTo>
                          <a:pt x="516" y="335"/>
                        </a:lnTo>
                        <a:lnTo>
                          <a:pt x="519" y="335"/>
                        </a:lnTo>
                        <a:lnTo>
                          <a:pt x="519" y="352"/>
                        </a:lnTo>
                        <a:lnTo>
                          <a:pt x="522" y="352"/>
                        </a:lnTo>
                        <a:lnTo>
                          <a:pt x="522" y="372"/>
                        </a:lnTo>
                        <a:lnTo>
                          <a:pt x="525" y="372"/>
                        </a:lnTo>
                        <a:lnTo>
                          <a:pt x="525" y="390"/>
                        </a:lnTo>
                        <a:lnTo>
                          <a:pt x="527" y="390"/>
                        </a:lnTo>
                        <a:lnTo>
                          <a:pt x="527" y="398"/>
                        </a:lnTo>
                        <a:lnTo>
                          <a:pt x="530" y="398"/>
                        </a:lnTo>
                        <a:lnTo>
                          <a:pt x="530" y="404"/>
                        </a:lnTo>
                        <a:lnTo>
                          <a:pt x="533" y="404"/>
                        </a:lnTo>
                        <a:lnTo>
                          <a:pt x="533" y="410"/>
                        </a:lnTo>
                        <a:lnTo>
                          <a:pt x="536" y="410"/>
                        </a:lnTo>
                        <a:lnTo>
                          <a:pt x="536" y="410"/>
                        </a:lnTo>
                        <a:lnTo>
                          <a:pt x="539" y="410"/>
                        </a:lnTo>
                        <a:lnTo>
                          <a:pt x="539" y="401"/>
                        </a:lnTo>
                        <a:lnTo>
                          <a:pt x="542" y="401"/>
                        </a:lnTo>
                        <a:lnTo>
                          <a:pt x="542" y="393"/>
                        </a:lnTo>
                        <a:lnTo>
                          <a:pt x="545" y="393"/>
                        </a:lnTo>
                        <a:lnTo>
                          <a:pt x="545" y="384"/>
                        </a:lnTo>
                        <a:lnTo>
                          <a:pt x="548" y="384"/>
                        </a:lnTo>
                        <a:lnTo>
                          <a:pt x="548" y="370"/>
                        </a:lnTo>
                        <a:lnTo>
                          <a:pt x="551" y="370"/>
                        </a:lnTo>
                        <a:lnTo>
                          <a:pt x="551" y="355"/>
                        </a:lnTo>
                        <a:lnTo>
                          <a:pt x="553" y="355"/>
                        </a:lnTo>
                        <a:lnTo>
                          <a:pt x="553" y="344"/>
                        </a:lnTo>
                        <a:lnTo>
                          <a:pt x="556" y="344"/>
                        </a:lnTo>
                        <a:lnTo>
                          <a:pt x="556" y="332"/>
                        </a:lnTo>
                        <a:lnTo>
                          <a:pt x="559" y="332"/>
                        </a:lnTo>
                        <a:lnTo>
                          <a:pt x="559" y="323"/>
                        </a:lnTo>
                        <a:lnTo>
                          <a:pt x="562" y="323"/>
                        </a:lnTo>
                        <a:lnTo>
                          <a:pt x="562" y="317"/>
                        </a:lnTo>
                        <a:lnTo>
                          <a:pt x="565" y="317"/>
                        </a:lnTo>
                        <a:lnTo>
                          <a:pt x="565" y="320"/>
                        </a:lnTo>
                        <a:lnTo>
                          <a:pt x="568" y="320"/>
                        </a:lnTo>
                        <a:lnTo>
                          <a:pt x="568" y="326"/>
                        </a:lnTo>
                        <a:lnTo>
                          <a:pt x="571" y="326"/>
                        </a:lnTo>
                        <a:lnTo>
                          <a:pt x="571" y="332"/>
                        </a:lnTo>
                        <a:lnTo>
                          <a:pt x="574" y="332"/>
                        </a:lnTo>
                        <a:lnTo>
                          <a:pt x="574" y="346"/>
                        </a:lnTo>
                        <a:lnTo>
                          <a:pt x="577" y="346"/>
                        </a:lnTo>
                        <a:lnTo>
                          <a:pt x="577" y="367"/>
                        </a:lnTo>
                        <a:lnTo>
                          <a:pt x="579" y="367"/>
                        </a:lnTo>
                        <a:lnTo>
                          <a:pt x="579" y="384"/>
                        </a:lnTo>
                        <a:lnTo>
                          <a:pt x="582" y="384"/>
                        </a:lnTo>
                        <a:lnTo>
                          <a:pt x="582" y="404"/>
                        </a:lnTo>
                        <a:lnTo>
                          <a:pt x="585" y="404"/>
                        </a:lnTo>
                        <a:lnTo>
                          <a:pt x="585" y="427"/>
                        </a:lnTo>
                        <a:lnTo>
                          <a:pt x="588" y="427"/>
                        </a:lnTo>
                        <a:lnTo>
                          <a:pt x="588" y="450"/>
                        </a:lnTo>
                        <a:lnTo>
                          <a:pt x="591" y="450"/>
                        </a:lnTo>
                        <a:lnTo>
                          <a:pt x="591" y="471"/>
                        </a:lnTo>
                        <a:lnTo>
                          <a:pt x="594" y="471"/>
                        </a:lnTo>
                        <a:lnTo>
                          <a:pt x="594" y="491"/>
                        </a:lnTo>
                        <a:lnTo>
                          <a:pt x="597" y="491"/>
                        </a:lnTo>
                        <a:lnTo>
                          <a:pt x="597" y="508"/>
                        </a:lnTo>
                        <a:lnTo>
                          <a:pt x="600" y="508"/>
                        </a:lnTo>
                        <a:lnTo>
                          <a:pt x="600" y="523"/>
                        </a:lnTo>
                        <a:lnTo>
                          <a:pt x="602" y="523"/>
                        </a:lnTo>
                        <a:lnTo>
                          <a:pt x="602" y="531"/>
                        </a:lnTo>
                        <a:lnTo>
                          <a:pt x="605" y="531"/>
                        </a:lnTo>
                        <a:lnTo>
                          <a:pt x="605" y="537"/>
                        </a:lnTo>
                        <a:lnTo>
                          <a:pt x="608" y="537"/>
                        </a:lnTo>
                        <a:lnTo>
                          <a:pt x="608" y="543"/>
                        </a:lnTo>
                        <a:lnTo>
                          <a:pt x="611" y="543"/>
                        </a:lnTo>
                        <a:lnTo>
                          <a:pt x="611" y="540"/>
                        </a:lnTo>
                        <a:lnTo>
                          <a:pt x="614" y="540"/>
                        </a:lnTo>
                        <a:lnTo>
                          <a:pt x="614" y="537"/>
                        </a:lnTo>
                        <a:lnTo>
                          <a:pt x="617" y="537"/>
                        </a:lnTo>
                        <a:lnTo>
                          <a:pt x="617" y="531"/>
                        </a:lnTo>
                        <a:lnTo>
                          <a:pt x="620" y="531"/>
                        </a:lnTo>
                        <a:lnTo>
                          <a:pt x="620" y="523"/>
                        </a:lnTo>
                        <a:lnTo>
                          <a:pt x="623" y="523"/>
                        </a:lnTo>
                        <a:lnTo>
                          <a:pt x="623" y="514"/>
                        </a:lnTo>
                        <a:lnTo>
                          <a:pt x="626" y="514"/>
                        </a:lnTo>
                        <a:lnTo>
                          <a:pt x="626" y="505"/>
                        </a:lnTo>
                        <a:lnTo>
                          <a:pt x="628" y="505"/>
                        </a:lnTo>
                        <a:lnTo>
                          <a:pt x="628" y="497"/>
                        </a:lnTo>
                        <a:lnTo>
                          <a:pt x="631" y="497"/>
                        </a:lnTo>
                        <a:lnTo>
                          <a:pt x="631" y="488"/>
                        </a:lnTo>
                        <a:lnTo>
                          <a:pt x="634" y="488"/>
                        </a:lnTo>
                        <a:lnTo>
                          <a:pt x="634" y="479"/>
                        </a:lnTo>
                        <a:lnTo>
                          <a:pt x="637" y="479"/>
                        </a:lnTo>
                        <a:lnTo>
                          <a:pt x="637" y="474"/>
                        </a:lnTo>
                        <a:lnTo>
                          <a:pt x="640" y="474"/>
                        </a:lnTo>
                        <a:lnTo>
                          <a:pt x="640" y="474"/>
                        </a:lnTo>
                        <a:lnTo>
                          <a:pt x="643" y="474"/>
                        </a:lnTo>
                        <a:lnTo>
                          <a:pt x="643" y="471"/>
                        </a:lnTo>
                        <a:lnTo>
                          <a:pt x="646" y="471"/>
                        </a:lnTo>
                        <a:lnTo>
                          <a:pt x="646" y="471"/>
                        </a:lnTo>
                        <a:lnTo>
                          <a:pt x="649" y="471"/>
                        </a:lnTo>
                        <a:lnTo>
                          <a:pt x="649" y="476"/>
                        </a:lnTo>
                        <a:lnTo>
                          <a:pt x="651" y="476"/>
                        </a:lnTo>
                        <a:lnTo>
                          <a:pt x="651" y="479"/>
                        </a:lnTo>
                        <a:lnTo>
                          <a:pt x="654" y="479"/>
                        </a:lnTo>
                        <a:lnTo>
                          <a:pt x="654" y="485"/>
                        </a:lnTo>
                        <a:lnTo>
                          <a:pt x="657" y="485"/>
                        </a:lnTo>
                        <a:lnTo>
                          <a:pt x="657" y="491"/>
                        </a:lnTo>
                        <a:lnTo>
                          <a:pt x="660" y="491"/>
                        </a:lnTo>
                        <a:lnTo>
                          <a:pt x="660" y="497"/>
                        </a:lnTo>
                        <a:lnTo>
                          <a:pt x="663" y="497"/>
                        </a:lnTo>
                        <a:lnTo>
                          <a:pt x="663" y="502"/>
                        </a:lnTo>
                        <a:lnTo>
                          <a:pt x="666" y="502"/>
                        </a:lnTo>
                        <a:lnTo>
                          <a:pt x="669" y="502"/>
                        </a:lnTo>
                        <a:lnTo>
                          <a:pt x="672" y="502"/>
                        </a:lnTo>
                        <a:lnTo>
                          <a:pt x="672" y="505"/>
                        </a:lnTo>
                        <a:lnTo>
                          <a:pt x="675" y="505"/>
                        </a:lnTo>
                        <a:lnTo>
                          <a:pt x="675" y="497"/>
                        </a:lnTo>
                        <a:lnTo>
                          <a:pt x="677" y="497"/>
                        </a:lnTo>
                        <a:lnTo>
                          <a:pt x="677" y="491"/>
                        </a:lnTo>
                        <a:lnTo>
                          <a:pt x="680" y="491"/>
                        </a:lnTo>
                        <a:lnTo>
                          <a:pt x="680" y="482"/>
                        </a:lnTo>
                        <a:lnTo>
                          <a:pt x="683" y="482"/>
                        </a:lnTo>
                        <a:lnTo>
                          <a:pt x="683" y="471"/>
                        </a:lnTo>
                        <a:lnTo>
                          <a:pt x="686" y="471"/>
                        </a:lnTo>
                        <a:lnTo>
                          <a:pt x="686" y="453"/>
                        </a:lnTo>
                        <a:lnTo>
                          <a:pt x="689" y="453"/>
                        </a:lnTo>
                        <a:lnTo>
                          <a:pt x="689" y="439"/>
                        </a:lnTo>
                        <a:lnTo>
                          <a:pt x="692" y="439"/>
                        </a:lnTo>
                        <a:lnTo>
                          <a:pt x="692" y="422"/>
                        </a:lnTo>
                        <a:lnTo>
                          <a:pt x="695" y="422"/>
                        </a:lnTo>
                        <a:lnTo>
                          <a:pt x="695" y="401"/>
                        </a:lnTo>
                        <a:lnTo>
                          <a:pt x="698" y="401"/>
                        </a:lnTo>
                        <a:lnTo>
                          <a:pt x="698" y="381"/>
                        </a:lnTo>
                        <a:lnTo>
                          <a:pt x="701" y="381"/>
                        </a:lnTo>
                        <a:lnTo>
                          <a:pt x="701" y="361"/>
                        </a:lnTo>
                        <a:lnTo>
                          <a:pt x="703" y="361"/>
                        </a:lnTo>
                        <a:lnTo>
                          <a:pt x="703" y="341"/>
                        </a:lnTo>
                        <a:lnTo>
                          <a:pt x="706" y="341"/>
                        </a:lnTo>
                        <a:lnTo>
                          <a:pt x="706" y="323"/>
                        </a:lnTo>
                        <a:lnTo>
                          <a:pt x="709" y="323"/>
                        </a:lnTo>
                        <a:lnTo>
                          <a:pt x="709" y="303"/>
                        </a:lnTo>
                        <a:lnTo>
                          <a:pt x="712" y="303"/>
                        </a:lnTo>
                        <a:lnTo>
                          <a:pt x="712" y="291"/>
                        </a:lnTo>
                        <a:lnTo>
                          <a:pt x="715" y="291"/>
                        </a:lnTo>
                        <a:lnTo>
                          <a:pt x="715" y="277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2" name="Freeform 168">
                    <a:extLst>
                      <a:ext uri="{FF2B5EF4-FFF2-40B4-BE49-F238E27FC236}">
                        <a16:creationId xmlns:a16="http://schemas.microsoft.com/office/drawing/2014/main" id="{21F1008A-06ED-A636-F3CE-7D46CD0817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65" y="1236"/>
                    <a:ext cx="776" cy="243"/>
                  </a:xfrm>
                  <a:custGeom>
                    <a:avLst/>
                    <a:gdLst>
                      <a:gd name="T0" fmla="*/ 8 w 776"/>
                      <a:gd name="T1" fmla="*/ 0 h 243"/>
                      <a:gd name="T2" fmla="*/ 20 w 776"/>
                      <a:gd name="T3" fmla="*/ 17 h 243"/>
                      <a:gd name="T4" fmla="*/ 32 w 776"/>
                      <a:gd name="T5" fmla="*/ 49 h 243"/>
                      <a:gd name="T6" fmla="*/ 43 w 776"/>
                      <a:gd name="T7" fmla="*/ 81 h 243"/>
                      <a:gd name="T8" fmla="*/ 55 w 776"/>
                      <a:gd name="T9" fmla="*/ 104 h 243"/>
                      <a:gd name="T10" fmla="*/ 66 w 776"/>
                      <a:gd name="T11" fmla="*/ 116 h 243"/>
                      <a:gd name="T12" fmla="*/ 78 w 776"/>
                      <a:gd name="T13" fmla="*/ 124 h 243"/>
                      <a:gd name="T14" fmla="*/ 89 w 776"/>
                      <a:gd name="T15" fmla="*/ 136 h 243"/>
                      <a:gd name="T16" fmla="*/ 101 w 776"/>
                      <a:gd name="T17" fmla="*/ 148 h 243"/>
                      <a:gd name="T18" fmla="*/ 112 w 776"/>
                      <a:gd name="T19" fmla="*/ 156 h 243"/>
                      <a:gd name="T20" fmla="*/ 124 w 776"/>
                      <a:gd name="T21" fmla="*/ 168 h 243"/>
                      <a:gd name="T22" fmla="*/ 135 w 776"/>
                      <a:gd name="T23" fmla="*/ 176 h 243"/>
                      <a:gd name="T24" fmla="*/ 147 w 776"/>
                      <a:gd name="T25" fmla="*/ 182 h 243"/>
                      <a:gd name="T26" fmla="*/ 161 w 776"/>
                      <a:gd name="T27" fmla="*/ 188 h 243"/>
                      <a:gd name="T28" fmla="*/ 173 w 776"/>
                      <a:gd name="T29" fmla="*/ 202 h 243"/>
                      <a:gd name="T30" fmla="*/ 184 w 776"/>
                      <a:gd name="T31" fmla="*/ 226 h 243"/>
                      <a:gd name="T32" fmla="*/ 196 w 776"/>
                      <a:gd name="T33" fmla="*/ 240 h 243"/>
                      <a:gd name="T34" fmla="*/ 207 w 776"/>
                      <a:gd name="T35" fmla="*/ 234 h 243"/>
                      <a:gd name="T36" fmla="*/ 219 w 776"/>
                      <a:gd name="T37" fmla="*/ 202 h 243"/>
                      <a:gd name="T38" fmla="*/ 231 w 776"/>
                      <a:gd name="T39" fmla="*/ 156 h 243"/>
                      <a:gd name="T40" fmla="*/ 242 w 776"/>
                      <a:gd name="T41" fmla="*/ 122 h 243"/>
                      <a:gd name="T42" fmla="*/ 256 w 776"/>
                      <a:gd name="T43" fmla="*/ 116 h 243"/>
                      <a:gd name="T44" fmla="*/ 268 w 776"/>
                      <a:gd name="T45" fmla="*/ 130 h 243"/>
                      <a:gd name="T46" fmla="*/ 280 w 776"/>
                      <a:gd name="T47" fmla="*/ 145 h 243"/>
                      <a:gd name="T48" fmla="*/ 294 w 776"/>
                      <a:gd name="T49" fmla="*/ 145 h 243"/>
                      <a:gd name="T50" fmla="*/ 306 w 776"/>
                      <a:gd name="T51" fmla="*/ 130 h 243"/>
                      <a:gd name="T52" fmla="*/ 317 w 776"/>
                      <a:gd name="T53" fmla="*/ 113 h 243"/>
                      <a:gd name="T54" fmla="*/ 329 w 776"/>
                      <a:gd name="T55" fmla="*/ 98 h 243"/>
                      <a:gd name="T56" fmla="*/ 349 w 776"/>
                      <a:gd name="T57" fmla="*/ 93 h 243"/>
                      <a:gd name="T58" fmla="*/ 360 w 776"/>
                      <a:gd name="T59" fmla="*/ 104 h 243"/>
                      <a:gd name="T60" fmla="*/ 372 w 776"/>
                      <a:gd name="T61" fmla="*/ 119 h 243"/>
                      <a:gd name="T62" fmla="*/ 383 w 776"/>
                      <a:gd name="T63" fmla="*/ 133 h 243"/>
                      <a:gd name="T64" fmla="*/ 395 w 776"/>
                      <a:gd name="T65" fmla="*/ 139 h 243"/>
                      <a:gd name="T66" fmla="*/ 409 w 776"/>
                      <a:gd name="T67" fmla="*/ 148 h 243"/>
                      <a:gd name="T68" fmla="*/ 421 w 776"/>
                      <a:gd name="T69" fmla="*/ 165 h 243"/>
                      <a:gd name="T70" fmla="*/ 432 w 776"/>
                      <a:gd name="T71" fmla="*/ 179 h 243"/>
                      <a:gd name="T72" fmla="*/ 444 w 776"/>
                      <a:gd name="T73" fmla="*/ 182 h 243"/>
                      <a:gd name="T74" fmla="*/ 455 w 776"/>
                      <a:gd name="T75" fmla="*/ 165 h 243"/>
                      <a:gd name="T76" fmla="*/ 467 w 776"/>
                      <a:gd name="T77" fmla="*/ 136 h 243"/>
                      <a:gd name="T78" fmla="*/ 479 w 776"/>
                      <a:gd name="T79" fmla="*/ 110 h 243"/>
                      <a:gd name="T80" fmla="*/ 490 w 776"/>
                      <a:gd name="T81" fmla="*/ 98 h 243"/>
                      <a:gd name="T82" fmla="*/ 505 w 776"/>
                      <a:gd name="T83" fmla="*/ 107 h 243"/>
                      <a:gd name="T84" fmla="*/ 516 w 776"/>
                      <a:gd name="T85" fmla="*/ 127 h 243"/>
                      <a:gd name="T86" fmla="*/ 528 w 776"/>
                      <a:gd name="T87" fmla="*/ 156 h 243"/>
                      <a:gd name="T88" fmla="*/ 539 w 776"/>
                      <a:gd name="T89" fmla="*/ 174 h 243"/>
                      <a:gd name="T90" fmla="*/ 556 w 776"/>
                      <a:gd name="T91" fmla="*/ 171 h 243"/>
                      <a:gd name="T92" fmla="*/ 568 w 776"/>
                      <a:gd name="T93" fmla="*/ 156 h 243"/>
                      <a:gd name="T94" fmla="*/ 594 w 776"/>
                      <a:gd name="T95" fmla="*/ 153 h 243"/>
                      <a:gd name="T96" fmla="*/ 611 w 776"/>
                      <a:gd name="T97" fmla="*/ 153 h 243"/>
                      <a:gd name="T98" fmla="*/ 623 w 776"/>
                      <a:gd name="T99" fmla="*/ 142 h 243"/>
                      <a:gd name="T100" fmla="*/ 634 w 776"/>
                      <a:gd name="T101" fmla="*/ 127 h 243"/>
                      <a:gd name="T102" fmla="*/ 646 w 776"/>
                      <a:gd name="T103" fmla="*/ 116 h 243"/>
                      <a:gd name="T104" fmla="*/ 660 w 776"/>
                      <a:gd name="T105" fmla="*/ 122 h 243"/>
                      <a:gd name="T106" fmla="*/ 672 w 776"/>
                      <a:gd name="T107" fmla="*/ 136 h 243"/>
                      <a:gd name="T108" fmla="*/ 683 w 776"/>
                      <a:gd name="T109" fmla="*/ 150 h 243"/>
                      <a:gd name="T110" fmla="*/ 701 w 776"/>
                      <a:gd name="T111" fmla="*/ 153 h 243"/>
                      <a:gd name="T112" fmla="*/ 712 w 776"/>
                      <a:gd name="T113" fmla="*/ 139 h 243"/>
                      <a:gd name="T114" fmla="*/ 724 w 776"/>
                      <a:gd name="T115" fmla="*/ 119 h 243"/>
                      <a:gd name="T116" fmla="*/ 735 w 776"/>
                      <a:gd name="T117" fmla="*/ 104 h 243"/>
                      <a:gd name="T118" fmla="*/ 753 w 776"/>
                      <a:gd name="T119" fmla="*/ 113 h 243"/>
                      <a:gd name="T120" fmla="*/ 764 w 776"/>
                      <a:gd name="T121" fmla="*/ 133 h 243"/>
                      <a:gd name="T122" fmla="*/ 776 w 776"/>
                      <a:gd name="T123" fmla="*/ 153 h 2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776" h="243">
                        <a:moveTo>
                          <a:pt x="0" y="29"/>
                        </a:moveTo>
                        <a:lnTo>
                          <a:pt x="0" y="17"/>
                        </a:lnTo>
                        <a:lnTo>
                          <a:pt x="3" y="17"/>
                        </a:lnTo>
                        <a:lnTo>
                          <a:pt x="3" y="12"/>
                        </a:lnTo>
                        <a:lnTo>
                          <a:pt x="6" y="12"/>
                        </a:lnTo>
                        <a:lnTo>
                          <a:pt x="6" y="6"/>
                        </a:lnTo>
                        <a:lnTo>
                          <a:pt x="8" y="6"/>
                        </a:lnTo>
                        <a:lnTo>
                          <a:pt x="8" y="0"/>
                        </a:lnTo>
                        <a:lnTo>
                          <a:pt x="11" y="0"/>
                        </a:lnTo>
                        <a:lnTo>
                          <a:pt x="11" y="3"/>
                        </a:lnTo>
                        <a:lnTo>
                          <a:pt x="14" y="3"/>
                        </a:lnTo>
                        <a:lnTo>
                          <a:pt x="14" y="9"/>
                        </a:lnTo>
                        <a:lnTo>
                          <a:pt x="17" y="9"/>
                        </a:lnTo>
                        <a:lnTo>
                          <a:pt x="17" y="12"/>
                        </a:lnTo>
                        <a:lnTo>
                          <a:pt x="20" y="12"/>
                        </a:lnTo>
                        <a:lnTo>
                          <a:pt x="20" y="17"/>
                        </a:lnTo>
                        <a:lnTo>
                          <a:pt x="23" y="17"/>
                        </a:lnTo>
                        <a:lnTo>
                          <a:pt x="23" y="26"/>
                        </a:lnTo>
                        <a:lnTo>
                          <a:pt x="26" y="26"/>
                        </a:lnTo>
                        <a:lnTo>
                          <a:pt x="26" y="32"/>
                        </a:lnTo>
                        <a:lnTo>
                          <a:pt x="29" y="32"/>
                        </a:lnTo>
                        <a:lnTo>
                          <a:pt x="29" y="41"/>
                        </a:lnTo>
                        <a:lnTo>
                          <a:pt x="32" y="41"/>
                        </a:lnTo>
                        <a:lnTo>
                          <a:pt x="32" y="49"/>
                        </a:lnTo>
                        <a:lnTo>
                          <a:pt x="34" y="49"/>
                        </a:lnTo>
                        <a:lnTo>
                          <a:pt x="34" y="58"/>
                        </a:lnTo>
                        <a:lnTo>
                          <a:pt x="37" y="58"/>
                        </a:lnTo>
                        <a:lnTo>
                          <a:pt x="37" y="67"/>
                        </a:lnTo>
                        <a:lnTo>
                          <a:pt x="40" y="67"/>
                        </a:lnTo>
                        <a:lnTo>
                          <a:pt x="40" y="75"/>
                        </a:lnTo>
                        <a:lnTo>
                          <a:pt x="43" y="75"/>
                        </a:lnTo>
                        <a:lnTo>
                          <a:pt x="43" y="81"/>
                        </a:lnTo>
                        <a:lnTo>
                          <a:pt x="46" y="81"/>
                        </a:lnTo>
                        <a:lnTo>
                          <a:pt x="46" y="90"/>
                        </a:lnTo>
                        <a:lnTo>
                          <a:pt x="49" y="90"/>
                        </a:lnTo>
                        <a:lnTo>
                          <a:pt x="49" y="93"/>
                        </a:lnTo>
                        <a:lnTo>
                          <a:pt x="52" y="93"/>
                        </a:lnTo>
                        <a:lnTo>
                          <a:pt x="52" y="98"/>
                        </a:lnTo>
                        <a:lnTo>
                          <a:pt x="55" y="98"/>
                        </a:lnTo>
                        <a:lnTo>
                          <a:pt x="55" y="104"/>
                        </a:lnTo>
                        <a:lnTo>
                          <a:pt x="58" y="104"/>
                        </a:lnTo>
                        <a:lnTo>
                          <a:pt x="58" y="107"/>
                        </a:lnTo>
                        <a:lnTo>
                          <a:pt x="60" y="107"/>
                        </a:lnTo>
                        <a:lnTo>
                          <a:pt x="60" y="110"/>
                        </a:lnTo>
                        <a:lnTo>
                          <a:pt x="63" y="110"/>
                        </a:lnTo>
                        <a:lnTo>
                          <a:pt x="63" y="113"/>
                        </a:lnTo>
                        <a:lnTo>
                          <a:pt x="66" y="113"/>
                        </a:lnTo>
                        <a:lnTo>
                          <a:pt x="66" y="116"/>
                        </a:lnTo>
                        <a:lnTo>
                          <a:pt x="69" y="116"/>
                        </a:lnTo>
                        <a:lnTo>
                          <a:pt x="69" y="119"/>
                        </a:lnTo>
                        <a:lnTo>
                          <a:pt x="72" y="119"/>
                        </a:lnTo>
                        <a:lnTo>
                          <a:pt x="72" y="122"/>
                        </a:lnTo>
                        <a:lnTo>
                          <a:pt x="75" y="122"/>
                        </a:lnTo>
                        <a:lnTo>
                          <a:pt x="75" y="122"/>
                        </a:lnTo>
                        <a:lnTo>
                          <a:pt x="78" y="122"/>
                        </a:lnTo>
                        <a:lnTo>
                          <a:pt x="78" y="124"/>
                        </a:lnTo>
                        <a:lnTo>
                          <a:pt x="81" y="124"/>
                        </a:lnTo>
                        <a:lnTo>
                          <a:pt x="81" y="127"/>
                        </a:lnTo>
                        <a:lnTo>
                          <a:pt x="83" y="127"/>
                        </a:lnTo>
                        <a:lnTo>
                          <a:pt x="83" y="130"/>
                        </a:lnTo>
                        <a:lnTo>
                          <a:pt x="86" y="130"/>
                        </a:lnTo>
                        <a:lnTo>
                          <a:pt x="86" y="133"/>
                        </a:lnTo>
                        <a:lnTo>
                          <a:pt x="89" y="133"/>
                        </a:lnTo>
                        <a:lnTo>
                          <a:pt x="89" y="136"/>
                        </a:lnTo>
                        <a:lnTo>
                          <a:pt x="92" y="136"/>
                        </a:lnTo>
                        <a:lnTo>
                          <a:pt x="92" y="139"/>
                        </a:lnTo>
                        <a:lnTo>
                          <a:pt x="95" y="139"/>
                        </a:lnTo>
                        <a:lnTo>
                          <a:pt x="95" y="142"/>
                        </a:lnTo>
                        <a:lnTo>
                          <a:pt x="98" y="142"/>
                        </a:lnTo>
                        <a:lnTo>
                          <a:pt x="98" y="145"/>
                        </a:lnTo>
                        <a:lnTo>
                          <a:pt x="101" y="145"/>
                        </a:lnTo>
                        <a:lnTo>
                          <a:pt x="101" y="148"/>
                        </a:lnTo>
                        <a:lnTo>
                          <a:pt x="104" y="148"/>
                        </a:lnTo>
                        <a:lnTo>
                          <a:pt x="104" y="148"/>
                        </a:lnTo>
                        <a:lnTo>
                          <a:pt x="107" y="148"/>
                        </a:lnTo>
                        <a:lnTo>
                          <a:pt x="107" y="150"/>
                        </a:lnTo>
                        <a:lnTo>
                          <a:pt x="109" y="150"/>
                        </a:lnTo>
                        <a:lnTo>
                          <a:pt x="109" y="153"/>
                        </a:lnTo>
                        <a:lnTo>
                          <a:pt x="112" y="153"/>
                        </a:lnTo>
                        <a:lnTo>
                          <a:pt x="112" y="156"/>
                        </a:lnTo>
                        <a:lnTo>
                          <a:pt x="115" y="156"/>
                        </a:lnTo>
                        <a:lnTo>
                          <a:pt x="115" y="159"/>
                        </a:lnTo>
                        <a:lnTo>
                          <a:pt x="118" y="159"/>
                        </a:lnTo>
                        <a:lnTo>
                          <a:pt x="118" y="162"/>
                        </a:lnTo>
                        <a:lnTo>
                          <a:pt x="121" y="162"/>
                        </a:lnTo>
                        <a:lnTo>
                          <a:pt x="121" y="165"/>
                        </a:lnTo>
                        <a:lnTo>
                          <a:pt x="124" y="165"/>
                        </a:lnTo>
                        <a:lnTo>
                          <a:pt x="124" y="168"/>
                        </a:lnTo>
                        <a:lnTo>
                          <a:pt x="127" y="168"/>
                        </a:lnTo>
                        <a:lnTo>
                          <a:pt x="127" y="168"/>
                        </a:lnTo>
                        <a:lnTo>
                          <a:pt x="130" y="168"/>
                        </a:lnTo>
                        <a:lnTo>
                          <a:pt x="130" y="171"/>
                        </a:lnTo>
                        <a:lnTo>
                          <a:pt x="132" y="171"/>
                        </a:lnTo>
                        <a:lnTo>
                          <a:pt x="132" y="174"/>
                        </a:lnTo>
                        <a:lnTo>
                          <a:pt x="135" y="174"/>
                        </a:lnTo>
                        <a:lnTo>
                          <a:pt x="135" y="176"/>
                        </a:lnTo>
                        <a:lnTo>
                          <a:pt x="138" y="176"/>
                        </a:lnTo>
                        <a:lnTo>
                          <a:pt x="138" y="176"/>
                        </a:lnTo>
                        <a:lnTo>
                          <a:pt x="141" y="176"/>
                        </a:lnTo>
                        <a:lnTo>
                          <a:pt x="141" y="179"/>
                        </a:lnTo>
                        <a:lnTo>
                          <a:pt x="144" y="179"/>
                        </a:lnTo>
                        <a:lnTo>
                          <a:pt x="144" y="179"/>
                        </a:lnTo>
                        <a:lnTo>
                          <a:pt x="147" y="179"/>
                        </a:lnTo>
                        <a:lnTo>
                          <a:pt x="147" y="182"/>
                        </a:lnTo>
                        <a:lnTo>
                          <a:pt x="150" y="182"/>
                        </a:lnTo>
                        <a:lnTo>
                          <a:pt x="153" y="182"/>
                        </a:lnTo>
                        <a:lnTo>
                          <a:pt x="156" y="182"/>
                        </a:lnTo>
                        <a:lnTo>
                          <a:pt x="156" y="185"/>
                        </a:lnTo>
                        <a:lnTo>
                          <a:pt x="158" y="185"/>
                        </a:lnTo>
                        <a:lnTo>
                          <a:pt x="158" y="188"/>
                        </a:lnTo>
                        <a:lnTo>
                          <a:pt x="161" y="188"/>
                        </a:lnTo>
                        <a:lnTo>
                          <a:pt x="161" y="188"/>
                        </a:lnTo>
                        <a:lnTo>
                          <a:pt x="164" y="188"/>
                        </a:lnTo>
                        <a:lnTo>
                          <a:pt x="164" y="191"/>
                        </a:lnTo>
                        <a:lnTo>
                          <a:pt x="167" y="191"/>
                        </a:lnTo>
                        <a:lnTo>
                          <a:pt x="167" y="197"/>
                        </a:lnTo>
                        <a:lnTo>
                          <a:pt x="170" y="197"/>
                        </a:lnTo>
                        <a:lnTo>
                          <a:pt x="170" y="200"/>
                        </a:lnTo>
                        <a:lnTo>
                          <a:pt x="173" y="200"/>
                        </a:lnTo>
                        <a:lnTo>
                          <a:pt x="173" y="202"/>
                        </a:lnTo>
                        <a:lnTo>
                          <a:pt x="176" y="202"/>
                        </a:lnTo>
                        <a:lnTo>
                          <a:pt x="176" y="208"/>
                        </a:lnTo>
                        <a:lnTo>
                          <a:pt x="179" y="208"/>
                        </a:lnTo>
                        <a:lnTo>
                          <a:pt x="179" y="214"/>
                        </a:lnTo>
                        <a:lnTo>
                          <a:pt x="182" y="214"/>
                        </a:lnTo>
                        <a:lnTo>
                          <a:pt x="182" y="220"/>
                        </a:lnTo>
                        <a:lnTo>
                          <a:pt x="184" y="220"/>
                        </a:lnTo>
                        <a:lnTo>
                          <a:pt x="184" y="226"/>
                        </a:lnTo>
                        <a:lnTo>
                          <a:pt x="187" y="226"/>
                        </a:lnTo>
                        <a:lnTo>
                          <a:pt x="187" y="231"/>
                        </a:lnTo>
                        <a:lnTo>
                          <a:pt x="190" y="231"/>
                        </a:lnTo>
                        <a:lnTo>
                          <a:pt x="190" y="234"/>
                        </a:lnTo>
                        <a:lnTo>
                          <a:pt x="193" y="234"/>
                        </a:lnTo>
                        <a:lnTo>
                          <a:pt x="193" y="237"/>
                        </a:lnTo>
                        <a:lnTo>
                          <a:pt x="196" y="237"/>
                        </a:lnTo>
                        <a:lnTo>
                          <a:pt x="196" y="240"/>
                        </a:lnTo>
                        <a:lnTo>
                          <a:pt x="199" y="240"/>
                        </a:lnTo>
                        <a:lnTo>
                          <a:pt x="199" y="243"/>
                        </a:lnTo>
                        <a:lnTo>
                          <a:pt x="202" y="243"/>
                        </a:lnTo>
                        <a:lnTo>
                          <a:pt x="202" y="243"/>
                        </a:lnTo>
                        <a:lnTo>
                          <a:pt x="205" y="243"/>
                        </a:lnTo>
                        <a:lnTo>
                          <a:pt x="205" y="240"/>
                        </a:lnTo>
                        <a:lnTo>
                          <a:pt x="207" y="240"/>
                        </a:lnTo>
                        <a:lnTo>
                          <a:pt x="207" y="234"/>
                        </a:lnTo>
                        <a:lnTo>
                          <a:pt x="210" y="234"/>
                        </a:lnTo>
                        <a:lnTo>
                          <a:pt x="210" y="231"/>
                        </a:lnTo>
                        <a:lnTo>
                          <a:pt x="213" y="231"/>
                        </a:lnTo>
                        <a:lnTo>
                          <a:pt x="213" y="223"/>
                        </a:lnTo>
                        <a:lnTo>
                          <a:pt x="216" y="223"/>
                        </a:lnTo>
                        <a:lnTo>
                          <a:pt x="216" y="214"/>
                        </a:lnTo>
                        <a:lnTo>
                          <a:pt x="219" y="214"/>
                        </a:lnTo>
                        <a:lnTo>
                          <a:pt x="219" y="202"/>
                        </a:lnTo>
                        <a:lnTo>
                          <a:pt x="222" y="202"/>
                        </a:lnTo>
                        <a:lnTo>
                          <a:pt x="222" y="191"/>
                        </a:lnTo>
                        <a:lnTo>
                          <a:pt x="225" y="191"/>
                        </a:lnTo>
                        <a:lnTo>
                          <a:pt x="225" y="179"/>
                        </a:lnTo>
                        <a:lnTo>
                          <a:pt x="228" y="179"/>
                        </a:lnTo>
                        <a:lnTo>
                          <a:pt x="228" y="168"/>
                        </a:lnTo>
                        <a:lnTo>
                          <a:pt x="231" y="168"/>
                        </a:lnTo>
                        <a:lnTo>
                          <a:pt x="231" y="156"/>
                        </a:lnTo>
                        <a:lnTo>
                          <a:pt x="233" y="156"/>
                        </a:lnTo>
                        <a:lnTo>
                          <a:pt x="233" y="145"/>
                        </a:lnTo>
                        <a:lnTo>
                          <a:pt x="236" y="145"/>
                        </a:lnTo>
                        <a:lnTo>
                          <a:pt x="236" y="136"/>
                        </a:lnTo>
                        <a:lnTo>
                          <a:pt x="239" y="136"/>
                        </a:lnTo>
                        <a:lnTo>
                          <a:pt x="239" y="127"/>
                        </a:lnTo>
                        <a:lnTo>
                          <a:pt x="242" y="127"/>
                        </a:lnTo>
                        <a:lnTo>
                          <a:pt x="242" y="122"/>
                        </a:lnTo>
                        <a:lnTo>
                          <a:pt x="245" y="122"/>
                        </a:lnTo>
                        <a:lnTo>
                          <a:pt x="245" y="116"/>
                        </a:lnTo>
                        <a:lnTo>
                          <a:pt x="248" y="116"/>
                        </a:lnTo>
                        <a:lnTo>
                          <a:pt x="248" y="113"/>
                        </a:lnTo>
                        <a:lnTo>
                          <a:pt x="251" y="113"/>
                        </a:lnTo>
                        <a:lnTo>
                          <a:pt x="254" y="113"/>
                        </a:lnTo>
                        <a:lnTo>
                          <a:pt x="256" y="113"/>
                        </a:lnTo>
                        <a:lnTo>
                          <a:pt x="256" y="116"/>
                        </a:lnTo>
                        <a:lnTo>
                          <a:pt x="259" y="116"/>
                        </a:lnTo>
                        <a:lnTo>
                          <a:pt x="259" y="119"/>
                        </a:lnTo>
                        <a:lnTo>
                          <a:pt x="262" y="119"/>
                        </a:lnTo>
                        <a:lnTo>
                          <a:pt x="262" y="122"/>
                        </a:lnTo>
                        <a:lnTo>
                          <a:pt x="265" y="122"/>
                        </a:lnTo>
                        <a:lnTo>
                          <a:pt x="265" y="127"/>
                        </a:lnTo>
                        <a:lnTo>
                          <a:pt x="268" y="127"/>
                        </a:lnTo>
                        <a:lnTo>
                          <a:pt x="268" y="130"/>
                        </a:lnTo>
                        <a:lnTo>
                          <a:pt x="271" y="130"/>
                        </a:lnTo>
                        <a:lnTo>
                          <a:pt x="271" y="136"/>
                        </a:lnTo>
                        <a:lnTo>
                          <a:pt x="274" y="136"/>
                        </a:lnTo>
                        <a:lnTo>
                          <a:pt x="274" y="139"/>
                        </a:lnTo>
                        <a:lnTo>
                          <a:pt x="277" y="139"/>
                        </a:lnTo>
                        <a:lnTo>
                          <a:pt x="277" y="142"/>
                        </a:lnTo>
                        <a:lnTo>
                          <a:pt x="280" y="142"/>
                        </a:lnTo>
                        <a:lnTo>
                          <a:pt x="280" y="145"/>
                        </a:lnTo>
                        <a:lnTo>
                          <a:pt x="282" y="145"/>
                        </a:lnTo>
                        <a:lnTo>
                          <a:pt x="282" y="148"/>
                        </a:lnTo>
                        <a:lnTo>
                          <a:pt x="285" y="148"/>
                        </a:lnTo>
                        <a:lnTo>
                          <a:pt x="288" y="148"/>
                        </a:lnTo>
                        <a:lnTo>
                          <a:pt x="291" y="148"/>
                        </a:lnTo>
                        <a:lnTo>
                          <a:pt x="291" y="145"/>
                        </a:lnTo>
                        <a:lnTo>
                          <a:pt x="294" y="145"/>
                        </a:lnTo>
                        <a:lnTo>
                          <a:pt x="294" y="145"/>
                        </a:lnTo>
                        <a:lnTo>
                          <a:pt x="297" y="145"/>
                        </a:lnTo>
                        <a:lnTo>
                          <a:pt x="297" y="142"/>
                        </a:lnTo>
                        <a:lnTo>
                          <a:pt x="300" y="142"/>
                        </a:lnTo>
                        <a:lnTo>
                          <a:pt x="300" y="139"/>
                        </a:lnTo>
                        <a:lnTo>
                          <a:pt x="303" y="139"/>
                        </a:lnTo>
                        <a:lnTo>
                          <a:pt x="303" y="136"/>
                        </a:lnTo>
                        <a:lnTo>
                          <a:pt x="306" y="136"/>
                        </a:lnTo>
                        <a:lnTo>
                          <a:pt x="306" y="130"/>
                        </a:lnTo>
                        <a:lnTo>
                          <a:pt x="308" y="130"/>
                        </a:lnTo>
                        <a:lnTo>
                          <a:pt x="308" y="127"/>
                        </a:lnTo>
                        <a:lnTo>
                          <a:pt x="311" y="127"/>
                        </a:lnTo>
                        <a:lnTo>
                          <a:pt x="311" y="122"/>
                        </a:lnTo>
                        <a:lnTo>
                          <a:pt x="314" y="122"/>
                        </a:lnTo>
                        <a:lnTo>
                          <a:pt x="314" y="119"/>
                        </a:lnTo>
                        <a:lnTo>
                          <a:pt x="317" y="119"/>
                        </a:lnTo>
                        <a:lnTo>
                          <a:pt x="317" y="113"/>
                        </a:lnTo>
                        <a:lnTo>
                          <a:pt x="320" y="113"/>
                        </a:lnTo>
                        <a:lnTo>
                          <a:pt x="320" y="110"/>
                        </a:lnTo>
                        <a:lnTo>
                          <a:pt x="323" y="110"/>
                        </a:lnTo>
                        <a:lnTo>
                          <a:pt x="323" y="104"/>
                        </a:lnTo>
                        <a:lnTo>
                          <a:pt x="326" y="104"/>
                        </a:lnTo>
                        <a:lnTo>
                          <a:pt x="326" y="101"/>
                        </a:lnTo>
                        <a:lnTo>
                          <a:pt x="329" y="101"/>
                        </a:lnTo>
                        <a:lnTo>
                          <a:pt x="329" y="98"/>
                        </a:lnTo>
                        <a:lnTo>
                          <a:pt x="331" y="98"/>
                        </a:lnTo>
                        <a:lnTo>
                          <a:pt x="331" y="96"/>
                        </a:lnTo>
                        <a:lnTo>
                          <a:pt x="334" y="96"/>
                        </a:lnTo>
                        <a:lnTo>
                          <a:pt x="334" y="96"/>
                        </a:lnTo>
                        <a:lnTo>
                          <a:pt x="337" y="96"/>
                        </a:lnTo>
                        <a:lnTo>
                          <a:pt x="337" y="93"/>
                        </a:lnTo>
                        <a:lnTo>
                          <a:pt x="340" y="93"/>
                        </a:lnTo>
                        <a:lnTo>
                          <a:pt x="349" y="93"/>
                        </a:lnTo>
                        <a:lnTo>
                          <a:pt x="352" y="93"/>
                        </a:lnTo>
                        <a:lnTo>
                          <a:pt x="352" y="96"/>
                        </a:lnTo>
                        <a:lnTo>
                          <a:pt x="355" y="96"/>
                        </a:lnTo>
                        <a:lnTo>
                          <a:pt x="355" y="96"/>
                        </a:lnTo>
                        <a:lnTo>
                          <a:pt x="357" y="96"/>
                        </a:lnTo>
                        <a:lnTo>
                          <a:pt x="357" y="101"/>
                        </a:lnTo>
                        <a:lnTo>
                          <a:pt x="360" y="101"/>
                        </a:lnTo>
                        <a:lnTo>
                          <a:pt x="360" y="104"/>
                        </a:lnTo>
                        <a:lnTo>
                          <a:pt x="363" y="104"/>
                        </a:lnTo>
                        <a:lnTo>
                          <a:pt x="363" y="107"/>
                        </a:lnTo>
                        <a:lnTo>
                          <a:pt x="366" y="107"/>
                        </a:lnTo>
                        <a:lnTo>
                          <a:pt x="366" y="113"/>
                        </a:lnTo>
                        <a:lnTo>
                          <a:pt x="369" y="113"/>
                        </a:lnTo>
                        <a:lnTo>
                          <a:pt x="369" y="116"/>
                        </a:lnTo>
                        <a:lnTo>
                          <a:pt x="372" y="116"/>
                        </a:lnTo>
                        <a:lnTo>
                          <a:pt x="372" y="119"/>
                        </a:lnTo>
                        <a:lnTo>
                          <a:pt x="375" y="119"/>
                        </a:lnTo>
                        <a:lnTo>
                          <a:pt x="375" y="124"/>
                        </a:lnTo>
                        <a:lnTo>
                          <a:pt x="378" y="124"/>
                        </a:lnTo>
                        <a:lnTo>
                          <a:pt x="378" y="127"/>
                        </a:lnTo>
                        <a:lnTo>
                          <a:pt x="380" y="127"/>
                        </a:lnTo>
                        <a:lnTo>
                          <a:pt x="380" y="130"/>
                        </a:lnTo>
                        <a:lnTo>
                          <a:pt x="383" y="130"/>
                        </a:lnTo>
                        <a:lnTo>
                          <a:pt x="383" y="133"/>
                        </a:lnTo>
                        <a:lnTo>
                          <a:pt x="386" y="133"/>
                        </a:lnTo>
                        <a:lnTo>
                          <a:pt x="386" y="133"/>
                        </a:lnTo>
                        <a:lnTo>
                          <a:pt x="389" y="133"/>
                        </a:lnTo>
                        <a:lnTo>
                          <a:pt x="389" y="136"/>
                        </a:lnTo>
                        <a:lnTo>
                          <a:pt x="392" y="136"/>
                        </a:lnTo>
                        <a:lnTo>
                          <a:pt x="392" y="136"/>
                        </a:lnTo>
                        <a:lnTo>
                          <a:pt x="395" y="136"/>
                        </a:lnTo>
                        <a:lnTo>
                          <a:pt x="395" y="139"/>
                        </a:lnTo>
                        <a:lnTo>
                          <a:pt x="398" y="139"/>
                        </a:lnTo>
                        <a:lnTo>
                          <a:pt x="401" y="139"/>
                        </a:lnTo>
                        <a:lnTo>
                          <a:pt x="404" y="139"/>
                        </a:lnTo>
                        <a:lnTo>
                          <a:pt x="404" y="142"/>
                        </a:lnTo>
                        <a:lnTo>
                          <a:pt x="406" y="142"/>
                        </a:lnTo>
                        <a:lnTo>
                          <a:pt x="406" y="145"/>
                        </a:lnTo>
                        <a:lnTo>
                          <a:pt x="409" y="145"/>
                        </a:lnTo>
                        <a:lnTo>
                          <a:pt x="409" y="148"/>
                        </a:lnTo>
                        <a:lnTo>
                          <a:pt x="412" y="148"/>
                        </a:lnTo>
                        <a:lnTo>
                          <a:pt x="412" y="150"/>
                        </a:lnTo>
                        <a:lnTo>
                          <a:pt x="415" y="150"/>
                        </a:lnTo>
                        <a:lnTo>
                          <a:pt x="415" y="156"/>
                        </a:lnTo>
                        <a:lnTo>
                          <a:pt x="418" y="156"/>
                        </a:lnTo>
                        <a:lnTo>
                          <a:pt x="418" y="162"/>
                        </a:lnTo>
                        <a:lnTo>
                          <a:pt x="421" y="162"/>
                        </a:lnTo>
                        <a:lnTo>
                          <a:pt x="421" y="165"/>
                        </a:lnTo>
                        <a:lnTo>
                          <a:pt x="424" y="165"/>
                        </a:lnTo>
                        <a:lnTo>
                          <a:pt x="424" y="171"/>
                        </a:lnTo>
                        <a:lnTo>
                          <a:pt x="427" y="171"/>
                        </a:lnTo>
                        <a:lnTo>
                          <a:pt x="427" y="174"/>
                        </a:lnTo>
                        <a:lnTo>
                          <a:pt x="430" y="174"/>
                        </a:lnTo>
                        <a:lnTo>
                          <a:pt x="430" y="179"/>
                        </a:lnTo>
                        <a:lnTo>
                          <a:pt x="432" y="179"/>
                        </a:lnTo>
                        <a:lnTo>
                          <a:pt x="432" y="179"/>
                        </a:lnTo>
                        <a:lnTo>
                          <a:pt x="435" y="179"/>
                        </a:lnTo>
                        <a:lnTo>
                          <a:pt x="435" y="182"/>
                        </a:lnTo>
                        <a:lnTo>
                          <a:pt x="438" y="182"/>
                        </a:lnTo>
                        <a:lnTo>
                          <a:pt x="438" y="185"/>
                        </a:lnTo>
                        <a:lnTo>
                          <a:pt x="441" y="185"/>
                        </a:lnTo>
                        <a:lnTo>
                          <a:pt x="441" y="182"/>
                        </a:lnTo>
                        <a:lnTo>
                          <a:pt x="444" y="182"/>
                        </a:lnTo>
                        <a:lnTo>
                          <a:pt x="444" y="182"/>
                        </a:lnTo>
                        <a:lnTo>
                          <a:pt x="447" y="182"/>
                        </a:lnTo>
                        <a:lnTo>
                          <a:pt x="447" y="179"/>
                        </a:lnTo>
                        <a:lnTo>
                          <a:pt x="450" y="179"/>
                        </a:lnTo>
                        <a:lnTo>
                          <a:pt x="450" y="176"/>
                        </a:lnTo>
                        <a:lnTo>
                          <a:pt x="453" y="176"/>
                        </a:lnTo>
                        <a:lnTo>
                          <a:pt x="453" y="171"/>
                        </a:lnTo>
                        <a:lnTo>
                          <a:pt x="455" y="171"/>
                        </a:lnTo>
                        <a:lnTo>
                          <a:pt x="455" y="165"/>
                        </a:lnTo>
                        <a:lnTo>
                          <a:pt x="458" y="165"/>
                        </a:lnTo>
                        <a:lnTo>
                          <a:pt x="458" y="159"/>
                        </a:lnTo>
                        <a:lnTo>
                          <a:pt x="461" y="159"/>
                        </a:lnTo>
                        <a:lnTo>
                          <a:pt x="461" y="150"/>
                        </a:lnTo>
                        <a:lnTo>
                          <a:pt x="464" y="150"/>
                        </a:lnTo>
                        <a:lnTo>
                          <a:pt x="464" y="145"/>
                        </a:lnTo>
                        <a:lnTo>
                          <a:pt x="467" y="145"/>
                        </a:lnTo>
                        <a:lnTo>
                          <a:pt x="467" y="136"/>
                        </a:lnTo>
                        <a:lnTo>
                          <a:pt x="470" y="136"/>
                        </a:lnTo>
                        <a:lnTo>
                          <a:pt x="470" y="130"/>
                        </a:lnTo>
                        <a:lnTo>
                          <a:pt x="473" y="130"/>
                        </a:lnTo>
                        <a:lnTo>
                          <a:pt x="473" y="122"/>
                        </a:lnTo>
                        <a:lnTo>
                          <a:pt x="476" y="122"/>
                        </a:lnTo>
                        <a:lnTo>
                          <a:pt x="476" y="116"/>
                        </a:lnTo>
                        <a:lnTo>
                          <a:pt x="479" y="116"/>
                        </a:lnTo>
                        <a:lnTo>
                          <a:pt x="479" y="110"/>
                        </a:lnTo>
                        <a:lnTo>
                          <a:pt x="481" y="110"/>
                        </a:lnTo>
                        <a:lnTo>
                          <a:pt x="481" y="107"/>
                        </a:lnTo>
                        <a:lnTo>
                          <a:pt x="484" y="107"/>
                        </a:lnTo>
                        <a:lnTo>
                          <a:pt x="484" y="101"/>
                        </a:lnTo>
                        <a:lnTo>
                          <a:pt x="487" y="101"/>
                        </a:lnTo>
                        <a:lnTo>
                          <a:pt x="487" y="101"/>
                        </a:lnTo>
                        <a:lnTo>
                          <a:pt x="490" y="101"/>
                        </a:lnTo>
                        <a:lnTo>
                          <a:pt x="490" y="98"/>
                        </a:lnTo>
                        <a:lnTo>
                          <a:pt x="493" y="98"/>
                        </a:lnTo>
                        <a:lnTo>
                          <a:pt x="496" y="98"/>
                        </a:lnTo>
                        <a:lnTo>
                          <a:pt x="499" y="98"/>
                        </a:lnTo>
                        <a:lnTo>
                          <a:pt x="499" y="101"/>
                        </a:lnTo>
                        <a:lnTo>
                          <a:pt x="502" y="101"/>
                        </a:lnTo>
                        <a:lnTo>
                          <a:pt x="502" y="101"/>
                        </a:lnTo>
                        <a:lnTo>
                          <a:pt x="505" y="101"/>
                        </a:lnTo>
                        <a:lnTo>
                          <a:pt x="505" y="107"/>
                        </a:lnTo>
                        <a:lnTo>
                          <a:pt x="507" y="107"/>
                        </a:lnTo>
                        <a:lnTo>
                          <a:pt x="507" y="110"/>
                        </a:lnTo>
                        <a:lnTo>
                          <a:pt x="510" y="110"/>
                        </a:lnTo>
                        <a:lnTo>
                          <a:pt x="510" y="116"/>
                        </a:lnTo>
                        <a:lnTo>
                          <a:pt x="513" y="116"/>
                        </a:lnTo>
                        <a:lnTo>
                          <a:pt x="513" y="122"/>
                        </a:lnTo>
                        <a:lnTo>
                          <a:pt x="516" y="122"/>
                        </a:lnTo>
                        <a:lnTo>
                          <a:pt x="516" y="127"/>
                        </a:lnTo>
                        <a:lnTo>
                          <a:pt x="519" y="127"/>
                        </a:lnTo>
                        <a:lnTo>
                          <a:pt x="519" y="136"/>
                        </a:lnTo>
                        <a:lnTo>
                          <a:pt x="522" y="136"/>
                        </a:lnTo>
                        <a:lnTo>
                          <a:pt x="522" y="142"/>
                        </a:lnTo>
                        <a:lnTo>
                          <a:pt x="525" y="142"/>
                        </a:lnTo>
                        <a:lnTo>
                          <a:pt x="525" y="148"/>
                        </a:lnTo>
                        <a:lnTo>
                          <a:pt x="528" y="148"/>
                        </a:lnTo>
                        <a:lnTo>
                          <a:pt x="528" y="156"/>
                        </a:lnTo>
                        <a:lnTo>
                          <a:pt x="530" y="156"/>
                        </a:lnTo>
                        <a:lnTo>
                          <a:pt x="530" y="162"/>
                        </a:lnTo>
                        <a:lnTo>
                          <a:pt x="533" y="162"/>
                        </a:lnTo>
                        <a:lnTo>
                          <a:pt x="533" y="165"/>
                        </a:lnTo>
                        <a:lnTo>
                          <a:pt x="536" y="165"/>
                        </a:lnTo>
                        <a:lnTo>
                          <a:pt x="536" y="171"/>
                        </a:lnTo>
                        <a:lnTo>
                          <a:pt x="539" y="171"/>
                        </a:lnTo>
                        <a:lnTo>
                          <a:pt x="539" y="174"/>
                        </a:lnTo>
                        <a:lnTo>
                          <a:pt x="542" y="174"/>
                        </a:lnTo>
                        <a:lnTo>
                          <a:pt x="542" y="176"/>
                        </a:lnTo>
                        <a:lnTo>
                          <a:pt x="545" y="176"/>
                        </a:lnTo>
                        <a:lnTo>
                          <a:pt x="551" y="176"/>
                        </a:lnTo>
                        <a:lnTo>
                          <a:pt x="554" y="176"/>
                        </a:lnTo>
                        <a:lnTo>
                          <a:pt x="554" y="174"/>
                        </a:lnTo>
                        <a:lnTo>
                          <a:pt x="556" y="174"/>
                        </a:lnTo>
                        <a:lnTo>
                          <a:pt x="556" y="171"/>
                        </a:lnTo>
                        <a:lnTo>
                          <a:pt x="559" y="171"/>
                        </a:lnTo>
                        <a:lnTo>
                          <a:pt x="559" y="168"/>
                        </a:lnTo>
                        <a:lnTo>
                          <a:pt x="562" y="168"/>
                        </a:lnTo>
                        <a:lnTo>
                          <a:pt x="562" y="165"/>
                        </a:lnTo>
                        <a:lnTo>
                          <a:pt x="565" y="165"/>
                        </a:lnTo>
                        <a:lnTo>
                          <a:pt x="565" y="159"/>
                        </a:lnTo>
                        <a:lnTo>
                          <a:pt x="568" y="159"/>
                        </a:lnTo>
                        <a:lnTo>
                          <a:pt x="568" y="156"/>
                        </a:lnTo>
                        <a:lnTo>
                          <a:pt x="571" y="156"/>
                        </a:lnTo>
                        <a:lnTo>
                          <a:pt x="571" y="153"/>
                        </a:lnTo>
                        <a:lnTo>
                          <a:pt x="574" y="153"/>
                        </a:lnTo>
                        <a:lnTo>
                          <a:pt x="574" y="150"/>
                        </a:lnTo>
                        <a:lnTo>
                          <a:pt x="577" y="150"/>
                        </a:lnTo>
                        <a:lnTo>
                          <a:pt x="591" y="150"/>
                        </a:lnTo>
                        <a:lnTo>
                          <a:pt x="594" y="150"/>
                        </a:lnTo>
                        <a:lnTo>
                          <a:pt x="594" y="153"/>
                        </a:lnTo>
                        <a:lnTo>
                          <a:pt x="597" y="153"/>
                        </a:lnTo>
                        <a:lnTo>
                          <a:pt x="597" y="153"/>
                        </a:lnTo>
                        <a:lnTo>
                          <a:pt x="600" y="153"/>
                        </a:lnTo>
                        <a:lnTo>
                          <a:pt x="600" y="156"/>
                        </a:lnTo>
                        <a:lnTo>
                          <a:pt x="603" y="156"/>
                        </a:lnTo>
                        <a:lnTo>
                          <a:pt x="608" y="156"/>
                        </a:lnTo>
                        <a:lnTo>
                          <a:pt x="611" y="156"/>
                        </a:lnTo>
                        <a:lnTo>
                          <a:pt x="611" y="153"/>
                        </a:lnTo>
                        <a:lnTo>
                          <a:pt x="614" y="153"/>
                        </a:lnTo>
                        <a:lnTo>
                          <a:pt x="614" y="150"/>
                        </a:lnTo>
                        <a:lnTo>
                          <a:pt x="617" y="150"/>
                        </a:lnTo>
                        <a:lnTo>
                          <a:pt x="617" y="150"/>
                        </a:lnTo>
                        <a:lnTo>
                          <a:pt x="620" y="150"/>
                        </a:lnTo>
                        <a:lnTo>
                          <a:pt x="620" y="148"/>
                        </a:lnTo>
                        <a:lnTo>
                          <a:pt x="623" y="148"/>
                        </a:lnTo>
                        <a:lnTo>
                          <a:pt x="623" y="142"/>
                        </a:lnTo>
                        <a:lnTo>
                          <a:pt x="626" y="142"/>
                        </a:lnTo>
                        <a:lnTo>
                          <a:pt x="626" y="139"/>
                        </a:lnTo>
                        <a:lnTo>
                          <a:pt x="629" y="139"/>
                        </a:lnTo>
                        <a:lnTo>
                          <a:pt x="629" y="136"/>
                        </a:lnTo>
                        <a:lnTo>
                          <a:pt x="631" y="136"/>
                        </a:lnTo>
                        <a:lnTo>
                          <a:pt x="631" y="130"/>
                        </a:lnTo>
                        <a:lnTo>
                          <a:pt x="634" y="130"/>
                        </a:lnTo>
                        <a:lnTo>
                          <a:pt x="634" y="127"/>
                        </a:lnTo>
                        <a:lnTo>
                          <a:pt x="637" y="127"/>
                        </a:lnTo>
                        <a:lnTo>
                          <a:pt x="637" y="124"/>
                        </a:lnTo>
                        <a:lnTo>
                          <a:pt x="640" y="124"/>
                        </a:lnTo>
                        <a:lnTo>
                          <a:pt x="640" y="122"/>
                        </a:lnTo>
                        <a:lnTo>
                          <a:pt x="643" y="122"/>
                        </a:lnTo>
                        <a:lnTo>
                          <a:pt x="643" y="119"/>
                        </a:lnTo>
                        <a:lnTo>
                          <a:pt x="646" y="119"/>
                        </a:lnTo>
                        <a:lnTo>
                          <a:pt x="646" y="116"/>
                        </a:lnTo>
                        <a:lnTo>
                          <a:pt x="649" y="116"/>
                        </a:lnTo>
                        <a:lnTo>
                          <a:pt x="652" y="116"/>
                        </a:lnTo>
                        <a:lnTo>
                          <a:pt x="654" y="116"/>
                        </a:lnTo>
                        <a:lnTo>
                          <a:pt x="654" y="119"/>
                        </a:lnTo>
                        <a:lnTo>
                          <a:pt x="657" y="119"/>
                        </a:lnTo>
                        <a:lnTo>
                          <a:pt x="657" y="119"/>
                        </a:lnTo>
                        <a:lnTo>
                          <a:pt x="660" y="119"/>
                        </a:lnTo>
                        <a:lnTo>
                          <a:pt x="660" y="122"/>
                        </a:lnTo>
                        <a:lnTo>
                          <a:pt x="663" y="122"/>
                        </a:lnTo>
                        <a:lnTo>
                          <a:pt x="663" y="124"/>
                        </a:lnTo>
                        <a:lnTo>
                          <a:pt x="666" y="124"/>
                        </a:lnTo>
                        <a:lnTo>
                          <a:pt x="666" y="127"/>
                        </a:lnTo>
                        <a:lnTo>
                          <a:pt x="669" y="127"/>
                        </a:lnTo>
                        <a:lnTo>
                          <a:pt x="669" y="133"/>
                        </a:lnTo>
                        <a:lnTo>
                          <a:pt x="672" y="133"/>
                        </a:lnTo>
                        <a:lnTo>
                          <a:pt x="672" y="136"/>
                        </a:lnTo>
                        <a:lnTo>
                          <a:pt x="675" y="136"/>
                        </a:lnTo>
                        <a:lnTo>
                          <a:pt x="675" y="142"/>
                        </a:lnTo>
                        <a:lnTo>
                          <a:pt x="678" y="142"/>
                        </a:lnTo>
                        <a:lnTo>
                          <a:pt x="678" y="145"/>
                        </a:lnTo>
                        <a:lnTo>
                          <a:pt x="680" y="145"/>
                        </a:lnTo>
                        <a:lnTo>
                          <a:pt x="680" y="148"/>
                        </a:lnTo>
                        <a:lnTo>
                          <a:pt x="683" y="148"/>
                        </a:lnTo>
                        <a:lnTo>
                          <a:pt x="683" y="150"/>
                        </a:lnTo>
                        <a:lnTo>
                          <a:pt x="686" y="150"/>
                        </a:lnTo>
                        <a:lnTo>
                          <a:pt x="686" y="153"/>
                        </a:lnTo>
                        <a:lnTo>
                          <a:pt x="689" y="153"/>
                        </a:lnTo>
                        <a:lnTo>
                          <a:pt x="689" y="156"/>
                        </a:lnTo>
                        <a:lnTo>
                          <a:pt x="692" y="156"/>
                        </a:lnTo>
                        <a:lnTo>
                          <a:pt x="698" y="156"/>
                        </a:lnTo>
                        <a:lnTo>
                          <a:pt x="701" y="156"/>
                        </a:lnTo>
                        <a:lnTo>
                          <a:pt x="701" y="153"/>
                        </a:lnTo>
                        <a:lnTo>
                          <a:pt x="703" y="153"/>
                        </a:lnTo>
                        <a:lnTo>
                          <a:pt x="703" y="150"/>
                        </a:lnTo>
                        <a:lnTo>
                          <a:pt x="706" y="150"/>
                        </a:lnTo>
                        <a:lnTo>
                          <a:pt x="706" y="148"/>
                        </a:lnTo>
                        <a:lnTo>
                          <a:pt x="709" y="148"/>
                        </a:lnTo>
                        <a:lnTo>
                          <a:pt x="709" y="142"/>
                        </a:lnTo>
                        <a:lnTo>
                          <a:pt x="712" y="142"/>
                        </a:lnTo>
                        <a:lnTo>
                          <a:pt x="712" y="139"/>
                        </a:lnTo>
                        <a:lnTo>
                          <a:pt x="715" y="139"/>
                        </a:lnTo>
                        <a:lnTo>
                          <a:pt x="715" y="133"/>
                        </a:lnTo>
                        <a:lnTo>
                          <a:pt x="718" y="133"/>
                        </a:lnTo>
                        <a:lnTo>
                          <a:pt x="718" y="127"/>
                        </a:lnTo>
                        <a:lnTo>
                          <a:pt x="721" y="127"/>
                        </a:lnTo>
                        <a:lnTo>
                          <a:pt x="721" y="122"/>
                        </a:lnTo>
                        <a:lnTo>
                          <a:pt x="724" y="122"/>
                        </a:lnTo>
                        <a:lnTo>
                          <a:pt x="724" y="119"/>
                        </a:lnTo>
                        <a:lnTo>
                          <a:pt x="727" y="119"/>
                        </a:lnTo>
                        <a:lnTo>
                          <a:pt x="727" y="113"/>
                        </a:lnTo>
                        <a:lnTo>
                          <a:pt x="729" y="113"/>
                        </a:lnTo>
                        <a:lnTo>
                          <a:pt x="729" y="110"/>
                        </a:lnTo>
                        <a:lnTo>
                          <a:pt x="732" y="110"/>
                        </a:lnTo>
                        <a:lnTo>
                          <a:pt x="732" y="107"/>
                        </a:lnTo>
                        <a:lnTo>
                          <a:pt x="735" y="107"/>
                        </a:lnTo>
                        <a:lnTo>
                          <a:pt x="735" y="104"/>
                        </a:lnTo>
                        <a:lnTo>
                          <a:pt x="738" y="104"/>
                        </a:lnTo>
                        <a:lnTo>
                          <a:pt x="744" y="104"/>
                        </a:lnTo>
                        <a:lnTo>
                          <a:pt x="747" y="104"/>
                        </a:lnTo>
                        <a:lnTo>
                          <a:pt x="747" y="107"/>
                        </a:lnTo>
                        <a:lnTo>
                          <a:pt x="750" y="107"/>
                        </a:lnTo>
                        <a:lnTo>
                          <a:pt x="750" y="110"/>
                        </a:lnTo>
                        <a:lnTo>
                          <a:pt x="753" y="110"/>
                        </a:lnTo>
                        <a:lnTo>
                          <a:pt x="753" y="113"/>
                        </a:lnTo>
                        <a:lnTo>
                          <a:pt x="755" y="113"/>
                        </a:lnTo>
                        <a:lnTo>
                          <a:pt x="755" y="119"/>
                        </a:lnTo>
                        <a:lnTo>
                          <a:pt x="758" y="119"/>
                        </a:lnTo>
                        <a:lnTo>
                          <a:pt x="758" y="122"/>
                        </a:lnTo>
                        <a:lnTo>
                          <a:pt x="761" y="122"/>
                        </a:lnTo>
                        <a:lnTo>
                          <a:pt x="761" y="127"/>
                        </a:lnTo>
                        <a:lnTo>
                          <a:pt x="764" y="127"/>
                        </a:lnTo>
                        <a:lnTo>
                          <a:pt x="764" y="133"/>
                        </a:lnTo>
                        <a:lnTo>
                          <a:pt x="767" y="133"/>
                        </a:lnTo>
                        <a:lnTo>
                          <a:pt x="767" y="139"/>
                        </a:lnTo>
                        <a:lnTo>
                          <a:pt x="770" y="139"/>
                        </a:lnTo>
                        <a:lnTo>
                          <a:pt x="770" y="145"/>
                        </a:lnTo>
                        <a:lnTo>
                          <a:pt x="773" y="145"/>
                        </a:lnTo>
                        <a:lnTo>
                          <a:pt x="773" y="148"/>
                        </a:lnTo>
                        <a:lnTo>
                          <a:pt x="776" y="148"/>
                        </a:lnTo>
                        <a:lnTo>
                          <a:pt x="776" y="153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3" name="Freeform 169">
                    <a:extLst>
                      <a:ext uri="{FF2B5EF4-FFF2-40B4-BE49-F238E27FC236}">
                        <a16:creationId xmlns:a16="http://schemas.microsoft.com/office/drawing/2014/main" id="{DE042225-3486-FB7D-DB04-AC9E3ED294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3" y="1288"/>
                    <a:ext cx="450" cy="234"/>
                  </a:xfrm>
                  <a:custGeom>
                    <a:avLst/>
                    <a:gdLst>
                      <a:gd name="T0" fmla="*/ 6 w 450"/>
                      <a:gd name="T1" fmla="*/ 107 h 234"/>
                      <a:gd name="T2" fmla="*/ 24 w 450"/>
                      <a:gd name="T3" fmla="*/ 104 h 234"/>
                      <a:gd name="T4" fmla="*/ 38 w 450"/>
                      <a:gd name="T5" fmla="*/ 101 h 234"/>
                      <a:gd name="T6" fmla="*/ 44 w 450"/>
                      <a:gd name="T7" fmla="*/ 113 h 234"/>
                      <a:gd name="T8" fmla="*/ 52 w 450"/>
                      <a:gd name="T9" fmla="*/ 119 h 234"/>
                      <a:gd name="T10" fmla="*/ 58 w 450"/>
                      <a:gd name="T11" fmla="*/ 122 h 234"/>
                      <a:gd name="T12" fmla="*/ 67 w 450"/>
                      <a:gd name="T13" fmla="*/ 119 h 234"/>
                      <a:gd name="T14" fmla="*/ 73 w 450"/>
                      <a:gd name="T15" fmla="*/ 96 h 234"/>
                      <a:gd name="T16" fmla="*/ 81 w 450"/>
                      <a:gd name="T17" fmla="*/ 75 h 234"/>
                      <a:gd name="T18" fmla="*/ 87 w 450"/>
                      <a:gd name="T19" fmla="*/ 58 h 234"/>
                      <a:gd name="T20" fmla="*/ 96 w 450"/>
                      <a:gd name="T21" fmla="*/ 58 h 234"/>
                      <a:gd name="T22" fmla="*/ 101 w 450"/>
                      <a:gd name="T23" fmla="*/ 81 h 234"/>
                      <a:gd name="T24" fmla="*/ 110 w 450"/>
                      <a:gd name="T25" fmla="*/ 110 h 234"/>
                      <a:gd name="T26" fmla="*/ 116 w 450"/>
                      <a:gd name="T27" fmla="*/ 153 h 234"/>
                      <a:gd name="T28" fmla="*/ 124 w 450"/>
                      <a:gd name="T29" fmla="*/ 171 h 234"/>
                      <a:gd name="T30" fmla="*/ 130 w 450"/>
                      <a:gd name="T31" fmla="*/ 176 h 234"/>
                      <a:gd name="T32" fmla="*/ 139 w 450"/>
                      <a:gd name="T33" fmla="*/ 168 h 234"/>
                      <a:gd name="T34" fmla="*/ 145 w 450"/>
                      <a:gd name="T35" fmla="*/ 142 h 234"/>
                      <a:gd name="T36" fmla="*/ 153 w 450"/>
                      <a:gd name="T37" fmla="*/ 127 h 234"/>
                      <a:gd name="T38" fmla="*/ 159 w 450"/>
                      <a:gd name="T39" fmla="*/ 130 h 234"/>
                      <a:gd name="T40" fmla="*/ 168 w 450"/>
                      <a:gd name="T41" fmla="*/ 145 h 234"/>
                      <a:gd name="T42" fmla="*/ 173 w 450"/>
                      <a:gd name="T43" fmla="*/ 191 h 234"/>
                      <a:gd name="T44" fmla="*/ 182 w 450"/>
                      <a:gd name="T45" fmla="*/ 220 h 234"/>
                      <a:gd name="T46" fmla="*/ 188 w 450"/>
                      <a:gd name="T47" fmla="*/ 234 h 234"/>
                      <a:gd name="T48" fmla="*/ 197 w 450"/>
                      <a:gd name="T49" fmla="*/ 220 h 234"/>
                      <a:gd name="T50" fmla="*/ 202 w 450"/>
                      <a:gd name="T51" fmla="*/ 165 h 234"/>
                      <a:gd name="T52" fmla="*/ 211 w 450"/>
                      <a:gd name="T53" fmla="*/ 113 h 234"/>
                      <a:gd name="T54" fmla="*/ 217 w 450"/>
                      <a:gd name="T55" fmla="*/ 41 h 234"/>
                      <a:gd name="T56" fmla="*/ 225 w 450"/>
                      <a:gd name="T57" fmla="*/ 12 h 234"/>
                      <a:gd name="T58" fmla="*/ 231 w 450"/>
                      <a:gd name="T59" fmla="*/ 3 h 234"/>
                      <a:gd name="T60" fmla="*/ 240 w 450"/>
                      <a:gd name="T61" fmla="*/ 15 h 234"/>
                      <a:gd name="T62" fmla="*/ 246 w 450"/>
                      <a:gd name="T63" fmla="*/ 61 h 234"/>
                      <a:gd name="T64" fmla="*/ 254 w 450"/>
                      <a:gd name="T65" fmla="*/ 98 h 234"/>
                      <a:gd name="T66" fmla="*/ 260 w 450"/>
                      <a:gd name="T67" fmla="*/ 139 h 234"/>
                      <a:gd name="T68" fmla="*/ 269 w 450"/>
                      <a:gd name="T69" fmla="*/ 153 h 234"/>
                      <a:gd name="T70" fmla="*/ 277 w 450"/>
                      <a:gd name="T71" fmla="*/ 142 h 234"/>
                      <a:gd name="T72" fmla="*/ 286 w 450"/>
                      <a:gd name="T73" fmla="*/ 124 h 234"/>
                      <a:gd name="T74" fmla="*/ 292 w 450"/>
                      <a:gd name="T75" fmla="*/ 96 h 234"/>
                      <a:gd name="T76" fmla="*/ 300 w 450"/>
                      <a:gd name="T77" fmla="*/ 81 h 234"/>
                      <a:gd name="T78" fmla="*/ 306 w 450"/>
                      <a:gd name="T79" fmla="*/ 64 h 234"/>
                      <a:gd name="T80" fmla="*/ 315 w 450"/>
                      <a:gd name="T81" fmla="*/ 58 h 234"/>
                      <a:gd name="T82" fmla="*/ 326 w 450"/>
                      <a:gd name="T83" fmla="*/ 55 h 234"/>
                      <a:gd name="T84" fmla="*/ 335 w 450"/>
                      <a:gd name="T85" fmla="*/ 61 h 234"/>
                      <a:gd name="T86" fmla="*/ 341 w 450"/>
                      <a:gd name="T87" fmla="*/ 72 h 234"/>
                      <a:gd name="T88" fmla="*/ 349 w 450"/>
                      <a:gd name="T89" fmla="*/ 84 h 234"/>
                      <a:gd name="T90" fmla="*/ 355 w 450"/>
                      <a:gd name="T91" fmla="*/ 96 h 234"/>
                      <a:gd name="T92" fmla="*/ 364 w 450"/>
                      <a:gd name="T93" fmla="*/ 101 h 234"/>
                      <a:gd name="T94" fmla="*/ 370 w 450"/>
                      <a:gd name="T95" fmla="*/ 96 h 234"/>
                      <a:gd name="T96" fmla="*/ 378 w 450"/>
                      <a:gd name="T97" fmla="*/ 87 h 234"/>
                      <a:gd name="T98" fmla="*/ 384 w 450"/>
                      <a:gd name="T99" fmla="*/ 64 h 234"/>
                      <a:gd name="T100" fmla="*/ 393 w 450"/>
                      <a:gd name="T101" fmla="*/ 46 h 234"/>
                      <a:gd name="T102" fmla="*/ 398 w 450"/>
                      <a:gd name="T103" fmla="*/ 29 h 234"/>
                      <a:gd name="T104" fmla="*/ 413 w 450"/>
                      <a:gd name="T105" fmla="*/ 23 h 234"/>
                      <a:gd name="T106" fmla="*/ 419 w 450"/>
                      <a:gd name="T107" fmla="*/ 44 h 234"/>
                      <a:gd name="T108" fmla="*/ 427 w 450"/>
                      <a:gd name="T109" fmla="*/ 67 h 234"/>
                      <a:gd name="T110" fmla="*/ 433 w 450"/>
                      <a:gd name="T111" fmla="*/ 104 h 234"/>
                      <a:gd name="T112" fmla="*/ 442 w 450"/>
                      <a:gd name="T113" fmla="*/ 127 h 234"/>
                      <a:gd name="T114" fmla="*/ 447 w 450"/>
                      <a:gd name="T115" fmla="*/ 148 h 2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50" h="234">
                        <a:moveTo>
                          <a:pt x="0" y="101"/>
                        </a:moveTo>
                        <a:lnTo>
                          <a:pt x="0" y="104"/>
                        </a:lnTo>
                        <a:lnTo>
                          <a:pt x="3" y="104"/>
                        </a:lnTo>
                        <a:lnTo>
                          <a:pt x="3" y="107"/>
                        </a:lnTo>
                        <a:lnTo>
                          <a:pt x="6" y="107"/>
                        </a:lnTo>
                        <a:lnTo>
                          <a:pt x="18" y="107"/>
                        </a:lnTo>
                        <a:lnTo>
                          <a:pt x="21" y="107"/>
                        </a:lnTo>
                        <a:lnTo>
                          <a:pt x="21" y="104"/>
                        </a:lnTo>
                        <a:lnTo>
                          <a:pt x="24" y="104"/>
                        </a:lnTo>
                        <a:lnTo>
                          <a:pt x="24" y="104"/>
                        </a:lnTo>
                        <a:lnTo>
                          <a:pt x="26" y="104"/>
                        </a:lnTo>
                        <a:lnTo>
                          <a:pt x="26" y="101"/>
                        </a:lnTo>
                        <a:lnTo>
                          <a:pt x="29" y="101"/>
                        </a:lnTo>
                        <a:lnTo>
                          <a:pt x="35" y="101"/>
                        </a:lnTo>
                        <a:lnTo>
                          <a:pt x="38" y="101"/>
                        </a:lnTo>
                        <a:lnTo>
                          <a:pt x="38" y="104"/>
                        </a:lnTo>
                        <a:lnTo>
                          <a:pt x="41" y="104"/>
                        </a:lnTo>
                        <a:lnTo>
                          <a:pt x="41" y="107"/>
                        </a:lnTo>
                        <a:lnTo>
                          <a:pt x="44" y="107"/>
                        </a:lnTo>
                        <a:lnTo>
                          <a:pt x="44" y="113"/>
                        </a:lnTo>
                        <a:lnTo>
                          <a:pt x="47" y="113"/>
                        </a:lnTo>
                        <a:lnTo>
                          <a:pt x="47" y="116"/>
                        </a:lnTo>
                        <a:lnTo>
                          <a:pt x="49" y="116"/>
                        </a:lnTo>
                        <a:lnTo>
                          <a:pt x="49" y="119"/>
                        </a:lnTo>
                        <a:lnTo>
                          <a:pt x="52" y="119"/>
                        </a:lnTo>
                        <a:lnTo>
                          <a:pt x="52" y="124"/>
                        </a:lnTo>
                        <a:lnTo>
                          <a:pt x="55" y="124"/>
                        </a:lnTo>
                        <a:lnTo>
                          <a:pt x="55" y="124"/>
                        </a:lnTo>
                        <a:lnTo>
                          <a:pt x="58" y="124"/>
                        </a:lnTo>
                        <a:lnTo>
                          <a:pt x="58" y="122"/>
                        </a:lnTo>
                        <a:lnTo>
                          <a:pt x="61" y="122"/>
                        </a:lnTo>
                        <a:lnTo>
                          <a:pt x="61" y="122"/>
                        </a:lnTo>
                        <a:lnTo>
                          <a:pt x="64" y="122"/>
                        </a:lnTo>
                        <a:lnTo>
                          <a:pt x="64" y="119"/>
                        </a:lnTo>
                        <a:lnTo>
                          <a:pt x="67" y="119"/>
                        </a:lnTo>
                        <a:lnTo>
                          <a:pt x="67" y="110"/>
                        </a:lnTo>
                        <a:lnTo>
                          <a:pt x="70" y="110"/>
                        </a:lnTo>
                        <a:lnTo>
                          <a:pt x="70" y="104"/>
                        </a:lnTo>
                        <a:lnTo>
                          <a:pt x="73" y="104"/>
                        </a:lnTo>
                        <a:lnTo>
                          <a:pt x="73" y="96"/>
                        </a:lnTo>
                        <a:lnTo>
                          <a:pt x="75" y="96"/>
                        </a:lnTo>
                        <a:lnTo>
                          <a:pt x="75" y="87"/>
                        </a:lnTo>
                        <a:lnTo>
                          <a:pt x="78" y="87"/>
                        </a:lnTo>
                        <a:lnTo>
                          <a:pt x="78" y="75"/>
                        </a:lnTo>
                        <a:lnTo>
                          <a:pt x="81" y="75"/>
                        </a:lnTo>
                        <a:lnTo>
                          <a:pt x="81" y="70"/>
                        </a:lnTo>
                        <a:lnTo>
                          <a:pt x="84" y="70"/>
                        </a:lnTo>
                        <a:lnTo>
                          <a:pt x="84" y="64"/>
                        </a:lnTo>
                        <a:lnTo>
                          <a:pt x="87" y="64"/>
                        </a:lnTo>
                        <a:lnTo>
                          <a:pt x="87" y="58"/>
                        </a:lnTo>
                        <a:lnTo>
                          <a:pt x="90" y="58"/>
                        </a:lnTo>
                        <a:lnTo>
                          <a:pt x="90" y="55"/>
                        </a:lnTo>
                        <a:lnTo>
                          <a:pt x="93" y="55"/>
                        </a:lnTo>
                        <a:lnTo>
                          <a:pt x="93" y="58"/>
                        </a:lnTo>
                        <a:lnTo>
                          <a:pt x="96" y="58"/>
                        </a:lnTo>
                        <a:lnTo>
                          <a:pt x="96" y="64"/>
                        </a:lnTo>
                        <a:lnTo>
                          <a:pt x="99" y="64"/>
                        </a:lnTo>
                        <a:lnTo>
                          <a:pt x="99" y="70"/>
                        </a:lnTo>
                        <a:lnTo>
                          <a:pt x="101" y="70"/>
                        </a:lnTo>
                        <a:lnTo>
                          <a:pt x="101" y="81"/>
                        </a:lnTo>
                        <a:lnTo>
                          <a:pt x="104" y="81"/>
                        </a:lnTo>
                        <a:lnTo>
                          <a:pt x="104" y="96"/>
                        </a:lnTo>
                        <a:lnTo>
                          <a:pt x="107" y="96"/>
                        </a:lnTo>
                        <a:lnTo>
                          <a:pt x="107" y="110"/>
                        </a:lnTo>
                        <a:lnTo>
                          <a:pt x="110" y="110"/>
                        </a:lnTo>
                        <a:lnTo>
                          <a:pt x="110" y="124"/>
                        </a:lnTo>
                        <a:lnTo>
                          <a:pt x="113" y="124"/>
                        </a:lnTo>
                        <a:lnTo>
                          <a:pt x="113" y="139"/>
                        </a:lnTo>
                        <a:lnTo>
                          <a:pt x="116" y="139"/>
                        </a:lnTo>
                        <a:lnTo>
                          <a:pt x="116" y="153"/>
                        </a:lnTo>
                        <a:lnTo>
                          <a:pt x="119" y="153"/>
                        </a:lnTo>
                        <a:lnTo>
                          <a:pt x="119" y="162"/>
                        </a:lnTo>
                        <a:lnTo>
                          <a:pt x="122" y="162"/>
                        </a:lnTo>
                        <a:lnTo>
                          <a:pt x="122" y="171"/>
                        </a:lnTo>
                        <a:lnTo>
                          <a:pt x="124" y="171"/>
                        </a:lnTo>
                        <a:lnTo>
                          <a:pt x="124" y="176"/>
                        </a:lnTo>
                        <a:lnTo>
                          <a:pt x="127" y="176"/>
                        </a:lnTo>
                        <a:lnTo>
                          <a:pt x="127" y="179"/>
                        </a:lnTo>
                        <a:lnTo>
                          <a:pt x="130" y="179"/>
                        </a:lnTo>
                        <a:lnTo>
                          <a:pt x="130" y="176"/>
                        </a:lnTo>
                        <a:lnTo>
                          <a:pt x="133" y="176"/>
                        </a:lnTo>
                        <a:lnTo>
                          <a:pt x="133" y="174"/>
                        </a:lnTo>
                        <a:lnTo>
                          <a:pt x="136" y="174"/>
                        </a:lnTo>
                        <a:lnTo>
                          <a:pt x="136" y="168"/>
                        </a:lnTo>
                        <a:lnTo>
                          <a:pt x="139" y="168"/>
                        </a:lnTo>
                        <a:lnTo>
                          <a:pt x="139" y="159"/>
                        </a:lnTo>
                        <a:lnTo>
                          <a:pt x="142" y="159"/>
                        </a:lnTo>
                        <a:lnTo>
                          <a:pt x="142" y="150"/>
                        </a:lnTo>
                        <a:lnTo>
                          <a:pt x="145" y="150"/>
                        </a:lnTo>
                        <a:lnTo>
                          <a:pt x="145" y="142"/>
                        </a:lnTo>
                        <a:lnTo>
                          <a:pt x="148" y="142"/>
                        </a:lnTo>
                        <a:lnTo>
                          <a:pt x="148" y="133"/>
                        </a:lnTo>
                        <a:lnTo>
                          <a:pt x="150" y="133"/>
                        </a:lnTo>
                        <a:lnTo>
                          <a:pt x="150" y="127"/>
                        </a:lnTo>
                        <a:lnTo>
                          <a:pt x="153" y="127"/>
                        </a:lnTo>
                        <a:lnTo>
                          <a:pt x="153" y="122"/>
                        </a:lnTo>
                        <a:lnTo>
                          <a:pt x="156" y="122"/>
                        </a:lnTo>
                        <a:lnTo>
                          <a:pt x="156" y="124"/>
                        </a:lnTo>
                        <a:lnTo>
                          <a:pt x="159" y="124"/>
                        </a:lnTo>
                        <a:lnTo>
                          <a:pt x="159" y="130"/>
                        </a:lnTo>
                        <a:lnTo>
                          <a:pt x="162" y="130"/>
                        </a:lnTo>
                        <a:lnTo>
                          <a:pt x="162" y="133"/>
                        </a:lnTo>
                        <a:lnTo>
                          <a:pt x="165" y="133"/>
                        </a:lnTo>
                        <a:lnTo>
                          <a:pt x="165" y="145"/>
                        </a:lnTo>
                        <a:lnTo>
                          <a:pt x="168" y="145"/>
                        </a:lnTo>
                        <a:lnTo>
                          <a:pt x="168" y="159"/>
                        </a:lnTo>
                        <a:lnTo>
                          <a:pt x="171" y="159"/>
                        </a:lnTo>
                        <a:lnTo>
                          <a:pt x="171" y="174"/>
                        </a:lnTo>
                        <a:lnTo>
                          <a:pt x="173" y="174"/>
                        </a:lnTo>
                        <a:lnTo>
                          <a:pt x="173" y="191"/>
                        </a:lnTo>
                        <a:lnTo>
                          <a:pt x="176" y="191"/>
                        </a:lnTo>
                        <a:lnTo>
                          <a:pt x="176" y="205"/>
                        </a:lnTo>
                        <a:lnTo>
                          <a:pt x="179" y="205"/>
                        </a:lnTo>
                        <a:lnTo>
                          <a:pt x="179" y="220"/>
                        </a:lnTo>
                        <a:lnTo>
                          <a:pt x="182" y="220"/>
                        </a:lnTo>
                        <a:lnTo>
                          <a:pt x="182" y="228"/>
                        </a:lnTo>
                        <a:lnTo>
                          <a:pt x="185" y="228"/>
                        </a:lnTo>
                        <a:lnTo>
                          <a:pt x="185" y="231"/>
                        </a:lnTo>
                        <a:lnTo>
                          <a:pt x="188" y="231"/>
                        </a:lnTo>
                        <a:lnTo>
                          <a:pt x="188" y="234"/>
                        </a:lnTo>
                        <a:lnTo>
                          <a:pt x="191" y="234"/>
                        </a:lnTo>
                        <a:lnTo>
                          <a:pt x="191" y="231"/>
                        </a:lnTo>
                        <a:lnTo>
                          <a:pt x="194" y="231"/>
                        </a:lnTo>
                        <a:lnTo>
                          <a:pt x="194" y="220"/>
                        </a:lnTo>
                        <a:lnTo>
                          <a:pt x="197" y="220"/>
                        </a:lnTo>
                        <a:lnTo>
                          <a:pt x="197" y="205"/>
                        </a:lnTo>
                        <a:lnTo>
                          <a:pt x="199" y="205"/>
                        </a:lnTo>
                        <a:lnTo>
                          <a:pt x="199" y="188"/>
                        </a:lnTo>
                        <a:lnTo>
                          <a:pt x="202" y="188"/>
                        </a:lnTo>
                        <a:lnTo>
                          <a:pt x="202" y="165"/>
                        </a:lnTo>
                        <a:lnTo>
                          <a:pt x="205" y="165"/>
                        </a:lnTo>
                        <a:lnTo>
                          <a:pt x="205" y="139"/>
                        </a:lnTo>
                        <a:lnTo>
                          <a:pt x="208" y="139"/>
                        </a:lnTo>
                        <a:lnTo>
                          <a:pt x="208" y="113"/>
                        </a:lnTo>
                        <a:lnTo>
                          <a:pt x="211" y="113"/>
                        </a:lnTo>
                        <a:lnTo>
                          <a:pt x="211" y="90"/>
                        </a:lnTo>
                        <a:lnTo>
                          <a:pt x="214" y="90"/>
                        </a:lnTo>
                        <a:lnTo>
                          <a:pt x="214" y="64"/>
                        </a:lnTo>
                        <a:lnTo>
                          <a:pt x="217" y="64"/>
                        </a:lnTo>
                        <a:lnTo>
                          <a:pt x="217" y="41"/>
                        </a:lnTo>
                        <a:lnTo>
                          <a:pt x="220" y="41"/>
                        </a:lnTo>
                        <a:lnTo>
                          <a:pt x="220" y="26"/>
                        </a:lnTo>
                        <a:lnTo>
                          <a:pt x="223" y="26"/>
                        </a:lnTo>
                        <a:lnTo>
                          <a:pt x="223" y="12"/>
                        </a:lnTo>
                        <a:lnTo>
                          <a:pt x="225" y="12"/>
                        </a:lnTo>
                        <a:lnTo>
                          <a:pt x="225" y="0"/>
                        </a:lnTo>
                        <a:lnTo>
                          <a:pt x="228" y="0"/>
                        </a:lnTo>
                        <a:lnTo>
                          <a:pt x="228" y="0"/>
                        </a:lnTo>
                        <a:lnTo>
                          <a:pt x="231" y="0"/>
                        </a:lnTo>
                        <a:lnTo>
                          <a:pt x="231" y="3"/>
                        </a:lnTo>
                        <a:lnTo>
                          <a:pt x="234" y="3"/>
                        </a:lnTo>
                        <a:lnTo>
                          <a:pt x="234" y="6"/>
                        </a:lnTo>
                        <a:lnTo>
                          <a:pt x="237" y="6"/>
                        </a:lnTo>
                        <a:lnTo>
                          <a:pt x="237" y="15"/>
                        </a:lnTo>
                        <a:lnTo>
                          <a:pt x="240" y="15"/>
                        </a:lnTo>
                        <a:lnTo>
                          <a:pt x="240" y="32"/>
                        </a:lnTo>
                        <a:lnTo>
                          <a:pt x="243" y="32"/>
                        </a:lnTo>
                        <a:lnTo>
                          <a:pt x="243" y="46"/>
                        </a:lnTo>
                        <a:lnTo>
                          <a:pt x="246" y="46"/>
                        </a:lnTo>
                        <a:lnTo>
                          <a:pt x="246" y="61"/>
                        </a:lnTo>
                        <a:lnTo>
                          <a:pt x="248" y="61"/>
                        </a:lnTo>
                        <a:lnTo>
                          <a:pt x="248" y="81"/>
                        </a:lnTo>
                        <a:lnTo>
                          <a:pt x="251" y="81"/>
                        </a:lnTo>
                        <a:lnTo>
                          <a:pt x="251" y="98"/>
                        </a:lnTo>
                        <a:lnTo>
                          <a:pt x="254" y="98"/>
                        </a:lnTo>
                        <a:lnTo>
                          <a:pt x="254" y="116"/>
                        </a:lnTo>
                        <a:lnTo>
                          <a:pt x="257" y="116"/>
                        </a:lnTo>
                        <a:lnTo>
                          <a:pt x="257" y="127"/>
                        </a:lnTo>
                        <a:lnTo>
                          <a:pt x="260" y="127"/>
                        </a:lnTo>
                        <a:lnTo>
                          <a:pt x="260" y="139"/>
                        </a:lnTo>
                        <a:lnTo>
                          <a:pt x="263" y="139"/>
                        </a:lnTo>
                        <a:lnTo>
                          <a:pt x="263" y="150"/>
                        </a:lnTo>
                        <a:lnTo>
                          <a:pt x="266" y="150"/>
                        </a:lnTo>
                        <a:lnTo>
                          <a:pt x="266" y="153"/>
                        </a:lnTo>
                        <a:lnTo>
                          <a:pt x="269" y="153"/>
                        </a:lnTo>
                        <a:lnTo>
                          <a:pt x="272" y="153"/>
                        </a:lnTo>
                        <a:lnTo>
                          <a:pt x="274" y="153"/>
                        </a:lnTo>
                        <a:lnTo>
                          <a:pt x="274" y="148"/>
                        </a:lnTo>
                        <a:lnTo>
                          <a:pt x="277" y="148"/>
                        </a:lnTo>
                        <a:lnTo>
                          <a:pt x="277" y="142"/>
                        </a:lnTo>
                        <a:lnTo>
                          <a:pt x="280" y="142"/>
                        </a:lnTo>
                        <a:lnTo>
                          <a:pt x="280" y="133"/>
                        </a:lnTo>
                        <a:lnTo>
                          <a:pt x="283" y="133"/>
                        </a:lnTo>
                        <a:lnTo>
                          <a:pt x="283" y="124"/>
                        </a:lnTo>
                        <a:lnTo>
                          <a:pt x="286" y="124"/>
                        </a:lnTo>
                        <a:lnTo>
                          <a:pt x="286" y="116"/>
                        </a:lnTo>
                        <a:lnTo>
                          <a:pt x="289" y="116"/>
                        </a:lnTo>
                        <a:lnTo>
                          <a:pt x="289" y="104"/>
                        </a:lnTo>
                        <a:lnTo>
                          <a:pt x="292" y="104"/>
                        </a:lnTo>
                        <a:lnTo>
                          <a:pt x="292" y="96"/>
                        </a:lnTo>
                        <a:lnTo>
                          <a:pt x="295" y="96"/>
                        </a:lnTo>
                        <a:lnTo>
                          <a:pt x="295" y="87"/>
                        </a:lnTo>
                        <a:lnTo>
                          <a:pt x="298" y="87"/>
                        </a:lnTo>
                        <a:lnTo>
                          <a:pt x="298" y="81"/>
                        </a:lnTo>
                        <a:lnTo>
                          <a:pt x="300" y="81"/>
                        </a:lnTo>
                        <a:lnTo>
                          <a:pt x="300" y="72"/>
                        </a:lnTo>
                        <a:lnTo>
                          <a:pt x="303" y="72"/>
                        </a:lnTo>
                        <a:lnTo>
                          <a:pt x="303" y="70"/>
                        </a:lnTo>
                        <a:lnTo>
                          <a:pt x="306" y="70"/>
                        </a:lnTo>
                        <a:lnTo>
                          <a:pt x="306" y="64"/>
                        </a:lnTo>
                        <a:lnTo>
                          <a:pt x="309" y="64"/>
                        </a:lnTo>
                        <a:lnTo>
                          <a:pt x="309" y="61"/>
                        </a:lnTo>
                        <a:lnTo>
                          <a:pt x="312" y="61"/>
                        </a:lnTo>
                        <a:lnTo>
                          <a:pt x="312" y="58"/>
                        </a:lnTo>
                        <a:lnTo>
                          <a:pt x="315" y="58"/>
                        </a:lnTo>
                        <a:lnTo>
                          <a:pt x="315" y="58"/>
                        </a:lnTo>
                        <a:lnTo>
                          <a:pt x="318" y="58"/>
                        </a:lnTo>
                        <a:lnTo>
                          <a:pt x="318" y="55"/>
                        </a:lnTo>
                        <a:lnTo>
                          <a:pt x="321" y="55"/>
                        </a:lnTo>
                        <a:lnTo>
                          <a:pt x="326" y="55"/>
                        </a:lnTo>
                        <a:lnTo>
                          <a:pt x="329" y="55"/>
                        </a:lnTo>
                        <a:lnTo>
                          <a:pt x="329" y="58"/>
                        </a:lnTo>
                        <a:lnTo>
                          <a:pt x="332" y="58"/>
                        </a:lnTo>
                        <a:lnTo>
                          <a:pt x="332" y="61"/>
                        </a:lnTo>
                        <a:lnTo>
                          <a:pt x="335" y="61"/>
                        </a:lnTo>
                        <a:lnTo>
                          <a:pt x="335" y="64"/>
                        </a:lnTo>
                        <a:lnTo>
                          <a:pt x="338" y="64"/>
                        </a:lnTo>
                        <a:lnTo>
                          <a:pt x="338" y="70"/>
                        </a:lnTo>
                        <a:lnTo>
                          <a:pt x="341" y="70"/>
                        </a:lnTo>
                        <a:lnTo>
                          <a:pt x="341" y="72"/>
                        </a:lnTo>
                        <a:lnTo>
                          <a:pt x="344" y="72"/>
                        </a:lnTo>
                        <a:lnTo>
                          <a:pt x="344" y="78"/>
                        </a:lnTo>
                        <a:lnTo>
                          <a:pt x="347" y="78"/>
                        </a:lnTo>
                        <a:lnTo>
                          <a:pt x="347" y="84"/>
                        </a:lnTo>
                        <a:lnTo>
                          <a:pt x="349" y="84"/>
                        </a:lnTo>
                        <a:lnTo>
                          <a:pt x="349" y="87"/>
                        </a:lnTo>
                        <a:lnTo>
                          <a:pt x="352" y="87"/>
                        </a:lnTo>
                        <a:lnTo>
                          <a:pt x="352" y="93"/>
                        </a:lnTo>
                        <a:lnTo>
                          <a:pt x="355" y="93"/>
                        </a:lnTo>
                        <a:lnTo>
                          <a:pt x="355" y="96"/>
                        </a:lnTo>
                        <a:lnTo>
                          <a:pt x="358" y="96"/>
                        </a:lnTo>
                        <a:lnTo>
                          <a:pt x="358" y="98"/>
                        </a:lnTo>
                        <a:lnTo>
                          <a:pt x="361" y="98"/>
                        </a:lnTo>
                        <a:lnTo>
                          <a:pt x="361" y="101"/>
                        </a:lnTo>
                        <a:lnTo>
                          <a:pt x="364" y="101"/>
                        </a:lnTo>
                        <a:lnTo>
                          <a:pt x="364" y="101"/>
                        </a:lnTo>
                        <a:lnTo>
                          <a:pt x="367" y="101"/>
                        </a:lnTo>
                        <a:lnTo>
                          <a:pt x="367" y="98"/>
                        </a:lnTo>
                        <a:lnTo>
                          <a:pt x="370" y="98"/>
                        </a:lnTo>
                        <a:lnTo>
                          <a:pt x="370" y="96"/>
                        </a:lnTo>
                        <a:lnTo>
                          <a:pt x="372" y="96"/>
                        </a:lnTo>
                        <a:lnTo>
                          <a:pt x="372" y="93"/>
                        </a:lnTo>
                        <a:lnTo>
                          <a:pt x="375" y="93"/>
                        </a:lnTo>
                        <a:lnTo>
                          <a:pt x="375" y="87"/>
                        </a:lnTo>
                        <a:lnTo>
                          <a:pt x="378" y="87"/>
                        </a:lnTo>
                        <a:lnTo>
                          <a:pt x="378" y="78"/>
                        </a:lnTo>
                        <a:lnTo>
                          <a:pt x="381" y="78"/>
                        </a:lnTo>
                        <a:lnTo>
                          <a:pt x="381" y="72"/>
                        </a:lnTo>
                        <a:lnTo>
                          <a:pt x="384" y="72"/>
                        </a:lnTo>
                        <a:lnTo>
                          <a:pt x="384" y="64"/>
                        </a:lnTo>
                        <a:lnTo>
                          <a:pt x="387" y="64"/>
                        </a:lnTo>
                        <a:lnTo>
                          <a:pt x="387" y="55"/>
                        </a:lnTo>
                        <a:lnTo>
                          <a:pt x="390" y="55"/>
                        </a:lnTo>
                        <a:lnTo>
                          <a:pt x="390" y="46"/>
                        </a:lnTo>
                        <a:lnTo>
                          <a:pt x="393" y="46"/>
                        </a:lnTo>
                        <a:lnTo>
                          <a:pt x="393" y="41"/>
                        </a:lnTo>
                        <a:lnTo>
                          <a:pt x="396" y="41"/>
                        </a:lnTo>
                        <a:lnTo>
                          <a:pt x="396" y="35"/>
                        </a:lnTo>
                        <a:lnTo>
                          <a:pt x="398" y="35"/>
                        </a:lnTo>
                        <a:lnTo>
                          <a:pt x="398" y="29"/>
                        </a:lnTo>
                        <a:lnTo>
                          <a:pt x="401" y="29"/>
                        </a:lnTo>
                        <a:lnTo>
                          <a:pt x="401" y="23"/>
                        </a:lnTo>
                        <a:lnTo>
                          <a:pt x="404" y="23"/>
                        </a:lnTo>
                        <a:lnTo>
                          <a:pt x="410" y="23"/>
                        </a:lnTo>
                        <a:lnTo>
                          <a:pt x="413" y="23"/>
                        </a:lnTo>
                        <a:lnTo>
                          <a:pt x="413" y="32"/>
                        </a:lnTo>
                        <a:lnTo>
                          <a:pt x="416" y="32"/>
                        </a:lnTo>
                        <a:lnTo>
                          <a:pt x="416" y="38"/>
                        </a:lnTo>
                        <a:lnTo>
                          <a:pt x="419" y="38"/>
                        </a:lnTo>
                        <a:lnTo>
                          <a:pt x="419" y="44"/>
                        </a:lnTo>
                        <a:lnTo>
                          <a:pt x="422" y="44"/>
                        </a:lnTo>
                        <a:lnTo>
                          <a:pt x="422" y="55"/>
                        </a:lnTo>
                        <a:lnTo>
                          <a:pt x="424" y="55"/>
                        </a:lnTo>
                        <a:lnTo>
                          <a:pt x="424" y="67"/>
                        </a:lnTo>
                        <a:lnTo>
                          <a:pt x="427" y="67"/>
                        </a:lnTo>
                        <a:lnTo>
                          <a:pt x="427" y="78"/>
                        </a:lnTo>
                        <a:lnTo>
                          <a:pt x="430" y="78"/>
                        </a:lnTo>
                        <a:lnTo>
                          <a:pt x="430" y="90"/>
                        </a:lnTo>
                        <a:lnTo>
                          <a:pt x="433" y="90"/>
                        </a:lnTo>
                        <a:lnTo>
                          <a:pt x="433" y="104"/>
                        </a:lnTo>
                        <a:lnTo>
                          <a:pt x="436" y="104"/>
                        </a:lnTo>
                        <a:lnTo>
                          <a:pt x="436" y="116"/>
                        </a:lnTo>
                        <a:lnTo>
                          <a:pt x="439" y="116"/>
                        </a:lnTo>
                        <a:lnTo>
                          <a:pt x="439" y="127"/>
                        </a:lnTo>
                        <a:lnTo>
                          <a:pt x="442" y="127"/>
                        </a:lnTo>
                        <a:lnTo>
                          <a:pt x="442" y="136"/>
                        </a:lnTo>
                        <a:lnTo>
                          <a:pt x="445" y="136"/>
                        </a:lnTo>
                        <a:lnTo>
                          <a:pt x="445" y="148"/>
                        </a:lnTo>
                        <a:lnTo>
                          <a:pt x="447" y="148"/>
                        </a:lnTo>
                        <a:lnTo>
                          <a:pt x="447" y="148"/>
                        </a:lnTo>
                        <a:lnTo>
                          <a:pt x="450" y="148"/>
                        </a:lnTo>
                        <a:lnTo>
                          <a:pt x="450" y="153"/>
                        </a:lnTo>
                      </a:path>
                    </a:pathLst>
                  </a:custGeom>
                  <a:noFill/>
                  <a:ln w="19050">
                    <a:solidFill>
                      <a:srgbClr val="FF0000"/>
                    </a:solidFill>
                    <a:prstDash val="lgDashDot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4" name="Line 170">
                    <a:extLst>
                      <a:ext uri="{FF2B5EF4-FFF2-40B4-BE49-F238E27FC236}">
                        <a16:creationId xmlns:a16="http://schemas.microsoft.com/office/drawing/2014/main" id="{151149C3-D6BD-308E-CBC6-329DB86281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20" y="774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5" name="Line 171">
                    <a:extLst>
                      <a:ext uri="{FF2B5EF4-FFF2-40B4-BE49-F238E27FC236}">
                        <a16:creationId xmlns:a16="http://schemas.microsoft.com/office/drawing/2014/main" id="{E7DC5B7F-CC85-8786-2FAD-3A202A9AE21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17" y="774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6" name="Line 172">
                    <a:extLst>
                      <a:ext uri="{FF2B5EF4-FFF2-40B4-BE49-F238E27FC236}">
                        <a16:creationId xmlns:a16="http://schemas.microsoft.com/office/drawing/2014/main" id="{3C2D61CD-111D-002A-39E6-A57601B3FD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14" y="774"/>
                    <a:ext cx="0" cy="1656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7" name="Line 173">
                    <a:extLst>
                      <a:ext uri="{FF2B5EF4-FFF2-40B4-BE49-F238E27FC236}">
                        <a16:creationId xmlns:a16="http://schemas.microsoft.com/office/drawing/2014/main" id="{32493C3F-E617-50ED-21E6-507E4D402FF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37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8" name="Line 174">
                    <a:extLst>
                      <a:ext uri="{FF2B5EF4-FFF2-40B4-BE49-F238E27FC236}">
                        <a16:creationId xmlns:a16="http://schemas.microsoft.com/office/drawing/2014/main" id="{BC5A424C-8223-876D-BCAD-EBF254DF64F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41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79" name="Line 175">
                    <a:extLst>
                      <a:ext uri="{FF2B5EF4-FFF2-40B4-BE49-F238E27FC236}">
                        <a16:creationId xmlns:a16="http://schemas.microsoft.com/office/drawing/2014/main" id="{25F02939-1747-9534-87D8-8510AB67D27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2337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0" name="Rectangle 176">
                    <a:extLst>
                      <a:ext uri="{FF2B5EF4-FFF2-40B4-BE49-F238E27FC236}">
                        <a16:creationId xmlns:a16="http://schemas.microsoft.com/office/drawing/2014/main" id="{492A6FA3-00D0-EAC1-5BA1-D925AAA549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6" y="2313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-0.006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1" name="Line 177">
                    <a:extLst>
                      <a:ext uri="{FF2B5EF4-FFF2-40B4-BE49-F238E27FC236}">
                        <a16:creationId xmlns:a16="http://schemas.microsoft.com/office/drawing/2014/main" id="{ACDBEBBA-EC8C-36C1-34FA-F26A1A4CE43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30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2" name="Line 178">
                    <a:extLst>
                      <a:ext uri="{FF2B5EF4-FFF2-40B4-BE49-F238E27FC236}">
                        <a16:creationId xmlns:a16="http://schemas.microsoft.com/office/drawing/2014/main" id="{5F1B35F8-2450-17D3-D265-F47B698400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25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3" name="Line 179">
                    <a:extLst>
                      <a:ext uri="{FF2B5EF4-FFF2-40B4-BE49-F238E27FC236}">
                        <a16:creationId xmlns:a16="http://schemas.microsoft.com/office/drawing/2014/main" id="{255BBDCA-AAE2-683C-75A6-72A7EDF21BE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21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4" name="Line 180">
                    <a:extLst>
                      <a:ext uri="{FF2B5EF4-FFF2-40B4-BE49-F238E27FC236}">
                        <a16:creationId xmlns:a16="http://schemas.microsoft.com/office/drawing/2014/main" id="{3C2753FF-5B1C-258C-987A-6023ABB67C5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2178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5" name="Rectangle 181">
                    <a:extLst>
                      <a:ext uri="{FF2B5EF4-FFF2-40B4-BE49-F238E27FC236}">
                        <a16:creationId xmlns:a16="http://schemas.microsoft.com/office/drawing/2014/main" id="{CCDD177A-C198-17F5-DFBF-604FF6286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6" y="2154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-0.005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6" name="Line 182">
                    <a:extLst>
                      <a:ext uri="{FF2B5EF4-FFF2-40B4-BE49-F238E27FC236}">
                        <a16:creationId xmlns:a16="http://schemas.microsoft.com/office/drawing/2014/main" id="{C63E6664-583F-79FE-AA28-3D56BEE9A7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14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7" name="Line 183">
                    <a:extLst>
                      <a:ext uri="{FF2B5EF4-FFF2-40B4-BE49-F238E27FC236}">
                        <a16:creationId xmlns:a16="http://schemas.microsoft.com/office/drawing/2014/main" id="{950222EE-7D2F-E693-AAC6-E59D53F341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10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8" name="Line 184">
                    <a:extLst>
                      <a:ext uri="{FF2B5EF4-FFF2-40B4-BE49-F238E27FC236}">
                        <a16:creationId xmlns:a16="http://schemas.microsoft.com/office/drawing/2014/main" id="{E7769F45-1074-0CB1-98BE-5A9D506DB4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206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9" name="Line 185">
                    <a:extLst>
                      <a:ext uri="{FF2B5EF4-FFF2-40B4-BE49-F238E27FC236}">
                        <a16:creationId xmlns:a16="http://schemas.microsoft.com/office/drawing/2014/main" id="{2A4C75B3-E25C-0445-4687-B89014207F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2022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0" name="Rectangle 186">
                    <a:extLst>
                      <a:ext uri="{FF2B5EF4-FFF2-40B4-BE49-F238E27FC236}">
                        <a16:creationId xmlns:a16="http://schemas.microsoft.com/office/drawing/2014/main" id="{16BA3F3A-F606-3018-F7A1-DC4E24504B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6" y="1998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-0.004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1" name="Line 187">
                    <a:extLst>
                      <a:ext uri="{FF2B5EF4-FFF2-40B4-BE49-F238E27FC236}">
                        <a16:creationId xmlns:a16="http://schemas.microsoft.com/office/drawing/2014/main" id="{BACAF30C-C295-736C-C56D-448A1C1C5BF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98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2" name="Line 188">
                    <a:extLst>
                      <a:ext uri="{FF2B5EF4-FFF2-40B4-BE49-F238E27FC236}">
                        <a16:creationId xmlns:a16="http://schemas.microsoft.com/office/drawing/2014/main" id="{55829F53-8B08-E5DA-16A1-C0F1C554EB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94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3" name="Line 189">
                    <a:extLst>
                      <a:ext uri="{FF2B5EF4-FFF2-40B4-BE49-F238E27FC236}">
                        <a16:creationId xmlns:a16="http://schemas.microsoft.com/office/drawing/2014/main" id="{4F634F8A-65DA-FD9D-A954-6D304463E7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90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4" name="Line 190">
                    <a:extLst>
                      <a:ext uri="{FF2B5EF4-FFF2-40B4-BE49-F238E27FC236}">
                        <a16:creationId xmlns:a16="http://schemas.microsoft.com/office/drawing/2014/main" id="{6B7DBD6C-34A5-3927-0224-37F3A40514A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1863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5" name="Rectangle 191">
                    <a:extLst>
                      <a:ext uri="{FF2B5EF4-FFF2-40B4-BE49-F238E27FC236}">
                        <a16:creationId xmlns:a16="http://schemas.microsoft.com/office/drawing/2014/main" id="{D8A4FE7B-4E47-D53B-BB2D-9584542C98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6" y="1839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-0.003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6" name="Line 192">
                    <a:extLst>
                      <a:ext uri="{FF2B5EF4-FFF2-40B4-BE49-F238E27FC236}">
                        <a16:creationId xmlns:a16="http://schemas.microsoft.com/office/drawing/2014/main" id="{98042689-87F7-2E0A-2B88-7D708C55FE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823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7" name="Line 193">
                    <a:extLst>
                      <a:ext uri="{FF2B5EF4-FFF2-40B4-BE49-F238E27FC236}">
                        <a16:creationId xmlns:a16="http://schemas.microsoft.com/office/drawing/2014/main" id="{1EB74E11-6763-6B0A-5F22-6D4535033F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78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8" name="Line 194">
                    <a:extLst>
                      <a:ext uri="{FF2B5EF4-FFF2-40B4-BE49-F238E27FC236}">
                        <a16:creationId xmlns:a16="http://schemas.microsoft.com/office/drawing/2014/main" id="{F10EB297-0DBF-EC01-6218-03B330BC57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74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99" name="Line 195">
                    <a:extLst>
                      <a:ext uri="{FF2B5EF4-FFF2-40B4-BE49-F238E27FC236}">
                        <a16:creationId xmlns:a16="http://schemas.microsoft.com/office/drawing/2014/main" id="{885514B6-0F90-0D90-518D-D6AA4AF4C7D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1704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0" name="Rectangle 196">
                    <a:extLst>
                      <a:ext uri="{FF2B5EF4-FFF2-40B4-BE49-F238E27FC236}">
                        <a16:creationId xmlns:a16="http://schemas.microsoft.com/office/drawing/2014/main" id="{DBB73368-E787-2197-CD62-51B97800E8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6" y="1680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-0.002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1" name="Line 197">
                    <a:extLst>
                      <a:ext uri="{FF2B5EF4-FFF2-40B4-BE49-F238E27FC236}">
                        <a16:creationId xmlns:a16="http://schemas.microsoft.com/office/drawing/2014/main" id="{337C1112-F8EE-CAA0-F335-3EDE9C2CE8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66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2" name="Line 198">
                    <a:extLst>
                      <a:ext uri="{FF2B5EF4-FFF2-40B4-BE49-F238E27FC236}">
                        <a16:creationId xmlns:a16="http://schemas.microsoft.com/office/drawing/2014/main" id="{D74CC1CE-5767-3FDC-F4E8-B04BDEFE938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62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3" name="Line 199">
                    <a:extLst>
                      <a:ext uri="{FF2B5EF4-FFF2-40B4-BE49-F238E27FC236}">
                        <a16:creationId xmlns:a16="http://schemas.microsoft.com/office/drawing/2014/main" id="{ADA84681-A976-E2F9-63C3-ADC857679B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586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4" name="Line 200">
                    <a:extLst>
                      <a:ext uri="{FF2B5EF4-FFF2-40B4-BE49-F238E27FC236}">
                        <a16:creationId xmlns:a16="http://schemas.microsoft.com/office/drawing/2014/main" id="{E8C8C7AF-DD87-6F45-8531-8BF5FD02C71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1545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5" name="Rectangle 201">
                    <a:extLst>
                      <a:ext uri="{FF2B5EF4-FFF2-40B4-BE49-F238E27FC236}">
                        <a16:creationId xmlns:a16="http://schemas.microsoft.com/office/drawing/2014/main" id="{59AEF7E8-CFFB-1524-6323-6E96829068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6" y="1521"/>
                    <a:ext cx="18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-0.001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6" name="Line 202">
                    <a:extLst>
                      <a:ext uri="{FF2B5EF4-FFF2-40B4-BE49-F238E27FC236}">
                        <a16:creationId xmlns:a16="http://schemas.microsoft.com/office/drawing/2014/main" id="{AA13915D-2315-40D6-C562-119D24BC112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505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7" name="Line 203">
                    <a:extLst>
                      <a:ext uri="{FF2B5EF4-FFF2-40B4-BE49-F238E27FC236}">
                        <a16:creationId xmlns:a16="http://schemas.microsoft.com/office/drawing/2014/main" id="{F0BCF64B-4C50-3248-59D6-53BBAA8DF7E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467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8" name="Line 204">
                    <a:extLst>
                      <a:ext uri="{FF2B5EF4-FFF2-40B4-BE49-F238E27FC236}">
                        <a16:creationId xmlns:a16="http://schemas.microsoft.com/office/drawing/2014/main" id="{0C4D8852-97E1-8CC0-7BAD-F66A9580A2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427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9" name="Line 205">
                    <a:extLst>
                      <a:ext uri="{FF2B5EF4-FFF2-40B4-BE49-F238E27FC236}">
                        <a16:creationId xmlns:a16="http://schemas.microsoft.com/office/drawing/2014/main" id="{C26EC2E8-3AFD-C486-8404-8D94909136D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1386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0" name="Rectangle 206">
                    <a:extLst>
                      <a:ext uri="{FF2B5EF4-FFF2-40B4-BE49-F238E27FC236}">
                        <a16:creationId xmlns:a16="http://schemas.microsoft.com/office/drawing/2014/main" id="{E9D19E2E-9A32-67CC-40DD-09B51A1D81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1363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0.000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1" name="Line 207">
                    <a:extLst>
                      <a:ext uri="{FF2B5EF4-FFF2-40B4-BE49-F238E27FC236}">
                        <a16:creationId xmlns:a16="http://schemas.microsoft.com/office/drawing/2014/main" id="{E26F89E8-F4D7-729A-5124-DA3B5BF9A58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34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2" name="Line 208">
                    <a:extLst>
                      <a:ext uri="{FF2B5EF4-FFF2-40B4-BE49-F238E27FC236}">
                        <a16:creationId xmlns:a16="http://schemas.microsoft.com/office/drawing/2014/main" id="{E780D1CA-78A9-865E-6F89-D4014A14A1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30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3" name="Line 209">
                    <a:extLst>
                      <a:ext uri="{FF2B5EF4-FFF2-40B4-BE49-F238E27FC236}">
                        <a16:creationId xmlns:a16="http://schemas.microsoft.com/office/drawing/2014/main" id="{7E0D1ED9-5217-2473-92D9-1CD536AA44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268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4" name="Line 210">
                    <a:extLst>
                      <a:ext uri="{FF2B5EF4-FFF2-40B4-BE49-F238E27FC236}">
                        <a16:creationId xmlns:a16="http://schemas.microsoft.com/office/drawing/2014/main" id="{C828AECF-BF6A-50BB-0A0E-2429B471258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1227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5" name="Rectangle 211">
                    <a:extLst>
                      <a:ext uri="{FF2B5EF4-FFF2-40B4-BE49-F238E27FC236}">
                        <a16:creationId xmlns:a16="http://schemas.microsoft.com/office/drawing/2014/main" id="{7EEF88AD-30B4-8354-3C4C-742FCAE3E1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1204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0.001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6" name="Line 212">
                    <a:extLst>
                      <a:ext uri="{FF2B5EF4-FFF2-40B4-BE49-F238E27FC236}">
                        <a16:creationId xmlns:a16="http://schemas.microsoft.com/office/drawing/2014/main" id="{B4788112-96D9-6F3E-3FDA-9E498F7F96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19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7" name="Line 213">
                    <a:extLst>
                      <a:ext uri="{FF2B5EF4-FFF2-40B4-BE49-F238E27FC236}">
                        <a16:creationId xmlns:a16="http://schemas.microsoft.com/office/drawing/2014/main" id="{D4EC856B-A17E-DDE1-C8BF-A458C39075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14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8" name="Line 214">
                    <a:extLst>
                      <a:ext uri="{FF2B5EF4-FFF2-40B4-BE49-F238E27FC236}">
                        <a16:creationId xmlns:a16="http://schemas.microsoft.com/office/drawing/2014/main" id="{93455B18-0E02-82DE-BDF8-2DEECC00D9C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109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9" name="Line 215">
                    <a:extLst>
                      <a:ext uri="{FF2B5EF4-FFF2-40B4-BE49-F238E27FC236}">
                        <a16:creationId xmlns:a16="http://schemas.microsoft.com/office/drawing/2014/main" id="{7F2DD80C-4197-7662-311F-B7CB5E89A75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1071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0" name="Rectangle 216">
                    <a:extLst>
                      <a:ext uri="{FF2B5EF4-FFF2-40B4-BE49-F238E27FC236}">
                        <a16:creationId xmlns:a16="http://schemas.microsoft.com/office/drawing/2014/main" id="{DF8DC0ED-3DC9-0406-413E-C52F13473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1048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0.002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1" name="Line 217">
                    <a:extLst>
                      <a:ext uri="{FF2B5EF4-FFF2-40B4-BE49-F238E27FC236}">
                        <a16:creationId xmlns:a16="http://schemas.microsoft.com/office/drawing/2014/main" id="{51867934-7D8B-1E95-C026-F61303472F7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1031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2" name="Line 218">
                    <a:extLst>
                      <a:ext uri="{FF2B5EF4-FFF2-40B4-BE49-F238E27FC236}">
                        <a16:creationId xmlns:a16="http://schemas.microsoft.com/office/drawing/2014/main" id="{864865AE-3EBE-02FB-A25D-978BAB565EE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99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3" name="Line 219">
                    <a:extLst>
                      <a:ext uri="{FF2B5EF4-FFF2-40B4-BE49-F238E27FC236}">
                        <a16:creationId xmlns:a16="http://schemas.microsoft.com/office/drawing/2014/main" id="{0B8CE9DE-E24C-56A2-7DA4-E172E4D85B7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950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4" name="Line 220">
                    <a:extLst>
                      <a:ext uri="{FF2B5EF4-FFF2-40B4-BE49-F238E27FC236}">
                        <a16:creationId xmlns:a16="http://schemas.microsoft.com/office/drawing/2014/main" id="{5A70211A-CDAC-447E-28EB-F2DFF0D1516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1" y="912"/>
                    <a:ext cx="9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5" name="Rectangle 221">
                    <a:extLst>
                      <a:ext uri="{FF2B5EF4-FFF2-40B4-BE49-F238E27FC236}">
                        <a16:creationId xmlns:a16="http://schemas.microsoft.com/office/drawing/2014/main" id="{1B52D2AE-3CA6-17F4-D6FD-2239455519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89" y="889"/>
                    <a:ext cx="182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0.003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6" name="Line 222">
                    <a:extLst>
                      <a:ext uri="{FF2B5EF4-FFF2-40B4-BE49-F238E27FC236}">
                        <a16:creationId xmlns:a16="http://schemas.microsoft.com/office/drawing/2014/main" id="{354891C5-E339-8614-90F3-7E84ACF9FE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87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7" name="Line 223">
                    <a:extLst>
                      <a:ext uri="{FF2B5EF4-FFF2-40B4-BE49-F238E27FC236}">
                        <a16:creationId xmlns:a16="http://schemas.microsoft.com/office/drawing/2014/main" id="{EEFAC948-0F28-5168-951C-0D4FF8F5B7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832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8" name="Line 224">
                    <a:extLst>
                      <a:ext uri="{FF2B5EF4-FFF2-40B4-BE49-F238E27FC236}">
                        <a16:creationId xmlns:a16="http://schemas.microsoft.com/office/drawing/2014/main" id="{435D94FC-5C39-6F11-9507-A1EB340F3A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17" y="794"/>
                    <a:ext cx="3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9" name="Rectangle 225">
                    <a:extLst>
                      <a:ext uri="{FF2B5EF4-FFF2-40B4-BE49-F238E27FC236}">
                        <a16:creationId xmlns:a16="http://schemas.microsoft.com/office/drawing/2014/main" id="{5F30D8AE-A7BC-848B-9D1C-024871156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3865" y="1583"/>
                    <a:ext cx="446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Arbitrary units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0" name="Line 226">
                    <a:extLst>
                      <a:ext uri="{FF2B5EF4-FFF2-40B4-BE49-F238E27FC236}">
                        <a16:creationId xmlns:a16="http://schemas.microsoft.com/office/drawing/2014/main" id="{BA754E0F-767A-AEBE-A2CC-AB4E5C6864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14" y="2430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1" name="Line 227">
                    <a:extLst>
                      <a:ext uri="{FF2B5EF4-FFF2-40B4-BE49-F238E27FC236}">
                        <a16:creationId xmlns:a16="http://schemas.microsoft.com/office/drawing/2014/main" id="{00DE3DB9-38FC-615F-38DF-8F8DF990DDA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14" y="2433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2" name="Line 228">
                    <a:extLst>
                      <a:ext uri="{FF2B5EF4-FFF2-40B4-BE49-F238E27FC236}">
                        <a16:creationId xmlns:a16="http://schemas.microsoft.com/office/drawing/2014/main" id="{C2D4BD71-2FFF-CA2D-5E88-6E7FCF208FE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14" y="2436"/>
                    <a:ext cx="2682" cy="0"/>
                  </a:xfrm>
                  <a:prstGeom prst="line">
                    <a:avLst/>
                  </a:prstGeom>
                  <a:noFill/>
                  <a:ln w="4763">
                    <a:solidFill>
                      <a:srgbClr val="C0C0C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3" name="Line 229">
                    <a:extLst>
                      <a:ext uri="{FF2B5EF4-FFF2-40B4-BE49-F238E27FC236}">
                        <a16:creationId xmlns:a16="http://schemas.microsoft.com/office/drawing/2014/main" id="{C7FE5416-6025-4D7F-3988-D0BC2A88801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7059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4" name="Line 230">
                    <a:extLst>
                      <a:ext uri="{FF2B5EF4-FFF2-40B4-BE49-F238E27FC236}">
                        <a16:creationId xmlns:a16="http://schemas.microsoft.com/office/drawing/2014/main" id="{A3DAFF70-716F-46DB-166B-B1ACE448E8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964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5" name="Rectangle 231">
                    <a:extLst>
                      <a:ext uri="{FF2B5EF4-FFF2-40B4-BE49-F238E27FC236}">
                        <a16:creationId xmlns:a16="http://schemas.microsoft.com/office/drawing/2014/main" id="{A1D59D93-3CA9-3010-CAE8-C29E8B58DA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878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1200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6" name="Line 232">
                    <a:extLst>
                      <a:ext uri="{FF2B5EF4-FFF2-40B4-BE49-F238E27FC236}">
                        <a16:creationId xmlns:a16="http://schemas.microsoft.com/office/drawing/2014/main" id="{EF2A16FA-9DA3-3CFC-E7EC-29F5A48C63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86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7" name="Line 233">
                    <a:extLst>
                      <a:ext uri="{FF2B5EF4-FFF2-40B4-BE49-F238E27FC236}">
                        <a16:creationId xmlns:a16="http://schemas.microsoft.com/office/drawing/2014/main" id="{49241A4D-8441-D5C8-1464-A18549D161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73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8" name="Line 234">
                    <a:extLst>
                      <a:ext uri="{FF2B5EF4-FFF2-40B4-BE49-F238E27FC236}">
                        <a16:creationId xmlns:a16="http://schemas.microsoft.com/office/drawing/2014/main" id="{933425A4-4E3E-4AA7-53A1-30C231AF86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681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9" name="Line 235">
                    <a:extLst>
                      <a:ext uri="{FF2B5EF4-FFF2-40B4-BE49-F238E27FC236}">
                        <a16:creationId xmlns:a16="http://schemas.microsoft.com/office/drawing/2014/main" id="{88884E80-E82D-9229-E532-F9891432E4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58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0" name="Line 236">
                    <a:extLst>
                      <a:ext uri="{FF2B5EF4-FFF2-40B4-BE49-F238E27FC236}">
                        <a16:creationId xmlns:a16="http://schemas.microsoft.com/office/drawing/2014/main" id="{D77591F3-A757-87CF-CC66-D7F434F91BB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91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1" name="Rectangle 237">
                    <a:extLst>
                      <a:ext uri="{FF2B5EF4-FFF2-40B4-BE49-F238E27FC236}">
                        <a16:creationId xmlns:a16="http://schemas.microsoft.com/office/drawing/2014/main" id="{3B454067-37CC-B359-B3F9-F98FF2D035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05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1300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2" name="Line 238">
                    <a:extLst>
                      <a:ext uri="{FF2B5EF4-FFF2-40B4-BE49-F238E27FC236}">
                        <a16:creationId xmlns:a16="http://schemas.microsoft.com/office/drawing/2014/main" id="{A8E6105A-1E1A-D459-9407-187CCD61A13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395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3" name="Line 239">
                    <a:extLst>
                      <a:ext uri="{FF2B5EF4-FFF2-40B4-BE49-F238E27FC236}">
                        <a16:creationId xmlns:a16="http://schemas.microsoft.com/office/drawing/2014/main" id="{580843E6-27E8-3646-72C1-FD9B2E9007D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30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4" name="Line 240">
                    <a:extLst>
                      <a:ext uri="{FF2B5EF4-FFF2-40B4-BE49-F238E27FC236}">
                        <a16:creationId xmlns:a16="http://schemas.microsoft.com/office/drawing/2014/main" id="{A8B6B8CA-2774-3895-B95C-82A917159F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205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5" name="Line 241">
                    <a:extLst>
                      <a:ext uri="{FF2B5EF4-FFF2-40B4-BE49-F238E27FC236}">
                        <a16:creationId xmlns:a16="http://schemas.microsoft.com/office/drawing/2014/main" id="{5A352229-E770-9777-AADF-EF5691169E0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11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6" name="Line 242">
                    <a:extLst>
                      <a:ext uri="{FF2B5EF4-FFF2-40B4-BE49-F238E27FC236}">
                        <a16:creationId xmlns:a16="http://schemas.microsoft.com/office/drawing/2014/main" id="{DC63E0FA-F208-1098-4018-ED7E30D82E9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015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7" name="Rectangle 243">
                    <a:extLst>
                      <a:ext uri="{FF2B5EF4-FFF2-40B4-BE49-F238E27FC236}">
                        <a16:creationId xmlns:a16="http://schemas.microsoft.com/office/drawing/2014/main" id="{6B80E70E-6F0E-B708-A6E2-E35E34CBD6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929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1400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8" name="Line 244">
                    <a:extLst>
                      <a:ext uri="{FF2B5EF4-FFF2-40B4-BE49-F238E27FC236}">
                        <a16:creationId xmlns:a16="http://schemas.microsoft.com/office/drawing/2014/main" id="{78AD8AE6-C74B-B699-9EA0-D28AFF12900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920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9" name="Line 245">
                    <a:extLst>
                      <a:ext uri="{FF2B5EF4-FFF2-40B4-BE49-F238E27FC236}">
                        <a16:creationId xmlns:a16="http://schemas.microsoft.com/office/drawing/2014/main" id="{1FB86157-886D-2CF7-4872-6EA2E6D5655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824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0" name="Line 246">
                    <a:extLst>
                      <a:ext uri="{FF2B5EF4-FFF2-40B4-BE49-F238E27FC236}">
                        <a16:creationId xmlns:a16="http://schemas.microsoft.com/office/drawing/2014/main" id="{1A515C17-C7FA-EDB5-7B19-7DF15BFF13A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732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1" name="Line 247">
                    <a:extLst>
                      <a:ext uri="{FF2B5EF4-FFF2-40B4-BE49-F238E27FC236}">
                        <a16:creationId xmlns:a16="http://schemas.microsoft.com/office/drawing/2014/main" id="{A36956F9-C815-6AC5-14F9-889929CFED2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637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2" name="Line 248">
                    <a:extLst>
                      <a:ext uri="{FF2B5EF4-FFF2-40B4-BE49-F238E27FC236}">
                        <a16:creationId xmlns:a16="http://schemas.microsoft.com/office/drawing/2014/main" id="{3D52192B-FC05-8ADA-AABE-0874F17B890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542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3" name="Rectangle 249">
                    <a:extLst>
                      <a:ext uri="{FF2B5EF4-FFF2-40B4-BE49-F238E27FC236}">
                        <a16:creationId xmlns:a16="http://schemas.microsoft.com/office/drawing/2014/main" id="{769198FF-CBC1-46B6-54FA-6C51B77B99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56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1500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4" name="Line 250">
                    <a:extLst>
                      <a:ext uri="{FF2B5EF4-FFF2-40B4-BE49-F238E27FC236}">
                        <a16:creationId xmlns:a16="http://schemas.microsoft.com/office/drawing/2014/main" id="{AE3B8122-0B1A-C85D-70E1-C8D83DFC676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447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5" name="Line 251">
                    <a:extLst>
                      <a:ext uri="{FF2B5EF4-FFF2-40B4-BE49-F238E27FC236}">
                        <a16:creationId xmlns:a16="http://schemas.microsoft.com/office/drawing/2014/main" id="{CD861803-FC38-3CB5-4A90-E691C0AD612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352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6" name="Line 252">
                    <a:extLst>
                      <a:ext uri="{FF2B5EF4-FFF2-40B4-BE49-F238E27FC236}">
                        <a16:creationId xmlns:a16="http://schemas.microsoft.com/office/drawing/2014/main" id="{D1273D9D-56C1-D78E-B07B-632D4046917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25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7" name="Line 253">
                    <a:extLst>
                      <a:ext uri="{FF2B5EF4-FFF2-40B4-BE49-F238E27FC236}">
                        <a16:creationId xmlns:a16="http://schemas.microsoft.com/office/drawing/2014/main" id="{63267AEC-5D48-F18D-4C98-C85D78B0F3D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161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8" name="Line 254">
                    <a:extLst>
                      <a:ext uri="{FF2B5EF4-FFF2-40B4-BE49-F238E27FC236}">
                        <a16:creationId xmlns:a16="http://schemas.microsoft.com/office/drawing/2014/main" id="{FAE7783F-1E21-523B-A170-D7E2A76645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066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59" name="Rectangle 255">
                    <a:extLst>
                      <a:ext uri="{FF2B5EF4-FFF2-40B4-BE49-F238E27FC236}">
                        <a16:creationId xmlns:a16="http://schemas.microsoft.com/office/drawing/2014/main" id="{AEAFD853-2E6C-56BB-56F2-29AE324571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980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1600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0" name="Line 256">
                    <a:extLst>
                      <a:ext uri="{FF2B5EF4-FFF2-40B4-BE49-F238E27FC236}">
                        <a16:creationId xmlns:a16="http://schemas.microsoft.com/office/drawing/2014/main" id="{1A578D41-3FBB-2174-98E1-DE2FA87F18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971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1" name="Line 257">
                    <a:extLst>
                      <a:ext uri="{FF2B5EF4-FFF2-40B4-BE49-F238E27FC236}">
                        <a16:creationId xmlns:a16="http://schemas.microsoft.com/office/drawing/2014/main" id="{B771A2C5-0787-4A09-613A-79589545D57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76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2" name="Line 258">
                    <a:extLst>
                      <a:ext uri="{FF2B5EF4-FFF2-40B4-BE49-F238E27FC236}">
                        <a16:creationId xmlns:a16="http://schemas.microsoft.com/office/drawing/2014/main" id="{2643DAF9-5FC0-B857-89F1-A371A3198C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783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3" name="Line 259">
                    <a:extLst>
                      <a:ext uri="{FF2B5EF4-FFF2-40B4-BE49-F238E27FC236}">
                        <a16:creationId xmlns:a16="http://schemas.microsoft.com/office/drawing/2014/main" id="{8EAA07FE-1226-0254-F899-177AA58C73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68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4" name="Line 260">
                    <a:extLst>
                      <a:ext uri="{FF2B5EF4-FFF2-40B4-BE49-F238E27FC236}">
                        <a16:creationId xmlns:a16="http://schemas.microsoft.com/office/drawing/2014/main" id="{87F421D8-6A13-144E-DEBE-6EC7A3CC6D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93" y="2430"/>
                    <a:ext cx="0" cy="8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5" name="Rectangle 261">
                    <a:extLst>
                      <a:ext uri="{FF2B5EF4-FFF2-40B4-BE49-F238E27FC236}">
                        <a16:creationId xmlns:a16="http://schemas.microsoft.com/office/drawing/2014/main" id="{86F8ABB5-66FA-0BF3-AED2-439FD064C3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507" y="2441"/>
                    <a:ext cx="200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 1700  </a:t>
                    </a:r>
                    <a:endPara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6" name="Line 262">
                    <a:extLst>
                      <a:ext uri="{FF2B5EF4-FFF2-40B4-BE49-F238E27FC236}">
                        <a16:creationId xmlns:a16="http://schemas.microsoft.com/office/drawing/2014/main" id="{FA9043FF-417A-613E-143F-8DEF74FEC5C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498" y="2430"/>
                    <a:ext cx="0" cy="3"/>
                  </a:xfrm>
                  <a:prstGeom prst="line">
                    <a:avLst/>
                  </a:prstGeom>
                  <a:noFill/>
                  <a:ln w="47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8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Rectangle 263">
                    <a:extLst>
                      <a:ext uri="{FF2B5EF4-FFF2-40B4-BE49-F238E27FC236}">
                        <a16:creationId xmlns:a16="http://schemas.microsoft.com/office/drawing/2014/main" id="{142FD98B-EA34-6104-43D1-BEEC06C8AB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494" y="2547"/>
                    <a:ext cx="655" cy="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none" lIns="0" tIns="0" rIns="0" bIns="0" numCol="1" anchor="t" anchorCtr="0" compatLnSpc="1">
                    <a:prstTxWarp prst="textNoShape">
                      <a:avLst/>
                    </a:prstTxWarp>
                    <a:spAutoFit/>
                  </a:bodyPr>
                  <a:lstStyle>
                    <a:lvl1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cs typeface="Arial" panose="020B0604020202020204" pitchFamily="34" charset="0"/>
                      </a:rPr>
                      <a:t>Wavenumbers (cm-1)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FD40762E-FA34-8ED8-A106-8F0F441214D4}"/>
                    </a:ext>
                  </a:extLst>
                </p:cNvPr>
                <p:cNvSpPr txBox="1"/>
                <p:nvPr/>
              </p:nvSpPr>
              <p:spPr>
                <a:xfrm>
                  <a:off x="9947882" y="4143114"/>
                  <a:ext cx="151087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F0000"/>
                      </a:solidFill>
                    </a:rPr>
                    <a:t>-- Cochineal</a:t>
                  </a:r>
                </a:p>
                <a:p>
                  <a:r>
                    <a:rPr lang="en-US" sz="1200" b="1" dirty="0">
                      <a:solidFill>
                        <a:srgbClr val="0000FF"/>
                      </a:solidFill>
                    </a:rPr>
                    <a:t>-- Residual Red</a:t>
                  </a:r>
                </a:p>
              </p:txBody>
            </p:sp>
            <p:sp>
              <p:nvSpPr>
                <p:cNvPr id="269" name="TextBox 268">
                  <a:extLst>
                    <a:ext uri="{FF2B5EF4-FFF2-40B4-BE49-F238E27FC236}">
                      <a16:creationId xmlns:a16="http://schemas.microsoft.com/office/drawing/2014/main" id="{781CFFCA-67AD-FA71-3C84-2D1600BF243F}"/>
                    </a:ext>
                  </a:extLst>
                </p:cNvPr>
                <p:cNvSpPr txBox="1"/>
                <p:nvPr/>
              </p:nvSpPr>
              <p:spPr>
                <a:xfrm>
                  <a:off x="4210944" y="4103067"/>
                  <a:ext cx="151087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solidFill>
                        <a:srgbClr val="FF0000"/>
                      </a:solidFill>
                    </a:rPr>
                    <a:t>-- Cochineal</a:t>
                  </a:r>
                </a:p>
                <a:p>
                  <a:r>
                    <a:rPr lang="en-US" sz="1200" b="1" dirty="0">
                      <a:solidFill>
                        <a:srgbClr val="0000FF"/>
                      </a:solidFill>
                    </a:rPr>
                    <a:t>-- Residual Red</a:t>
                  </a:r>
                </a:p>
              </p:txBody>
            </p:sp>
            <p:sp>
              <p:nvSpPr>
                <p:cNvPr id="272" name="TextBox 271">
                  <a:extLst>
                    <a:ext uri="{FF2B5EF4-FFF2-40B4-BE49-F238E27FC236}">
                      <a16:creationId xmlns:a16="http://schemas.microsoft.com/office/drawing/2014/main" id="{62529E5F-BCE7-AF89-F231-B6E9D70788CE}"/>
                    </a:ext>
                  </a:extLst>
                </p:cNvPr>
                <p:cNvSpPr txBox="1"/>
                <p:nvPr/>
              </p:nvSpPr>
              <p:spPr>
                <a:xfrm>
                  <a:off x="3260422" y="1368574"/>
                  <a:ext cx="2507150" cy="446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/>
                    <a:t>Lipids region</a:t>
                  </a:r>
                </a:p>
              </p:txBody>
            </p:sp>
          </p:grpSp>
          <p:sp>
            <p:nvSpPr>
              <p:cNvPr id="273" name="TextBox 272">
                <a:extLst>
                  <a:ext uri="{FF2B5EF4-FFF2-40B4-BE49-F238E27FC236}">
                    <a16:creationId xmlns:a16="http://schemas.microsoft.com/office/drawing/2014/main" id="{0586FABE-FDF1-844B-0B98-3A131338430F}"/>
                  </a:ext>
                </a:extLst>
              </p:cNvPr>
              <p:cNvSpPr txBox="1"/>
              <p:nvPr/>
            </p:nvSpPr>
            <p:spPr>
              <a:xfrm>
                <a:off x="9475625" y="1502205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Proteins region</a:t>
                </a:r>
              </a:p>
            </p:txBody>
          </p:sp>
        </p:grp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245BDD3E-6B20-FBD2-6F9E-95E7D78356AA}"/>
                </a:ext>
              </a:extLst>
            </p:cNvPr>
            <p:cNvCxnSpPr>
              <a:cxnSpLocks/>
            </p:cNvCxnSpPr>
            <p:nvPr/>
          </p:nvCxnSpPr>
          <p:spPr>
            <a:xfrm>
              <a:off x="1339969" y="3168236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6EAF5B76-1835-D169-792A-7BAA3495947D}"/>
                </a:ext>
              </a:extLst>
            </p:cNvPr>
            <p:cNvCxnSpPr>
              <a:cxnSpLocks/>
            </p:cNvCxnSpPr>
            <p:nvPr/>
          </p:nvCxnSpPr>
          <p:spPr>
            <a:xfrm>
              <a:off x="2053086" y="309634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DD4766F1-7690-068B-2608-797DB5CFB997}"/>
                </a:ext>
              </a:extLst>
            </p:cNvPr>
            <p:cNvCxnSpPr>
              <a:cxnSpLocks/>
            </p:cNvCxnSpPr>
            <p:nvPr/>
          </p:nvCxnSpPr>
          <p:spPr>
            <a:xfrm>
              <a:off x="2697191" y="276566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495145E6-D28A-6F7D-82AC-14DF63DF5574}"/>
                </a:ext>
              </a:extLst>
            </p:cNvPr>
            <p:cNvCxnSpPr>
              <a:cxnSpLocks/>
            </p:cNvCxnSpPr>
            <p:nvPr/>
          </p:nvCxnSpPr>
          <p:spPr>
            <a:xfrm>
              <a:off x="3289538" y="342900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22909C29-AA66-29C4-0A7B-9B37D86B9618}"/>
                </a:ext>
              </a:extLst>
            </p:cNvPr>
            <p:cNvCxnSpPr>
              <a:cxnSpLocks/>
            </p:cNvCxnSpPr>
            <p:nvPr/>
          </p:nvCxnSpPr>
          <p:spPr>
            <a:xfrm>
              <a:off x="3968149" y="2547106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D91166A4-F5D3-C347-CF25-CC5C6FF0B93A}"/>
                </a:ext>
              </a:extLst>
            </p:cNvPr>
            <p:cNvCxnSpPr>
              <a:cxnSpLocks/>
            </p:cNvCxnSpPr>
            <p:nvPr/>
          </p:nvCxnSpPr>
          <p:spPr>
            <a:xfrm>
              <a:off x="4422474" y="2547106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ECC6D786-6E8B-187F-62E0-AA5D372A16E5}"/>
                </a:ext>
              </a:extLst>
            </p:cNvPr>
            <p:cNvCxnSpPr>
              <a:cxnSpLocks/>
            </p:cNvCxnSpPr>
            <p:nvPr/>
          </p:nvCxnSpPr>
          <p:spPr>
            <a:xfrm>
              <a:off x="4937183" y="199786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D9ACCE0E-DA38-E61F-EC1B-6A906DCC1C9A}"/>
                </a:ext>
              </a:extLst>
            </p:cNvPr>
            <p:cNvCxnSpPr>
              <a:cxnSpLocks/>
            </p:cNvCxnSpPr>
            <p:nvPr/>
          </p:nvCxnSpPr>
          <p:spPr>
            <a:xfrm>
              <a:off x="5262112" y="206975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E4FFADAD-8E76-E59D-D1AA-EE63D7E0A8D6}"/>
                </a:ext>
              </a:extLst>
            </p:cNvPr>
            <p:cNvCxnSpPr>
              <a:cxnSpLocks/>
            </p:cNvCxnSpPr>
            <p:nvPr/>
          </p:nvCxnSpPr>
          <p:spPr>
            <a:xfrm>
              <a:off x="6699847" y="144862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95BCF79D-6B88-EC14-E22D-B2158E5E6758}"/>
                </a:ext>
              </a:extLst>
            </p:cNvPr>
            <p:cNvCxnSpPr>
              <a:cxnSpLocks/>
            </p:cNvCxnSpPr>
            <p:nvPr/>
          </p:nvCxnSpPr>
          <p:spPr>
            <a:xfrm>
              <a:off x="6921258" y="129711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A19C41B4-3988-9FDB-5712-F0E2742238BF}"/>
                </a:ext>
              </a:extLst>
            </p:cNvPr>
            <p:cNvCxnSpPr>
              <a:cxnSpLocks/>
            </p:cNvCxnSpPr>
            <p:nvPr/>
          </p:nvCxnSpPr>
          <p:spPr>
            <a:xfrm>
              <a:off x="7030526" y="107373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56AE5BDE-19B8-F1E8-71F9-D0B541AF66C9}"/>
                </a:ext>
              </a:extLst>
            </p:cNvPr>
            <p:cNvCxnSpPr>
              <a:cxnSpLocks/>
            </p:cNvCxnSpPr>
            <p:nvPr/>
          </p:nvCxnSpPr>
          <p:spPr>
            <a:xfrm>
              <a:off x="7182926" y="144862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6E1D1C9E-B8AA-4DA3-BCC8-68A855B29249}"/>
                </a:ext>
              </a:extLst>
            </p:cNvPr>
            <p:cNvCxnSpPr>
              <a:cxnSpLocks/>
            </p:cNvCxnSpPr>
            <p:nvPr/>
          </p:nvCxnSpPr>
          <p:spPr>
            <a:xfrm>
              <a:off x="7361205" y="162297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5880991A-25F0-B0BB-EF24-7961CB88E0F2}"/>
                </a:ext>
              </a:extLst>
            </p:cNvPr>
            <p:cNvCxnSpPr>
              <a:cxnSpLocks/>
            </p:cNvCxnSpPr>
            <p:nvPr/>
          </p:nvCxnSpPr>
          <p:spPr>
            <a:xfrm>
              <a:off x="8031190" y="144862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3E5A8F9A-0FDF-556E-A3C6-FF8968D1D6D5}"/>
                </a:ext>
              </a:extLst>
            </p:cNvPr>
            <p:cNvCxnSpPr>
              <a:cxnSpLocks/>
            </p:cNvCxnSpPr>
            <p:nvPr/>
          </p:nvCxnSpPr>
          <p:spPr>
            <a:xfrm>
              <a:off x="8209469" y="162297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5EE0F637-246A-3304-C9C4-4E42D68ED170}"/>
                </a:ext>
              </a:extLst>
            </p:cNvPr>
            <p:cNvCxnSpPr>
              <a:cxnSpLocks/>
            </p:cNvCxnSpPr>
            <p:nvPr/>
          </p:nvCxnSpPr>
          <p:spPr>
            <a:xfrm>
              <a:off x="8361869" y="184636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75AA66AD-FF2A-EA34-1F98-0A6BE9F9C250}"/>
                </a:ext>
              </a:extLst>
            </p:cNvPr>
            <p:cNvCxnSpPr>
              <a:cxnSpLocks/>
            </p:cNvCxnSpPr>
            <p:nvPr/>
          </p:nvCxnSpPr>
          <p:spPr>
            <a:xfrm>
              <a:off x="8540148" y="206975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9F58FD45-8FFF-CFA3-B76F-2C89325B7C33}"/>
                </a:ext>
              </a:extLst>
            </p:cNvPr>
            <p:cNvCxnSpPr>
              <a:cxnSpLocks/>
            </p:cNvCxnSpPr>
            <p:nvPr/>
          </p:nvCxnSpPr>
          <p:spPr>
            <a:xfrm>
              <a:off x="8701175" y="300952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93040891-567E-6C7C-976E-175D73851B34}"/>
                </a:ext>
              </a:extLst>
            </p:cNvPr>
            <p:cNvCxnSpPr>
              <a:cxnSpLocks/>
            </p:cNvCxnSpPr>
            <p:nvPr/>
          </p:nvCxnSpPr>
          <p:spPr>
            <a:xfrm>
              <a:off x="8948465" y="330530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>
              <a:extLst>
                <a:ext uri="{FF2B5EF4-FFF2-40B4-BE49-F238E27FC236}">
                  <a16:creationId xmlns:a16="http://schemas.microsoft.com/office/drawing/2014/main" id="{D1C8B08B-314C-DE8A-3AE2-96BB4EFCA6A0}"/>
                </a:ext>
              </a:extLst>
            </p:cNvPr>
            <p:cNvCxnSpPr>
              <a:cxnSpLocks/>
            </p:cNvCxnSpPr>
            <p:nvPr/>
          </p:nvCxnSpPr>
          <p:spPr>
            <a:xfrm>
              <a:off x="9100865" y="338722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Connector 295">
              <a:extLst>
                <a:ext uri="{FF2B5EF4-FFF2-40B4-BE49-F238E27FC236}">
                  <a16:creationId xmlns:a16="http://schemas.microsoft.com/office/drawing/2014/main" id="{233E6C50-DF9C-D160-A8CA-01CF044AD007}"/>
                </a:ext>
              </a:extLst>
            </p:cNvPr>
            <p:cNvCxnSpPr>
              <a:cxnSpLocks/>
            </p:cNvCxnSpPr>
            <p:nvPr/>
          </p:nvCxnSpPr>
          <p:spPr>
            <a:xfrm>
              <a:off x="9236012" y="316474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Straight Connector 296">
              <a:extLst>
                <a:ext uri="{FF2B5EF4-FFF2-40B4-BE49-F238E27FC236}">
                  <a16:creationId xmlns:a16="http://schemas.microsoft.com/office/drawing/2014/main" id="{9F8BD8A3-C100-6834-BD89-D28B392444F7}"/>
                </a:ext>
              </a:extLst>
            </p:cNvPr>
            <p:cNvCxnSpPr>
              <a:cxnSpLocks/>
            </p:cNvCxnSpPr>
            <p:nvPr/>
          </p:nvCxnSpPr>
          <p:spPr>
            <a:xfrm>
              <a:off x="9673084" y="319589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>
              <a:extLst>
                <a:ext uri="{FF2B5EF4-FFF2-40B4-BE49-F238E27FC236}">
                  <a16:creationId xmlns:a16="http://schemas.microsoft.com/office/drawing/2014/main" id="{5DC3E9B8-B837-F222-4656-739D92FEA88D}"/>
                </a:ext>
              </a:extLst>
            </p:cNvPr>
            <p:cNvCxnSpPr>
              <a:cxnSpLocks/>
            </p:cNvCxnSpPr>
            <p:nvPr/>
          </p:nvCxnSpPr>
          <p:spPr>
            <a:xfrm>
              <a:off x="9859990" y="3200181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>
              <a:extLst>
                <a:ext uri="{FF2B5EF4-FFF2-40B4-BE49-F238E27FC236}">
                  <a16:creationId xmlns:a16="http://schemas.microsoft.com/office/drawing/2014/main" id="{D59FFABF-0DEE-E936-7561-EDA887EF2E6F}"/>
                </a:ext>
              </a:extLst>
            </p:cNvPr>
            <p:cNvCxnSpPr>
              <a:cxnSpLocks/>
            </p:cNvCxnSpPr>
            <p:nvPr/>
          </p:nvCxnSpPr>
          <p:spPr>
            <a:xfrm>
              <a:off x="10090027" y="314408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A7F6C56E-D8BB-523C-064B-AC9B394B211F}"/>
                </a:ext>
              </a:extLst>
            </p:cNvPr>
            <p:cNvCxnSpPr>
              <a:cxnSpLocks/>
            </p:cNvCxnSpPr>
            <p:nvPr/>
          </p:nvCxnSpPr>
          <p:spPr>
            <a:xfrm>
              <a:off x="10345944" y="3144028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>
              <a:extLst>
                <a:ext uri="{FF2B5EF4-FFF2-40B4-BE49-F238E27FC236}">
                  <a16:creationId xmlns:a16="http://schemas.microsoft.com/office/drawing/2014/main" id="{398C4DED-3875-FE29-6DD1-F75A6E3BB296}"/>
                </a:ext>
              </a:extLst>
            </p:cNvPr>
            <p:cNvCxnSpPr>
              <a:cxnSpLocks/>
            </p:cNvCxnSpPr>
            <p:nvPr/>
          </p:nvCxnSpPr>
          <p:spPr>
            <a:xfrm>
              <a:off x="11067688" y="330530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>
              <a:extLst>
                <a:ext uri="{FF2B5EF4-FFF2-40B4-BE49-F238E27FC236}">
                  <a16:creationId xmlns:a16="http://schemas.microsoft.com/office/drawing/2014/main" id="{EACCA958-6193-4679-5BDE-D492FB79D4DC}"/>
                </a:ext>
              </a:extLst>
            </p:cNvPr>
            <p:cNvCxnSpPr>
              <a:cxnSpLocks/>
            </p:cNvCxnSpPr>
            <p:nvPr/>
          </p:nvCxnSpPr>
          <p:spPr>
            <a:xfrm>
              <a:off x="10598986" y="323623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EEAD276-7E3E-2CDD-3834-3CAB75AEF157}"/>
              </a:ext>
            </a:extLst>
          </p:cNvPr>
          <p:cNvSpPr txBox="1"/>
          <p:nvPr/>
        </p:nvSpPr>
        <p:spPr>
          <a:xfrm>
            <a:off x="822391" y="6092794"/>
            <a:ext cx="1086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Figure 13-a: </a:t>
            </a:r>
            <a:r>
              <a:rPr lang="en-US" dirty="0"/>
              <a:t>Residual second derivatives (Red dyed-undyed) wool versus the proposed reference dye (Cochineal).</a:t>
            </a:r>
          </a:p>
        </p:txBody>
      </p:sp>
    </p:spTree>
    <p:extLst>
      <p:ext uri="{BB962C8B-B14F-4D97-AF65-F5344CB8AC3E}">
        <p14:creationId xmlns:p14="http://schemas.microsoft.com/office/powerpoint/2010/main" val="1056068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 279">
            <a:extLst>
              <a:ext uri="{FF2B5EF4-FFF2-40B4-BE49-F238E27FC236}">
                <a16:creationId xmlns:a16="http://schemas.microsoft.com/office/drawing/2014/main" id="{A8434117-7E8D-54ED-4187-D65EC7E8DDAA}"/>
              </a:ext>
            </a:extLst>
          </p:cNvPr>
          <p:cNvGrpSpPr/>
          <p:nvPr/>
        </p:nvGrpSpPr>
        <p:grpSpPr>
          <a:xfrm>
            <a:off x="200350" y="978872"/>
            <a:ext cx="12073774" cy="3920247"/>
            <a:chOff x="200350" y="978872"/>
            <a:chExt cx="12073774" cy="3920247"/>
          </a:xfrm>
        </p:grpSpPr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E4DB7ADB-21B3-23CF-E7B2-7DB6B3D44031}"/>
                </a:ext>
              </a:extLst>
            </p:cNvPr>
            <p:cNvGrpSpPr/>
            <p:nvPr/>
          </p:nvGrpSpPr>
          <p:grpSpPr>
            <a:xfrm>
              <a:off x="200350" y="1453656"/>
              <a:ext cx="12073774" cy="3445463"/>
              <a:chOff x="291800" y="1376019"/>
              <a:chExt cx="12073774" cy="3445463"/>
            </a:xfrm>
          </p:grpSpPr>
          <p:grpSp>
            <p:nvGrpSpPr>
              <p:cNvPr id="7" name="Group 4">
                <a:extLst>
                  <a:ext uri="{FF2B5EF4-FFF2-40B4-BE49-F238E27FC236}">
                    <a16:creationId xmlns:a16="http://schemas.microsoft.com/office/drawing/2014/main" id="{64BBEC48-410E-C478-F611-FFB97288F30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91800" y="1757353"/>
                <a:ext cx="5032233" cy="3005000"/>
                <a:chOff x="35" y="819"/>
                <a:chExt cx="3088" cy="1844"/>
              </a:xfrm>
            </p:grpSpPr>
            <p:sp>
              <p:nvSpPr>
                <p:cNvPr id="9" name="AutoShape 3">
                  <a:extLst>
                    <a:ext uri="{FF2B5EF4-FFF2-40B4-BE49-F238E27FC236}">
                      <a16:creationId xmlns:a16="http://schemas.microsoft.com/office/drawing/2014/main" id="{BC7FC44C-9A4B-B847-4593-73EE271801DC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37" y="819"/>
                  <a:ext cx="2886" cy="1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" name="Line 5">
                  <a:extLst>
                    <a:ext uri="{FF2B5EF4-FFF2-40B4-BE49-F238E27FC236}">
                      <a16:creationId xmlns:a16="http://schemas.microsoft.com/office/drawing/2014/main" id="{2FFC264F-9143-B34F-5BAC-DE3DAA42D8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7" y="819"/>
                  <a:ext cx="2884" cy="0"/>
                </a:xfrm>
                <a:prstGeom prst="line">
                  <a:avLst/>
                </a:prstGeom>
                <a:noFill/>
                <a:ln w="476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 14">
                  <a:extLst>
                    <a:ext uri="{FF2B5EF4-FFF2-40B4-BE49-F238E27FC236}">
                      <a16:creationId xmlns:a16="http://schemas.microsoft.com/office/drawing/2014/main" id="{68FD5511-9112-C2A3-FBEC-CC38B47AF1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" y="1172"/>
                  <a:ext cx="724" cy="1083"/>
                </a:xfrm>
                <a:custGeom>
                  <a:avLst/>
                  <a:gdLst>
                    <a:gd name="T0" fmla="*/ 9 w 724"/>
                    <a:gd name="T1" fmla="*/ 456 h 1083"/>
                    <a:gd name="T2" fmla="*/ 20 w 724"/>
                    <a:gd name="T3" fmla="*/ 381 h 1083"/>
                    <a:gd name="T4" fmla="*/ 32 w 724"/>
                    <a:gd name="T5" fmla="*/ 297 h 1083"/>
                    <a:gd name="T6" fmla="*/ 43 w 724"/>
                    <a:gd name="T7" fmla="*/ 214 h 1083"/>
                    <a:gd name="T8" fmla="*/ 55 w 724"/>
                    <a:gd name="T9" fmla="*/ 130 h 1083"/>
                    <a:gd name="T10" fmla="*/ 66 w 724"/>
                    <a:gd name="T11" fmla="*/ 72 h 1083"/>
                    <a:gd name="T12" fmla="*/ 78 w 724"/>
                    <a:gd name="T13" fmla="*/ 20 h 1083"/>
                    <a:gd name="T14" fmla="*/ 89 w 724"/>
                    <a:gd name="T15" fmla="*/ 5 h 1083"/>
                    <a:gd name="T16" fmla="*/ 104 w 724"/>
                    <a:gd name="T17" fmla="*/ 0 h 1083"/>
                    <a:gd name="T18" fmla="*/ 115 w 724"/>
                    <a:gd name="T19" fmla="*/ 31 h 1083"/>
                    <a:gd name="T20" fmla="*/ 127 w 724"/>
                    <a:gd name="T21" fmla="*/ 66 h 1083"/>
                    <a:gd name="T22" fmla="*/ 138 w 724"/>
                    <a:gd name="T23" fmla="*/ 115 h 1083"/>
                    <a:gd name="T24" fmla="*/ 150 w 724"/>
                    <a:gd name="T25" fmla="*/ 161 h 1083"/>
                    <a:gd name="T26" fmla="*/ 162 w 724"/>
                    <a:gd name="T27" fmla="*/ 199 h 1083"/>
                    <a:gd name="T28" fmla="*/ 173 w 724"/>
                    <a:gd name="T29" fmla="*/ 234 h 1083"/>
                    <a:gd name="T30" fmla="*/ 185 w 724"/>
                    <a:gd name="T31" fmla="*/ 240 h 1083"/>
                    <a:gd name="T32" fmla="*/ 199 w 724"/>
                    <a:gd name="T33" fmla="*/ 237 h 1083"/>
                    <a:gd name="T34" fmla="*/ 211 w 724"/>
                    <a:gd name="T35" fmla="*/ 214 h 1083"/>
                    <a:gd name="T36" fmla="*/ 222 w 724"/>
                    <a:gd name="T37" fmla="*/ 185 h 1083"/>
                    <a:gd name="T38" fmla="*/ 234 w 724"/>
                    <a:gd name="T39" fmla="*/ 144 h 1083"/>
                    <a:gd name="T40" fmla="*/ 245 w 724"/>
                    <a:gd name="T41" fmla="*/ 109 h 1083"/>
                    <a:gd name="T42" fmla="*/ 257 w 724"/>
                    <a:gd name="T43" fmla="*/ 81 h 1083"/>
                    <a:gd name="T44" fmla="*/ 268 w 724"/>
                    <a:gd name="T45" fmla="*/ 57 h 1083"/>
                    <a:gd name="T46" fmla="*/ 286 w 724"/>
                    <a:gd name="T47" fmla="*/ 52 h 1083"/>
                    <a:gd name="T48" fmla="*/ 297 w 724"/>
                    <a:gd name="T49" fmla="*/ 69 h 1083"/>
                    <a:gd name="T50" fmla="*/ 309 w 724"/>
                    <a:gd name="T51" fmla="*/ 86 h 1083"/>
                    <a:gd name="T52" fmla="*/ 320 w 724"/>
                    <a:gd name="T53" fmla="*/ 118 h 1083"/>
                    <a:gd name="T54" fmla="*/ 332 w 724"/>
                    <a:gd name="T55" fmla="*/ 150 h 1083"/>
                    <a:gd name="T56" fmla="*/ 343 w 724"/>
                    <a:gd name="T57" fmla="*/ 190 h 1083"/>
                    <a:gd name="T58" fmla="*/ 355 w 724"/>
                    <a:gd name="T59" fmla="*/ 231 h 1083"/>
                    <a:gd name="T60" fmla="*/ 366 w 724"/>
                    <a:gd name="T61" fmla="*/ 280 h 1083"/>
                    <a:gd name="T62" fmla="*/ 378 w 724"/>
                    <a:gd name="T63" fmla="*/ 329 h 1083"/>
                    <a:gd name="T64" fmla="*/ 389 w 724"/>
                    <a:gd name="T65" fmla="*/ 387 h 1083"/>
                    <a:gd name="T66" fmla="*/ 401 w 724"/>
                    <a:gd name="T67" fmla="*/ 450 h 1083"/>
                    <a:gd name="T68" fmla="*/ 412 w 724"/>
                    <a:gd name="T69" fmla="*/ 511 h 1083"/>
                    <a:gd name="T70" fmla="*/ 424 w 724"/>
                    <a:gd name="T71" fmla="*/ 575 h 1083"/>
                    <a:gd name="T72" fmla="*/ 435 w 724"/>
                    <a:gd name="T73" fmla="*/ 627 h 1083"/>
                    <a:gd name="T74" fmla="*/ 447 w 724"/>
                    <a:gd name="T75" fmla="*/ 679 h 1083"/>
                    <a:gd name="T76" fmla="*/ 459 w 724"/>
                    <a:gd name="T77" fmla="*/ 714 h 1083"/>
                    <a:gd name="T78" fmla="*/ 470 w 724"/>
                    <a:gd name="T79" fmla="*/ 745 h 1083"/>
                    <a:gd name="T80" fmla="*/ 482 w 724"/>
                    <a:gd name="T81" fmla="*/ 768 h 1083"/>
                    <a:gd name="T82" fmla="*/ 493 w 724"/>
                    <a:gd name="T83" fmla="*/ 789 h 1083"/>
                    <a:gd name="T84" fmla="*/ 505 w 724"/>
                    <a:gd name="T85" fmla="*/ 812 h 1083"/>
                    <a:gd name="T86" fmla="*/ 516 w 724"/>
                    <a:gd name="T87" fmla="*/ 835 h 1083"/>
                    <a:gd name="T88" fmla="*/ 528 w 724"/>
                    <a:gd name="T89" fmla="*/ 867 h 1083"/>
                    <a:gd name="T90" fmla="*/ 539 w 724"/>
                    <a:gd name="T91" fmla="*/ 901 h 1083"/>
                    <a:gd name="T92" fmla="*/ 551 w 724"/>
                    <a:gd name="T93" fmla="*/ 942 h 1083"/>
                    <a:gd name="T94" fmla="*/ 562 w 724"/>
                    <a:gd name="T95" fmla="*/ 985 h 1083"/>
                    <a:gd name="T96" fmla="*/ 574 w 724"/>
                    <a:gd name="T97" fmla="*/ 1026 h 1083"/>
                    <a:gd name="T98" fmla="*/ 585 w 724"/>
                    <a:gd name="T99" fmla="*/ 1060 h 1083"/>
                    <a:gd name="T100" fmla="*/ 597 w 724"/>
                    <a:gd name="T101" fmla="*/ 1075 h 1083"/>
                    <a:gd name="T102" fmla="*/ 609 w 724"/>
                    <a:gd name="T103" fmla="*/ 1083 h 1083"/>
                    <a:gd name="T104" fmla="*/ 620 w 724"/>
                    <a:gd name="T105" fmla="*/ 1055 h 1083"/>
                    <a:gd name="T106" fmla="*/ 632 w 724"/>
                    <a:gd name="T107" fmla="*/ 1014 h 1083"/>
                    <a:gd name="T108" fmla="*/ 643 w 724"/>
                    <a:gd name="T109" fmla="*/ 939 h 1083"/>
                    <a:gd name="T110" fmla="*/ 655 w 724"/>
                    <a:gd name="T111" fmla="*/ 852 h 1083"/>
                    <a:gd name="T112" fmla="*/ 666 w 724"/>
                    <a:gd name="T113" fmla="*/ 742 h 1083"/>
                    <a:gd name="T114" fmla="*/ 678 w 724"/>
                    <a:gd name="T115" fmla="*/ 627 h 1083"/>
                    <a:gd name="T116" fmla="*/ 689 w 724"/>
                    <a:gd name="T117" fmla="*/ 497 h 1083"/>
                    <a:gd name="T118" fmla="*/ 701 w 724"/>
                    <a:gd name="T119" fmla="*/ 367 h 1083"/>
                    <a:gd name="T120" fmla="*/ 712 w 724"/>
                    <a:gd name="T121" fmla="*/ 237 h 1083"/>
                    <a:gd name="T122" fmla="*/ 724 w 724"/>
                    <a:gd name="T123" fmla="*/ 104 h 10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24" h="1083">
                      <a:moveTo>
                        <a:pt x="0" y="505"/>
                      </a:moveTo>
                      <a:lnTo>
                        <a:pt x="0" y="491"/>
                      </a:lnTo>
                      <a:lnTo>
                        <a:pt x="3" y="491"/>
                      </a:lnTo>
                      <a:lnTo>
                        <a:pt x="3" y="479"/>
                      </a:lnTo>
                      <a:lnTo>
                        <a:pt x="6" y="479"/>
                      </a:lnTo>
                      <a:lnTo>
                        <a:pt x="6" y="468"/>
                      </a:lnTo>
                      <a:lnTo>
                        <a:pt x="9" y="468"/>
                      </a:lnTo>
                      <a:lnTo>
                        <a:pt x="9" y="456"/>
                      </a:lnTo>
                      <a:lnTo>
                        <a:pt x="12" y="456"/>
                      </a:lnTo>
                      <a:lnTo>
                        <a:pt x="12" y="442"/>
                      </a:lnTo>
                      <a:lnTo>
                        <a:pt x="14" y="442"/>
                      </a:lnTo>
                      <a:lnTo>
                        <a:pt x="14" y="422"/>
                      </a:lnTo>
                      <a:lnTo>
                        <a:pt x="17" y="422"/>
                      </a:lnTo>
                      <a:lnTo>
                        <a:pt x="17" y="401"/>
                      </a:lnTo>
                      <a:lnTo>
                        <a:pt x="20" y="401"/>
                      </a:lnTo>
                      <a:lnTo>
                        <a:pt x="20" y="381"/>
                      </a:lnTo>
                      <a:lnTo>
                        <a:pt x="23" y="381"/>
                      </a:lnTo>
                      <a:lnTo>
                        <a:pt x="23" y="361"/>
                      </a:lnTo>
                      <a:lnTo>
                        <a:pt x="26" y="361"/>
                      </a:lnTo>
                      <a:lnTo>
                        <a:pt x="26" y="338"/>
                      </a:lnTo>
                      <a:lnTo>
                        <a:pt x="29" y="338"/>
                      </a:lnTo>
                      <a:lnTo>
                        <a:pt x="29" y="318"/>
                      </a:lnTo>
                      <a:lnTo>
                        <a:pt x="32" y="318"/>
                      </a:lnTo>
                      <a:lnTo>
                        <a:pt x="32" y="297"/>
                      </a:lnTo>
                      <a:lnTo>
                        <a:pt x="35" y="297"/>
                      </a:lnTo>
                      <a:lnTo>
                        <a:pt x="35" y="277"/>
                      </a:lnTo>
                      <a:lnTo>
                        <a:pt x="38" y="277"/>
                      </a:lnTo>
                      <a:lnTo>
                        <a:pt x="38" y="257"/>
                      </a:lnTo>
                      <a:lnTo>
                        <a:pt x="40" y="257"/>
                      </a:lnTo>
                      <a:lnTo>
                        <a:pt x="40" y="234"/>
                      </a:lnTo>
                      <a:lnTo>
                        <a:pt x="43" y="234"/>
                      </a:lnTo>
                      <a:lnTo>
                        <a:pt x="43" y="214"/>
                      </a:lnTo>
                      <a:lnTo>
                        <a:pt x="46" y="214"/>
                      </a:lnTo>
                      <a:lnTo>
                        <a:pt x="46" y="193"/>
                      </a:lnTo>
                      <a:lnTo>
                        <a:pt x="49" y="193"/>
                      </a:lnTo>
                      <a:lnTo>
                        <a:pt x="49" y="173"/>
                      </a:lnTo>
                      <a:lnTo>
                        <a:pt x="52" y="173"/>
                      </a:lnTo>
                      <a:lnTo>
                        <a:pt x="52" y="150"/>
                      </a:lnTo>
                      <a:lnTo>
                        <a:pt x="55" y="150"/>
                      </a:lnTo>
                      <a:lnTo>
                        <a:pt x="55" y="130"/>
                      </a:lnTo>
                      <a:lnTo>
                        <a:pt x="58" y="130"/>
                      </a:lnTo>
                      <a:lnTo>
                        <a:pt x="58" y="109"/>
                      </a:lnTo>
                      <a:lnTo>
                        <a:pt x="61" y="109"/>
                      </a:lnTo>
                      <a:lnTo>
                        <a:pt x="61" y="98"/>
                      </a:lnTo>
                      <a:lnTo>
                        <a:pt x="63" y="98"/>
                      </a:lnTo>
                      <a:lnTo>
                        <a:pt x="63" y="83"/>
                      </a:lnTo>
                      <a:lnTo>
                        <a:pt x="66" y="83"/>
                      </a:lnTo>
                      <a:lnTo>
                        <a:pt x="66" y="72"/>
                      </a:lnTo>
                      <a:lnTo>
                        <a:pt x="69" y="72"/>
                      </a:lnTo>
                      <a:lnTo>
                        <a:pt x="69" y="57"/>
                      </a:lnTo>
                      <a:lnTo>
                        <a:pt x="72" y="57"/>
                      </a:lnTo>
                      <a:lnTo>
                        <a:pt x="72" y="46"/>
                      </a:lnTo>
                      <a:lnTo>
                        <a:pt x="75" y="46"/>
                      </a:lnTo>
                      <a:lnTo>
                        <a:pt x="75" y="31"/>
                      </a:lnTo>
                      <a:lnTo>
                        <a:pt x="78" y="31"/>
                      </a:lnTo>
                      <a:lnTo>
                        <a:pt x="78" y="20"/>
                      </a:lnTo>
                      <a:lnTo>
                        <a:pt x="81" y="20"/>
                      </a:lnTo>
                      <a:lnTo>
                        <a:pt x="81" y="8"/>
                      </a:lnTo>
                      <a:lnTo>
                        <a:pt x="84" y="8"/>
                      </a:lnTo>
                      <a:lnTo>
                        <a:pt x="84" y="8"/>
                      </a:lnTo>
                      <a:lnTo>
                        <a:pt x="87" y="8"/>
                      </a:lnTo>
                      <a:lnTo>
                        <a:pt x="87" y="5"/>
                      </a:lnTo>
                      <a:lnTo>
                        <a:pt x="89" y="5"/>
                      </a:lnTo>
                      <a:lnTo>
                        <a:pt x="89" y="5"/>
                      </a:lnTo>
                      <a:lnTo>
                        <a:pt x="92" y="5"/>
                      </a:lnTo>
                      <a:lnTo>
                        <a:pt x="92" y="3"/>
                      </a:lnTo>
                      <a:lnTo>
                        <a:pt x="95" y="3"/>
                      </a:lnTo>
                      <a:lnTo>
                        <a:pt x="95" y="3"/>
                      </a:lnTo>
                      <a:lnTo>
                        <a:pt x="98" y="3"/>
                      </a:lnTo>
                      <a:lnTo>
                        <a:pt x="98" y="0"/>
                      </a:lnTo>
                      <a:lnTo>
                        <a:pt x="101" y="0"/>
                      </a:lnTo>
                      <a:lnTo>
                        <a:pt x="104" y="0"/>
                      </a:lnTo>
                      <a:lnTo>
                        <a:pt x="107" y="0"/>
                      </a:lnTo>
                      <a:lnTo>
                        <a:pt x="107" y="8"/>
                      </a:lnTo>
                      <a:lnTo>
                        <a:pt x="110" y="8"/>
                      </a:lnTo>
                      <a:lnTo>
                        <a:pt x="110" y="17"/>
                      </a:lnTo>
                      <a:lnTo>
                        <a:pt x="112" y="17"/>
                      </a:lnTo>
                      <a:lnTo>
                        <a:pt x="112" y="26"/>
                      </a:lnTo>
                      <a:lnTo>
                        <a:pt x="115" y="26"/>
                      </a:lnTo>
                      <a:lnTo>
                        <a:pt x="115" y="31"/>
                      </a:lnTo>
                      <a:lnTo>
                        <a:pt x="118" y="31"/>
                      </a:lnTo>
                      <a:lnTo>
                        <a:pt x="118" y="40"/>
                      </a:lnTo>
                      <a:lnTo>
                        <a:pt x="121" y="40"/>
                      </a:lnTo>
                      <a:lnTo>
                        <a:pt x="121" y="49"/>
                      </a:lnTo>
                      <a:lnTo>
                        <a:pt x="124" y="49"/>
                      </a:lnTo>
                      <a:lnTo>
                        <a:pt x="124" y="57"/>
                      </a:lnTo>
                      <a:lnTo>
                        <a:pt x="127" y="57"/>
                      </a:lnTo>
                      <a:lnTo>
                        <a:pt x="127" y="66"/>
                      </a:lnTo>
                      <a:lnTo>
                        <a:pt x="130" y="66"/>
                      </a:lnTo>
                      <a:lnTo>
                        <a:pt x="130" y="78"/>
                      </a:lnTo>
                      <a:lnTo>
                        <a:pt x="133" y="78"/>
                      </a:lnTo>
                      <a:lnTo>
                        <a:pt x="133" y="89"/>
                      </a:lnTo>
                      <a:lnTo>
                        <a:pt x="136" y="89"/>
                      </a:lnTo>
                      <a:lnTo>
                        <a:pt x="136" y="104"/>
                      </a:lnTo>
                      <a:lnTo>
                        <a:pt x="138" y="104"/>
                      </a:lnTo>
                      <a:lnTo>
                        <a:pt x="138" y="115"/>
                      </a:lnTo>
                      <a:lnTo>
                        <a:pt x="141" y="115"/>
                      </a:lnTo>
                      <a:lnTo>
                        <a:pt x="141" y="127"/>
                      </a:lnTo>
                      <a:lnTo>
                        <a:pt x="144" y="127"/>
                      </a:lnTo>
                      <a:lnTo>
                        <a:pt x="144" y="138"/>
                      </a:lnTo>
                      <a:lnTo>
                        <a:pt x="147" y="138"/>
                      </a:lnTo>
                      <a:lnTo>
                        <a:pt x="147" y="150"/>
                      </a:lnTo>
                      <a:lnTo>
                        <a:pt x="150" y="150"/>
                      </a:lnTo>
                      <a:lnTo>
                        <a:pt x="150" y="161"/>
                      </a:lnTo>
                      <a:lnTo>
                        <a:pt x="153" y="161"/>
                      </a:lnTo>
                      <a:lnTo>
                        <a:pt x="153" y="170"/>
                      </a:lnTo>
                      <a:lnTo>
                        <a:pt x="156" y="170"/>
                      </a:lnTo>
                      <a:lnTo>
                        <a:pt x="156" y="179"/>
                      </a:lnTo>
                      <a:lnTo>
                        <a:pt x="159" y="179"/>
                      </a:lnTo>
                      <a:lnTo>
                        <a:pt x="159" y="187"/>
                      </a:lnTo>
                      <a:lnTo>
                        <a:pt x="162" y="187"/>
                      </a:lnTo>
                      <a:lnTo>
                        <a:pt x="162" y="199"/>
                      </a:lnTo>
                      <a:lnTo>
                        <a:pt x="164" y="199"/>
                      </a:lnTo>
                      <a:lnTo>
                        <a:pt x="164" y="208"/>
                      </a:lnTo>
                      <a:lnTo>
                        <a:pt x="167" y="208"/>
                      </a:lnTo>
                      <a:lnTo>
                        <a:pt x="167" y="216"/>
                      </a:lnTo>
                      <a:lnTo>
                        <a:pt x="170" y="216"/>
                      </a:lnTo>
                      <a:lnTo>
                        <a:pt x="170" y="225"/>
                      </a:lnTo>
                      <a:lnTo>
                        <a:pt x="173" y="225"/>
                      </a:lnTo>
                      <a:lnTo>
                        <a:pt x="173" y="234"/>
                      </a:lnTo>
                      <a:lnTo>
                        <a:pt x="176" y="234"/>
                      </a:lnTo>
                      <a:lnTo>
                        <a:pt x="176" y="234"/>
                      </a:lnTo>
                      <a:lnTo>
                        <a:pt x="179" y="234"/>
                      </a:lnTo>
                      <a:lnTo>
                        <a:pt x="179" y="237"/>
                      </a:lnTo>
                      <a:lnTo>
                        <a:pt x="182" y="237"/>
                      </a:lnTo>
                      <a:lnTo>
                        <a:pt x="182" y="237"/>
                      </a:lnTo>
                      <a:lnTo>
                        <a:pt x="185" y="237"/>
                      </a:lnTo>
                      <a:lnTo>
                        <a:pt x="185" y="240"/>
                      </a:lnTo>
                      <a:lnTo>
                        <a:pt x="187" y="240"/>
                      </a:lnTo>
                      <a:lnTo>
                        <a:pt x="187" y="240"/>
                      </a:lnTo>
                      <a:lnTo>
                        <a:pt x="190" y="240"/>
                      </a:lnTo>
                      <a:lnTo>
                        <a:pt x="190" y="242"/>
                      </a:lnTo>
                      <a:lnTo>
                        <a:pt x="193" y="242"/>
                      </a:lnTo>
                      <a:lnTo>
                        <a:pt x="196" y="242"/>
                      </a:lnTo>
                      <a:lnTo>
                        <a:pt x="199" y="242"/>
                      </a:lnTo>
                      <a:lnTo>
                        <a:pt x="199" y="237"/>
                      </a:lnTo>
                      <a:lnTo>
                        <a:pt x="202" y="237"/>
                      </a:lnTo>
                      <a:lnTo>
                        <a:pt x="202" y="231"/>
                      </a:lnTo>
                      <a:lnTo>
                        <a:pt x="205" y="231"/>
                      </a:lnTo>
                      <a:lnTo>
                        <a:pt x="205" y="225"/>
                      </a:lnTo>
                      <a:lnTo>
                        <a:pt x="208" y="225"/>
                      </a:lnTo>
                      <a:lnTo>
                        <a:pt x="208" y="219"/>
                      </a:lnTo>
                      <a:lnTo>
                        <a:pt x="211" y="219"/>
                      </a:lnTo>
                      <a:lnTo>
                        <a:pt x="211" y="214"/>
                      </a:lnTo>
                      <a:lnTo>
                        <a:pt x="213" y="214"/>
                      </a:lnTo>
                      <a:lnTo>
                        <a:pt x="213" y="208"/>
                      </a:lnTo>
                      <a:lnTo>
                        <a:pt x="216" y="208"/>
                      </a:lnTo>
                      <a:lnTo>
                        <a:pt x="216" y="199"/>
                      </a:lnTo>
                      <a:lnTo>
                        <a:pt x="219" y="199"/>
                      </a:lnTo>
                      <a:lnTo>
                        <a:pt x="219" y="193"/>
                      </a:lnTo>
                      <a:lnTo>
                        <a:pt x="222" y="193"/>
                      </a:lnTo>
                      <a:lnTo>
                        <a:pt x="222" y="185"/>
                      </a:lnTo>
                      <a:lnTo>
                        <a:pt x="225" y="185"/>
                      </a:lnTo>
                      <a:lnTo>
                        <a:pt x="225" y="173"/>
                      </a:lnTo>
                      <a:lnTo>
                        <a:pt x="228" y="173"/>
                      </a:lnTo>
                      <a:lnTo>
                        <a:pt x="228" y="164"/>
                      </a:lnTo>
                      <a:lnTo>
                        <a:pt x="231" y="164"/>
                      </a:lnTo>
                      <a:lnTo>
                        <a:pt x="231" y="156"/>
                      </a:lnTo>
                      <a:lnTo>
                        <a:pt x="234" y="156"/>
                      </a:lnTo>
                      <a:lnTo>
                        <a:pt x="234" y="144"/>
                      </a:lnTo>
                      <a:lnTo>
                        <a:pt x="236" y="144"/>
                      </a:lnTo>
                      <a:lnTo>
                        <a:pt x="236" y="135"/>
                      </a:lnTo>
                      <a:lnTo>
                        <a:pt x="239" y="135"/>
                      </a:lnTo>
                      <a:lnTo>
                        <a:pt x="239" y="127"/>
                      </a:lnTo>
                      <a:lnTo>
                        <a:pt x="242" y="127"/>
                      </a:lnTo>
                      <a:lnTo>
                        <a:pt x="242" y="115"/>
                      </a:lnTo>
                      <a:lnTo>
                        <a:pt x="245" y="115"/>
                      </a:lnTo>
                      <a:lnTo>
                        <a:pt x="245" y="109"/>
                      </a:lnTo>
                      <a:lnTo>
                        <a:pt x="248" y="109"/>
                      </a:lnTo>
                      <a:lnTo>
                        <a:pt x="248" y="101"/>
                      </a:lnTo>
                      <a:lnTo>
                        <a:pt x="251" y="101"/>
                      </a:lnTo>
                      <a:lnTo>
                        <a:pt x="251" y="95"/>
                      </a:lnTo>
                      <a:lnTo>
                        <a:pt x="254" y="95"/>
                      </a:lnTo>
                      <a:lnTo>
                        <a:pt x="254" y="86"/>
                      </a:lnTo>
                      <a:lnTo>
                        <a:pt x="257" y="86"/>
                      </a:lnTo>
                      <a:lnTo>
                        <a:pt x="257" y="81"/>
                      </a:lnTo>
                      <a:lnTo>
                        <a:pt x="260" y="81"/>
                      </a:lnTo>
                      <a:lnTo>
                        <a:pt x="260" y="72"/>
                      </a:lnTo>
                      <a:lnTo>
                        <a:pt x="262" y="72"/>
                      </a:lnTo>
                      <a:lnTo>
                        <a:pt x="262" y="66"/>
                      </a:lnTo>
                      <a:lnTo>
                        <a:pt x="265" y="66"/>
                      </a:lnTo>
                      <a:lnTo>
                        <a:pt x="265" y="60"/>
                      </a:lnTo>
                      <a:lnTo>
                        <a:pt x="268" y="60"/>
                      </a:lnTo>
                      <a:lnTo>
                        <a:pt x="268" y="57"/>
                      </a:lnTo>
                      <a:lnTo>
                        <a:pt x="271" y="57"/>
                      </a:lnTo>
                      <a:lnTo>
                        <a:pt x="274" y="57"/>
                      </a:lnTo>
                      <a:lnTo>
                        <a:pt x="277" y="57"/>
                      </a:lnTo>
                      <a:lnTo>
                        <a:pt x="277" y="55"/>
                      </a:lnTo>
                      <a:lnTo>
                        <a:pt x="280" y="55"/>
                      </a:lnTo>
                      <a:lnTo>
                        <a:pt x="283" y="55"/>
                      </a:lnTo>
                      <a:lnTo>
                        <a:pt x="286" y="55"/>
                      </a:lnTo>
                      <a:lnTo>
                        <a:pt x="286" y="52"/>
                      </a:lnTo>
                      <a:lnTo>
                        <a:pt x="288" y="52"/>
                      </a:lnTo>
                      <a:lnTo>
                        <a:pt x="288" y="52"/>
                      </a:lnTo>
                      <a:lnTo>
                        <a:pt x="291" y="52"/>
                      </a:lnTo>
                      <a:lnTo>
                        <a:pt x="291" y="57"/>
                      </a:lnTo>
                      <a:lnTo>
                        <a:pt x="294" y="57"/>
                      </a:lnTo>
                      <a:lnTo>
                        <a:pt x="294" y="63"/>
                      </a:lnTo>
                      <a:lnTo>
                        <a:pt x="297" y="63"/>
                      </a:lnTo>
                      <a:lnTo>
                        <a:pt x="297" y="69"/>
                      </a:lnTo>
                      <a:lnTo>
                        <a:pt x="300" y="69"/>
                      </a:lnTo>
                      <a:lnTo>
                        <a:pt x="300" y="72"/>
                      </a:lnTo>
                      <a:lnTo>
                        <a:pt x="303" y="72"/>
                      </a:lnTo>
                      <a:lnTo>
                        <a:pt x="303" y="78"/>
                      </a:lnTo>
                      <a:lnTo>
                        <a:pt x="306" y="78"/>
                      </a:lnTo>
                      <a:lnTo>
                        <a:pt x="306" y="83"/>
                      </a:lnTo>
                      <a:lnTo>
                        <a:pt x="309" y="83"/>
                      </a:lnTo>
                      <a:lnTo>
                        <a:pt x="309" y="86"/>
                      </a:lnTo>
                      <a:lnTo>
                        <a:pt x="311" y="86"/>
                      </a:lnTo>
                      <a:lnTo>
                        <a:pt x="311" y="92"/>
                      </a:lnTo>
                      <a:lnTo>
                        <a:pt x="314" y="92"/>
                      </a:lnTo>
                      <a:lnTo>
                        <a:pt x="314" y="101"/>
                      </a:lnTo>
                      <a:lnTo>
                        <a:pt x="317" y="101"/>
                      </a:lnTo>
                      <a:lnTo>
                        <a:pt x="317" y="109"/>
                      </a:lnTo>
                      <a:lnTo>
                        <a:pt x="320" y="109"/>
                      </a:lnTo>
                      <a:lnTo>
                        <a:pt x="320" y="118"/>
                      </a:lnTo>
                      <a:lnTo>
                        <a:pt x="323" y="118"/>
                      </a:lnTo>
                      <a:lnTo>
                        <a:pt x="323" y="127"/>
                      </a:lnTo>
                      <a:lnTo>
                        <a:pt x="326" y="127"/>
                      </a:lnTo>
                      <a:lnTo>
                        <a:pt x="326" y="135"/>
                      </a:lnTo>
                      <a:lnTo>
                        <a:pt x="329" y="135"/>
                      </a:lnTo>
                      <a:lnTo>
                        <a:pt x="329" y="144"/>
                      </a:lnTo>
                      <a:lnTo>
                        <a:pt x="332" y="144"/>
                      </a:lnTo>
                      <a:lnTo>
                        <a:pt x="332" y="150"/>
                      </a:lnTo>
                      <a:lnTo>
                        <a:pt x="335" y="150"/>
                      </a:lnTo>
                      <a:lnTo>
                        <a:pt x="335" y="159"/>
                      </a:lnTo>
                      <a:lnTo>
                        <a:pt x="337" y="159"/>
                      </a:lnTo>
                      <a:lnTo>
                        <a:pt x="337" y="170"/>
                      </a:lnTo>
                      <a:lnTo>
                        <a:pt x="340" y="170"/>
                      </a:lnTo>
                      <a:lnTo>
                        <a:pt x="340" y="179"/>
                      </a:lnTo>
                      <a:lnTo>
                        <a:pt x="343" y="179"/>
                      </a:lnTo>
                      <a:lnTo>
                        <a:pt x="343" y="190"/>
                      </a:lnTo>
                      <a:lnTo>
                        <a:pt x="346" y="190"/>
                      </a:lnTo>
                      <a:lnTo>
                        <a:pt x="346" y="199"/>
                      </a:lnTo>
                      <a:lnTo>
                        <a:pt x="349" y="199"/>
                      </a:lnTo>
                      <a:lnTo>
                        <a:pt x="349" y="211"/>
                      </a:lnTo>
                      <a:lnTo>
                        <a:pt x="352" y="211"/>
                      </a:lnTo>
                      <a:lnTo>
                        <a:pt x="352" y="219"/>
                      </a:lnTo>
                      <a:lnTo>
                        <a:pt x="355" y="219"/>
                      </a:lnTo>
                      <a:lnTo>
                        <a:pt x="355" y="231"/>
                      </a:lnTo>
                      <a:lnTo>
                        <a:pt x="358" y="231"/>
                      </a:lnTo>
                      <a:lnTo>
                        <a:pt x="358" y="242"/>
                      </a:lnTo>
                      <a:lnTo>
                        <a:pt x="360" y="242"/>
                      </a:lnTo>
                      <a:lnTo>
                        <a:pt x="360" y="254"/>
                      </a:lnTo>
                      <a:lnTo>
                        <a:pt x="363" y="254"/>
                      </a:lnTo>
                      <a:lnTo>
                        <a:pt x="363" y="266"/>
                      </a:lnTo>
                      <a:lnTo>
                        <a:pt x="366" y="266"/>
                      </a:lnTo>
                      <a:lnTo>
                        <a:pt x="366" y="280"/>
                      </a:lnTo>
                      <a:lnTo>
                        <a:pt x="369" y="280"/>
                      </a:lnTo>
                      <a:lnTo>
                        <a:pt x="369" y="292"/>
                      </a:lnTo>
                      <a:lnTo>
                        <a:pt x="372" y="292"/>
                      </a:lnTo>
                      <a:lnTo>
                        <a:pt x="372" y="303"/>
                      </a:lnTo>
                      <a:lnTo>
                        <a:pt x="375" y="303"/>
                      </a:lnTo>
                      <a:lnTo>
                        <a:pt x="375" y="318"/>
                      </a:lnTo>
                      <a:lnTo>
                        <a:pt x="378" y="318"/>
                      </a:lnTo>
                      <a:lnTo>
                        <a:pt x="378" y="329"/>
                      </a:lnTo>
                      <a:lnTo>
                        <a:pt x="381" y="329"/>
                      </a:lnTo>
                      <a:lnTo>
                        <a:pt x="381" y="344"/>
                      </a:lnTo>
                      <a:lnTo>
                        <a:pt x="384" y="344"/>
                      </a:lnTo>
                      <a:lnTo>
                        <a:pt x="384" y="358"/>
                      </a:lnTo>
                      <a:lnTo>
                        <a:pt x="386" y="358"/>
                      </a:lnTo>
                      <a:lnTo>
                        <a:pt x="386" y="372"/>
                      </a:lnTo>
                      <a:lnTo>
                        <a:pt x="389" y="372"/>
                      </a:lnTo>
                      <a:lnTo>
                        <a:pt x="389" y="387"/>
                      </a:lnTo>
                      <a:lnTo>
                        <a:pt x="392" y="387"/>
                      </a:lnTo>
                      <a:lnTo>
                        <a:pt x="392" y="404"/>
                      </a:lnTo>
                      <a:lnTo>
                        <a:pt x="395" y="404"/>
                      </a:lnTo>
                      <a:lnTo>
                        <a:pt x="395" y="419"/>
                      </a:lnTo>
                      <a:lnTo>
                        <a:pt x="398" y="419"/>
                      </a:lnTo>
                      <a:lnTo>
                        <a:pt x="398" y="433"/>
                      </a:lnTo>
                      <a:lnTo>
                        <a:pt x="401" y="433"/>
                      </a:lnTo>
                      <a:lnTo>
                        <a:pt x="401" y="450"/>
                      </a:lnTo>
                      <a:lnTo>
                        <a:pt x="404" y="450"/>
                      </a:lnTo>
                      <a:lnTo>
                        <a:pt x="404" y="465"/>
                      </a:lnTo>
                      <a:lnTo>
                        <a:pt x="407" y="465"/>
                      </a:lnTo>
                      <a:lnTo>
                        <a:pt x="407" y="479"/>
                      </a:lnTo>
                      <a:lnTo>
                        <a:pt x="410" y="479"/>
                      </a:lnTo>
                      <a:lnTo>
                        <a:pt x="410" y="497"/>
                      </a:lnTo>
                      <a:lnTo>
                        <a:pt x="412" y="497"/>
                      </a:lnTo>
                      <a:lnTo>
                        <a:pt x="412" y="511"/>
                      </a:lnTo>
                      <a:lnTo>
                        <a:pt x="415" y="511"/>
                      </a:lnTo>
                      <a:lnTo>
                        <a:pt x="415" y="529"/>
                      </a:lnTo>
                      <a:lnTo>
                        <a:pt x="418" y="529"/>
                      </a:lnTo>
                      <a:lnTo>
                        <a:pt x="418" y="543"/>
                      </a:lnTo>
                      <a:lnTo>
                        <a:pt x="421" y="543"/>
                      </a:lnTo>
                      <a:lnTo>
                        <a:pt x="421" y="557"/>
                      </a:lnTo>
                      <a:lnTo>
                        <a:pt x="424" y="557"/>
                      </a:lnTo>
                      <a:lnTo>
                        <a:pt x="424" y="575"/>
                      </a:lnTo>
                      <a:lnTo>
                        <a:pt x="427" y="575"/>
                      </a:lnTo>
                      <a:lnTo>
                        <a:pt x="427" y="589"/>
                      </a:lnTo>
                      <a:lnTo>
                        <a:pt x="430" y="589"/>
                      </a:lnTo>
                      <a:lnTo>
                        <a:pt x="430" y="604"/>
                      </a:lnTo>
                      <a:lnTo>
                        <a:pt x="433" y="604"/>
                      </a:lnTo>
                      <a:lnTo>
                        <a:pt x="433" y="615"/>
                      </a:lnTo>
                      <a:lnTo>
                        <a:pt x="435" y="615"/>
                      </a:lnTo>
                      <a:lnTo>
                        <a:pt x="435" y="627"/>
                      </a:lnTo>
                      <a:lnTo>
                        <a:pt x="438" y="627"/>
                      </a:lnTo>
                      <a:lnTo>
                        <a:pt x="438" y="641"/>
                      </a:lnTo>
                      <a:lnTo>
                        <a:pt x="441" y="641"/>
                      </a:lnTo>
                      <a:lnTo>
                        <a:pt x="441" y="653"/>
                      </a:lnTo>
                      <a:lnTo>
                        <a:pt x="444" y="653"/>
                      </a:lnTo>
                      <a:lnTo>
                        <a:pt x="444" y="664"/>
                      </a:lnTo>
                      <a:lnTo>
                        <a:pt x="447" y="664"/>
                      </a:lnTo>
                      <a:lnTo>
                        <a:pt x="447" y="679"/>
                      </a:lnTo>
                      <a:lnTo>
                        <a:pt x="450" y="679"/>
                      </a:lnTo>
                      <a:lnTo>
                        <a:pt x="450" y="690"/>
                      </a:lnTo>
                      <a:lnTo>
                        <a:pt x="453" y="690"/>
                      </a:lnTo>
                      <a:lnTo>
                        <a:pt x="453" y="699"/>
                      </a:lnTo>
                      <a:lnTo>
                        <a:pt x="456" y="699"/>
                      </a:lnTo>
                      <a:lnTo>
                        <a:pt x="456" y="708"/>
                      </a:lnTo>
                      <a:lnTo>
                        <a:pt x="459" y="708"/>
                      </a:lnTo>
                      <a:lnTo>
                        <a:pt x="459" y="714"/>
                      </a:lnTo>
                      <a:lnTo>
                        <a:pt x="461" y="714"/>
                      </a:lnTo>
                      <a:lnTo>
                        <a:pt x="461" y="722"/>
                      </a:lnTo>
                      <a:lnTo>
                        <a:pt x="464" y="722"/>
                      </a:lnTo>
                      <a:lnTo>
                        <a:pt x="464" y="731"/>
                      </a:lnTo>
                      <a:lnTo>
                        <a:pt x="467" y="731"/>
                      </a:lnTo>
                      <a:lnTo>
                        <a:pt x="467" y="740"/>
                      </a:lnTo>
                      <a:lnTo>
                        <a:pt x="470" y="740"/>
                      </a:lnTo>
                      <a:lnTo>
                        <a:pt x="470" y="745"/>
                      </a:lnTo>
                      <a:lnTo>
                        <a:pt x="473" y="745"/>
                      </a:lnTo>
                      <a:lnTo>
                        <a:pt x="473" y="754"/>
                      </a:lnTo>
                      <a:lnTo>
                        <a:pt x="476" y="754"/>
                      </a:lnTo>
                      <a:lnTo>
                        <a:pt x="476" y="760"/>
                      </a:lnTo>
                      <a:lnTo>
                        <a:pt x="479" y="760"/>
                      </a:lnTo>
                      <a:lnTo>
                        <a:pt x="479" y="766"/>
                      </a:lnTo>
                      <a:lnTo>
                        <a:pt x="482" y="766"/>
                      </a:lnTo>
                      <a:lnTo>
                        <a:pt x="482" y="768"/>
                      </a:lnTo>
                      <a:lnTo>
                        <a:pt x="485" y="768"/>
                      </a:lnTo>
                      <a:lnTo>
                        <a:pt x="485" y="774"/>
                      </a:lnTo>
                      <a:lnTo>
                        <a:pt x="487" y="774"/>
                      </a:lnTo>
                      <a:lnTo>
                        <a:pt x="487" y="780"/>
                      </a:lnTo>
                      <a:lnTo>
                        <a:pt x="490" y="780"/>
                      </a:lnTo>
                      <a:lnTo>
                        <a:pt x="490" y="783"/>
                      </a:lnTo>
                      <a:lnTo>
                        <a:pt x="493" y="783"/>
                      </a:lnTo>
                      <a:lnTo>
                        <a:pt x="493" y="789"/>
                      </a:lnTo>
                      <a:lnTo>
                        <a:pt x="496" y="789"/>
                      </a:lnTo>
                      <a:lnTo>
                        <a:pt x="496" y="794"/>
                      </a:lnTo>
                      <a:lnTo>
                        <a:pt x="499" y="794"/>
                      </a:lnTo>
                      <a:lnTo>
                        <a:pt x="499" y="800"/>
                      </a:lnTo>
                      <a:lnTo>
                        <a:pt x="502" y="800"/>
                      </a:lnTo>
                      <a:lnTo>
                        <a:pt x="502" y="806"/>
                      </a:lnTo>
                      <a:lnTo>
                        <a:pt x="505" y="806"/>
                      </a:lnTo>
                      <a:lnTo>
                        <a:pt x="505" y="812"/>
                      </a:lnTo>
                      <a:lnTo>
                        <a:pt x="508" y="812"/>
                      </a:lnTo>
                      <a:lnTo>
                        <a:pt x="508" y="818"/>
                      </a:lnTo>
                      <a:lnTo>
                        <a:pt x="510" y="818"/>
                      </a:lnTo>
                      <a:lnTo>
                        <a:pt x="510" y="823"/>
                      </a:lnTo>
                      <a:lnTo>
                        <a:pt x="513" y="823"/>
                      </a:lnTo>
                      <a:lnTo>
                        <a:pt x="513" y="829"/>
                      </a:lnTo>
                      <a:lnTo>
                        <a:pt x="516" y="829"/>
                      </a:lnTo>
                      <a:lnTo>
                        <a:pt x="516" y="835"/>
                      </a:lnTo>
                      <a:lnTo>
                        <a:pt x="519" y="835"/>
                      </a:lnTo>
                      <a:lnTo>
                        <a:pt x="519" y="841"/>
                      </a:lnTo>
                      <a:lnTo>
                        <a:pt x="522" y="841"/>
                      </a:lnTo>
                      <a:lnTo>
                        <a:pt x="522" y="849"/>
                      </a:lnTo>
                      <a:lnTo>
                        <a:pt x="525" y="849"/>
                      </a:lnTo>
                      <a:lnTo>
                        <a:pt x="525" y="858"/>
                      </a:lnTo>
                      <a:lnTo>
                        <a:pt x="528" y="858"/>
                      </a:lnTo>
                      <a:lnTo>
                        <a:pt x="528" y="867"/>
                      </a:lnTo>
                      <a:lnTo>
                        <a:pt x="531" y="867"/>
                      </a:lnTo>
                      <a:lnTo>
                        <a:pt x="531" y="875"/>
                      </a:lnTo>
                      <a:lnTo>
                        <a:pt x="534" y="875"/>
                      </a:lnTo>
                      <a:lnTo>
                        <a:pt x="534" y="884"/>
                      </a:lnTo>
                      <a:lnTo>
                        <a:pt x="536" y="884"/>
                      </a:lnTo>
                      <a:lnTo>
                        <a:pt x="536" y="893"/>
                      </a:lnTo>
                      <a:lnTo>
                        <a:pt x="539" y="893"/>
                      </a:lnTo>
                      <a:lnTo>
                        <a:pt x="539" y="901"/>
                      </a:lnTo>
                      <a:lnTo>
                        <a:pt x="542" y="901"/>
                      </a:lnTo>
                      <a:lnTo>
                        <a:pt x="542" y="910"/>
                      </a:lnTo>
                      <a:lnTo>
                        <a:pt x="545" y="910"/>
                      </a:lnTo>
                      <a:lnTo>
                        <a:pt x="545" y="922"/>
                      </a:lnTo>
                      <a:lnTo>
                        <a:pt x="548" y="922"/>
                      </a:lnTo>
                      <a:lnTo>
                        <a:pt x="548" y="930"/>
                      </a:lnTo>
                      <a:lnTo>
                        <a:pt x="551" y="930"/>
                      </a:lnTo>
                      <a:lnTo>
                        <a:pt x="551" y="942"/>
                      </a:lnTo>
                      <a:lnTo>
                        <a:pt x="554" y="942"/>
                      </a:lnTo>
                      <a:lnTo>
                        <a:pt x="554" y="953"/>
                      </a:lnTo>
                      <a:lnTo>
                        <a:pt x="557" y="953"/>
                      </a:lnTo>
                      <a:lnTo>
                        <a:pt x="557" y="965"/>
                      </a:lnTo>
                      <a:lnTo>
                        <a:pt x="559" y="965"/>
                      </a:lnTo>
                      <a:lnTo>
                        <a:pt x="559" y="977"/>
                      </a:lnTo>
                      <a:lnTo>
                        <a:pt x="562" y="977"/>
                      </a:lnTo>
                      <a:lnTo>
                        <a:pt x="562" y="985"/>
                      </a:lnTo>
                      <a:lnTo>
                        <a:pt x="565" y="985"/>
                      </a:lnTo>
                      <a:lnTo>
                        <a:pt x="565" y="997"/>
                      </a:lnTo>
                      <a:lnTo>
                        <a:pt x="568" y="997"/>
                      </a:lnTo>
                      <a:lnTo>
                        <a:pt x="568" y="1005"/>
                      </a:lnTo>
                      <a:lnTo>
                        <a:pt x="571" y="1005"/>
                      </a:lnTo>
                      <a:lnTo>
                        <a:pt x="571" y="1014"/>
                      </a:lnTo>
                      <a:lnTo>
                        <a:pt x="574" y="1014"/>
                      </a:lnTo>
                      <a:lnTo>
                        <a:pt x="574" y="1026"/>
                      </a:lnTo>
                      <a:lnTo>
                        <a:pt x="577" y="1026"/>
                      </a:lnTo>
                      <a:lnTo>
                        <a:pt x="577" y="1034"/>
                      </a:lnTo>
                      <a:lnTo>
                        <a:pt x="580" y="1034"/>
                      </a:lnTo>
                      <a:lnTo>
                        <a:pt x="580" y="1043"/>
                      </a:lnTo>
                      <a:lnTo>
                        <a:pt x="583" y="1043"/>
                      </a:lnTo>
                      <a:lnTo>
                        <a:pt x="583" y="1052"/>
                      </a:lnTo>
                      <a:lnTo>
                        <a:pt x="585" y="1052"/>
                      </a:lnTo>
                      <a:lnTo>
                        <a:pt x="585" y="1060"/>
                      </a:lnTo>
                      <a:lnTo>
                        <a:pt x="588" y="1060"/>
                      </a:lnTo>
                      <a:lnTo>
                        <a:pt x="588" y="1069"/>
                      </a:lnTo>
                      <a:lnTo>
                        <a:pt x="591" y="1069"/>
                      </a:lnTo>
                      <a:lnTo>
                        <a:pt x="591" y="1072"/>
                      </a:lnTo>
                      <a:lnTo>
                        <a:pt x="594" y="1072"/>
                      </a:lnTo>
                      <a:lnTo>
                        <a:pt x="594" y="1075"/>
                      </a:lnTo>
                      <a:lnTo>
                        <a:pt x="597" y="1075"/>
                      </a:lnTo>
                      <a:lnTo>
                        <a:pt x="597" y="1075"/>
                      </a:lnTo>
                      <a:lnTo>
                        <a:pt x="600" y="1075"/>
                      </a:lnTo>
                      <a:lnTo>
                        <a:pt x="600" y="1078"/>
                      </a:lnTo>
                      <a:lnTo>
                        <a:pt x="603" y="1078"/>
                      </a:lnTo>
                      <a:lnTo>
                        <a:pt x="603" y="1081"/>
                      </a:lnTo>
                      <a:lnTo>
                        <a:pt x="606" y="1081"/>
                      </a:lnTo>
                      <a:lnTo>
                        <a:pt x="606" y="1081"/>
                      </a:lnTo>
                      <a:lnTo>
                        <a:pt x="609" y="1081"/>
                      </a:lnTo>
                      <a:lnTo>
                        <a:pt x="609" y="1083"/>
                      </a:lnTo>
                      <a:lnTo>
                        <a:pt x="611" y="1083"/>
                      </a:lnTo>
                      <a:lnTo>
                        <a:pt x="611" y="1083"/>
                      </a:lnTo>
                      <a:lnTo>
                        <a:pt x="614" y="1083"/>
                      </a:lnTo>
                      <a:lnTo>
                        <a:pt x="614" y="1075"/>
                      </a:lnTo>
                      <a:lnTo>
                        <a:pt x="617" y="1075"/>
                      </a:lnTo>
                      <a:lnTo>
                        <a:pt x="617" y="1063"/>
                      </a:lnTo>
                      <a:lnTo>
                        <a:pt x="620" y="1063"/>
                      </a:lnTo>
                      <a:lnTo>
                        <a:pt x="620" y="1055"/>
                      </a:lnTo>
                      <a:lnTo>
                        <a:pt x="623" y="1055"/>
                      </a:lnTo>
                      <a:lnTo>
                        <a:pt x="623" y="1043"/>
                      </a:lnTo>
                      <a:lnTo>
                        <a:pt x="626" y="1043"/>
                      </a:lnTo>
                      <a:lnTo>
                        <a:pt x="626" y="1034"/>
                      </a:lnTo>
                      <a:lnTo>
                        <a:pt x="629" y="1034"/>
                      </a:lnTo>
                      <a:lnTo>
                        <a:pt x="629" y="1026"/>
                      </a:lnTo>
                      <a:lnTo>
                        <a:pt x="632" y="1026"/>
                      </a:lnTo>
                      <a:lnTo>
                        <a:pt x="632" y="1014"/>
                      </a:lnTo>
                      <a:lnTo>
                        <a:pt x="634" y="1014"/>
                      </a:lnTo>
                      <a:lnTo>
                        <a:pt x="634" y="1003"/>
                      </a:lnTo>
                      <a:lnTo>
                        <a:pt x="637" y="1003"/>
                      </a:lnTo>
                      <a:lnTo>
                        <a:pt x="637" y="982"/>
                      </a:lnTo>
                      <a:lnTo>
                        <a:pt x="640" y="982"/>
                      </a:lnTo>
                      <a:lnTo>
                        <a:pt x="640" y="962"/>
                      </a:lnTo>
                      <a:lnTo>
                        <a:pt x="643" y="962"/>
                      </a:lnTo>
                      <a:lnTo>
                        <a:pt x="643" y="939"/>
                      </a:lnTo>
                      <a:lnTo>
                        <a:pt x="646" y="939"/>
                      </a:lnTo>
                      <a:lnTo>
                        <a:pt x="646" y="919"/>
                      </a:lnTo>
                      <a:lnTo>
                        <a:pt x="649" y="919"/>
                      </a:lnTo>
                      <a:lnTo>
                        <a:pt x="649" y="896"/>
                      </a:lnTo>
                      <a:lnTo>
                        <a:pt x="652" y="896"/>
                      </a:lnTo>
                      <a:lnTo>
                        <a:pt x="652" y="875"/>
                      </a:lnTo>
                      <a:lnTo>
                        <a:pt x="655" y="875"/>
                      </a:lnTo>
                      <a:lnTo>
                        <a:pt x="655" y="852"/>
                      </a:lnTo>
                      <a:lnTo>
                        <a:pt x="658" y="852"/>
                      </a:lnTo>
                      <a:lnTo>
                        <a:pt x="658" y="832"/>
                      </a:lnTo>
                      <a:lnTo>
                        <a:pt x="660" y="832"/>
                      </a:lnTo>
                      <a:lnTo>
                        <a:pt x="660" y="803"/>
                      </a:lnTo>
                      <a:lnTo>
                        <a:pt x="663" y="803"/>
                      </a:lnTo>
                      <a:lnTo>
                        <a:pt x="663" y="771"/>
                      </a:lnTo>
                      <a:lnTo>
                        <a:pt x="666" y="771"/>
                      </a:lnTo>
                      <a:lnTo>
                        <a:pt x="666" y="742"/>
                      </a:lnTo>
                      <a:lnTo>
                        <a:pt x="669" y="742"/>
                      </a:lnTo>
                      <a:lnTo>
                        <a:pt x="669" y="714"/>
                      </a:lnTo>
                      <a:lnTo>
                        <a:pt x="672" y="714"/>
                      </a:lnTo>
                      <a:lnTo>
                        <a:pt x="672" y="685"/>
                      </a:lnTo>
                      <a:lnTo>
                        <a:pt x="675" y="685"/>
                      </a:lnTo>
                      <a:lnTo>
                        <a:pt x="675" y="656"/>
                      </a:lnTo>
                      <a:lnTo>
                        <a:pt x="678" y="656"/>
                      </a:lnTo>
                      <a:lnTo>
                        <a:pt x="678" y="627"/>
                      </a:lnTo>
                      <a:lnTo>
                        <a:pt x="681" y="627"/>
                      </a:lnTo>
                      <a:lnTo>
                        <a:pt x="681" y="595"/>
                      </a:lnTo>
                      <a:lnTo>
                        <a:pt x="683" y="595"/>
                      </a:lnTo>
                      <a:lnTo>
                        <a:pt x="683" y="563"/>
                      </a:lnTo>
                      <a:lnTo>
                        <a:pt x="686" y="563"/>
                      </a:lnTo>
                      <a:lnTo>
                        <a:pt x="686" y="531"/>
                      </a:lnTo>
                      <a:lnTo>
                        <a:pt x="689" y="531"/>
                      </a:lnTo>
                      <a:lnTo>
                        <a:pt x="689" y="497"/>
                      </a:lnTo>
                      <a:lnTo>
                        <a:pt x="692" y="497"/>
                      </a:lnTo>
                      <a:lnTo>
                        <a:pt x="692" y="465"/>
                      </a:lnTo>
                      <a:lnTo>
                        <a:pt x="695" y="465"/>
                      </a:lnTo>
                      <a:lnTo>
                        <a:pt x="695" y="433"/>
                      </a:lnTo>
                      <a:lnTo>
                        <a:pt x="698" y="433"/>
                      </a:lnTo>
                      <a:lnTo>
                        <a:pt x="698" y="398"/>
                      </a:lnTo>
                      <a:lnTo>
                        <a:pt x="701" y="398"/>
                      </a:lnTo>
                      <a:lnTo>
                        <a:pt x="701" y="367"/>
                      </a:lnTo>
                      <a:lnTo>
                        <a:pt x="704" y="367"/>
                      </a:lnTo>
                      <a:lnTo>
                        <a:pt x="704" y="335"/>
                      </a:lnTo>
                      <a:lnTo>
                        <a:pt x="707" y="335"/>
                      </a:lnTo>
                      <a:lnTo>
                        <a:pt x="707" y="300"/>
                      </a:lnTo>
                      <a:lnTo>
                        <a:pt x="709" y="300"/>
                      </a:lnTo>
                      <a:lnTo>
                        <a:pt x="709" y="268"/>
                      </a:lnTo>
                      <a:lnTo>
                        <a:pt x="712" y="268"/>
                      </a:lnTo>
                      <a:lnTo>
                        <a:pt x="712" y="237"/>
                      </a:lnTo>
                      <a:lnTo>
                        <a:pt x="715" y="237"/>
                      </a:lnTo>
                      <a:lnTo>
                        <a:pt x="715" y="202"/>
                      </a:lnTo>
                      <a:lnTo>
                        <a:pt x="718" y="202"/>
                      </a:lnTo>
                      <a:lnTo>
                        <a:pt x="718" y="170"/>
                      </a:lnTo>
                      <a:lnTo>
                        <a:pt x="721" y="170"/>
                      </a:lnTo>
                      <a:lnTo>
                        <a:pt x="721" y="135"/>
                      </a:lnTo>
                      <a:lnTo>
                        <a:pt x="724" y="135"/>
                      </a:lnTo>
                      <a:lnTo>
                        <a:pt x="724" y="104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 15">
                  <a:extLst>
                    <a:ext uri="{FF2B5EF4-FFF2-40B4-BE49-F238E27FC236}">
                      <a16:creationId xmlns:a16="http://schemas.microsoft.com/office/drawing/2014/main" id="{30D3DB14-795B-15F2-EE4D-9979A87920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63" y="828"/>
                  <a:ext cx="726" cy="1650"/>
                </a:xfrm>
                <a:custGeom>
                  <a:avLst/>
                  <a:gdLst>
                    <a:gd name="T0" fmla="*/ 8 w 726"/>
                    <a:gd name="T1" fmla="*/ 326 h 1650"/>
                    <a:gd name="T2" fmla="*/ 20 w 726"/>
                    <a:gd name="T3" fmla="*/ 208 h 1650"/>
                    <a:gd name="T4" fmla="*/ 31 w 726"/>
                    <a:gd name="T5" fmla="*/ 118 h 1650"/>
                    <a:gd name="T6" fmla="*/ 43 w 726"/>
                    <a:gd name="T7" fmla="*/ 37 h 1650"/>
                    <a:gd name="T8" fmla="*/ 55 w 726"/>
                    <a:gd name="T9" fmla="*/ 11 h 1650"/>
                    <a:gd name="T10" fmla="*/ 66 w 726"/>
                    <a:gd name="T11" fmla="*/ 0 h 1650"/>
                    <a:gd name="T12" fmla="*/ 78 w 726"/>
                    <a:gd name="T13" fmla="*/ 55 h 1650"/>
                    <a:gd name="T14" fmla="*/ 89 w 726"/>
                    <a:gd name="T15" fmla="*/ 130 h 1650"/>
                    <a:gd name="T16" fmla="*/ 101 w 726"/>
                    <a:gd name="T17" fmla="*/ 254 h 1650"/>
                    <a:gd name="T18" fmla="*/ 112 w 726"/>
                    <a:gd name="T19" fmla="*/ 393 h 1650"/>
                    <a:gd name="T20" fmla="*/ 124 w 726"/>
                    <a:gd name="T21" fmla="*/ 549 h 1650"/>
                    <a:gd name="T22" fmla="*/ 135 w 726"/>
                    <a:gd name="T23" fmla="*/ 708 h 1650"/>
                    <a:gd name="T24" fmla="*/ 147 w 726"/>
                    <a:gd name="T25" fmla="*/ 855 h 1650"/>
                    <a:gd name="T26" fmla="*/ 158 w 726"/>
                    <a:gd name="T27" fmla="*/ 997 h 1650"/>
                    <a:gd name="T28" fmla="*/ 170 w 726"/>
                    <a:gd name="T29" fmla="*/ 1112 h 1650"/>
                    <a:gd name="T30" fmla="*/ 181 w 726"/>
                    <a:gd name="T31" fmla="*/ 1222 h 1650"/>
                    <a:gd name="T32" fmla="*/ 193 w 726"/>
                    <a:gd name="T33" fmla="*/ 1312 h 1650"/>
                    <a:gd name="T34" fmla="*/ 205 w 726"/>
                    <a:gd name="T35" fmla="*/ 1393 h 1650"/>
                    <a:gd name="T36" fmla="*/ 216 w 726"/>
                    <a:gd name="T37" fmla="*/ 1459 h 1650"/>
                    <a:gd name="T38" fmla="*/ 228 w 726"/>
                    <a:gd name="T39" fmla="*/ 1523 h 1650"/>
                    <a:gd name="T40" fmla="*/ 239 w 726"/>
                    <a:gd name="T41" fmla="*/ 1569 h 1650"/>
                    <a:gd name="T42" fmla="*/ 251 w 726"/>
                    <a:gd name="T43" fmla="*/ 1612 h 1650"/>
                    <a:gd name="T44" fmla="*/ 262 w 726"/>
                    <a:gd name="T45" fmla="*/ 1633 h 1650"/>
                    <a:gd name="T46" fmla="*/ 274 w 726"/>
                    <a:gd name="T47" fmla="*/ 1647 h 1650"/>
                    <a:gd name="T48" fmla="*/ 285 w 726"/>
                    <a:gd name="T49" fmla="*/ 1636 h 1650"/>
                    <a:gd name="T50" fmla="*/ 297 w 726"/>
                    <a:gd name="T51" fmla="*/ 1615 h 1650"/>
                    <a:gd name="T52" fmla="*/ 308 w 726"/>
                    <a:gd name="T53" fmla="*/ 1563 h 1650"/>
                    <a:gd name="T54" fmla="*/ 320 w 726"/>
                    <a:gd name="T55" fmla="*/ 1505 h 1650"/>
                    <a:gd name="T56" fmla="*/ 331 w 726"/>
                    <a:gd name="T57" fmla="*/ 1416 h 1650"/>
                    <a:gd name="T58" fmla="*/ 343 w 726"/>
                    <a:gd name="T59" fmla="*/ 1318 h 1650"/>
                    <a:gd name="T60" fmla="*/ 354 w 726"/>
                    <a:gd name="T61" fmla="*/ 1202 h 1650"/>
                    <a:gd name="T62" fmla="*/ 366 w 726"/>
                    <a:gd name="T63" fmla="*/ 1078 h 1650"/>
                    <a:gd name="T64" fmla="*/ 378 w 726"/>
                    <a:gd name="T65" fmla="*/ 953 h 1650"/>
                    <a:gd name="T66" fmla="*/ 389 w 726"/>
                    <a:gd name="T67" fmla="*/ 823 h 1650"/>
                    <a:gd name="T68" fmla="*/ 401 w 726"/>
                    <a:gd name="T69" fmla="*/ 711 h 1650"/>
                    <a:gd name="T70" fmla="*/ 412 w 726"/>
                    <a:gd name="T71" fmla="*/ 601 h 1650"/>
                    <a:gd name="T72" fmla="*/ 424 w 726"/>
                    <a:gd name="T73" fmla="*/ 529 h 1650"/>
                    <a:gd name="T74" fmla="*/ 435 w 726"/>
                    <a:gd name="T75" fmla="*/ 462 h 1650"/>
                    <a:gd name="T76" fmla="*/ 447 w 726"/>
                    <a:gd name="T77" fmla="*/ 442 h 1650"/>
                    <a:gd name="T78" fmla="*/ 458 w 726"/>
                    <a:gd name="T79" fmla="*/ 433 h 1650"/>
                    <a:gd name="T80" fmla="*/ 470 w 726"/>
                    <a:gd name="T81" fmla="*/ 459 h 1650"/>
                    <a:gd name="T82" fmla="*/ 481 w 726"/>
                    <a:gd name="T83" fmla="*/ 497 h 1650"/>
                    <a:gd name="T84" fmla="*/ 493 w 726"/>
                    <a:gd name="T85" fmla="*/ 540 h 1650"/>
                    <a:gd name="T86" fmla="*/ 504 w 726"/>
                    <a:gd name="T87" fmla="*/ 586 h 1650"/>
                    <a:gd name="T88" fmla="*/ 516 w 726"/>
                    <a:gd name="T89" fmla="*/ 607 h 1650"/>
                    <a:gd name="T90" fmla="*/ 527 w 726"/>
                    <a:gd name="T91" fmla="*/ 621 h 1650"/>
                    <a:gd name="T92" fmla="*/ 539 w 726"/>
                    <a:gd name="T93" fmla="*/ 604 h 1650"/>
                    <a:gd name="T94" fmla="*/ 551 w 726"/>
                    <a:gd name="T95" fmla="*/ 572 h 1650"/>
                    <a:gd name="T96" fmla="*/ 562 w 726"/>
                    <a:gd name="T97" fmla="*/ 523 h 1650"/>
                    <a:gd name="T98" fmla="*/ 574 w 726"/>
                    <a:gd name="T99" fmla="*/ 468 h 1650"/>
                    <a:gd name="T100" fmla="*/ 585 w 726"/>
                    <a:gd name="T101" fmla="*/ 425 h 1650"/>
                    <a:gd name="T102" fmla="*/ 597 w 726"/>
                    <a:gd name="T103" fmla="*/ 381 h 1650"/>
                    <a:gd name="T104" fmla="*/ 623 w 726"/>
                    <a:gd name="T105" fmla="*/ 370 h 1650"/>
                    <a:gd name="T106" fmla="*/ 634 w 726"/>
                    <a:gd name="T107" fmla="*/ 404 h 1650"/>
                    <a:gd name="T108" fmla="*/ 646 w 726"/>
                    <a:gd name="T109" fmla="*/ 439 h 1650"/>
                    <a:gd name="T110" fmla="*/ 657 w 726"/>
                    <a:gd name="T111" fmla="*/ 485 h 1650"/>
                    <a:gd name="T112" fmla="*/ 669 w 726"/>
                    <a:gd name="T113" fmla="*/ 529 h 1650"/>
                    <a:gd name="T114" fmla="*/ 680 w 726"/>
                    <a:gd name="T115" fmla="*/ 560 h 1650"/>
                    <a:gd name="T116" fmla="*/ 692 w 726"/>
                    <a:gd name="T117" fmla="*/ 592 h 1650"/>
                    <a:gd name="T118" fmla="*/ 703 w 726"/>
                    <a:gd name="T119" fmla="*/ 598 h 1650"/>
                    <a:gd name="T120" fmla="*/ 715 w 726"/>
                    <a:gd name="T121" fmla="*/ 607 h 1650"/>
                    <a:gd name="T122" fmla="*/ 726 w 726"/>
                    <a:gd name="T123" fmla="*/ 595 h 1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26" h="1650">
                      <a:moveTo>
                        <a:pt x="0" y="448"/>
                      </a:moveTo>
                      <a:lnTo>
                        <a:pt x="0" y="416"/>
                      </a:lnTo>
                      <a:lnTo>
                        <a:pt x="3" y="416"/>
                      </a:lnTo>
                      <a:lnTo>
                        <a:pt x="3" y="384"/>
                      </a:lnTo>
                      <a:lnTo>
                        <a:pt x="6" y="384"/>
                      </a:lnTo>
                      <a:lnTo>
                        <a:pt x="6" y="355"/>
                      </a:lnTo>
                      <a:lnTo>
                        <a:pt x="8" y="355"/>
                      </a:lnTo>
                      <a:lnTo>
                        <a:pt x="8" y="326"/>
                      </a:lnTo>
                      <a:lnTo>
                        <a:pt x="11" y="326"/>
                      </a:lnTo>
                      <a:lnTo>
                        <a:pt x="11" y="297"/>
                      </a:lnTo>
                      <a:lnTo>
                        <a:pt x="14" y="297"/>
                      </a:lnTo>
                      <a:lnTo>
                        <a:pt x="14" y="266"/>
                      </a:lnTo>
                      <a:lnTo>
                        <a:pt x="17" y="266"/>
                      </a:lnTo>
                      <a:lnTo>
                        <a:pt x="17" y="237"/>
                      </a:lnTo>
                      <a:lnTo>
                        <a:pt x="20" y="237"/>
                      </a:lnTo>
                      <a:lnTo>
                        <a:pt x="20" y="208"/>
                      </a:lnTo>
                      <a:lnTo>
                        <a:pt x="23" y="208"/>
                      </a:lnTo>
                      <a:lnTo>
                        <a:pt x="23" y="179"/>
                      </a:lnTo>
                      <a:lnTo>
                        <a:pt x="26" y="179"/>
                      </a:lnTo>
                      <a:lnTo>
                        <a:pt x="26" y="159"/>
                      </a:lnTo>
                      <a:lnTo>
                        <a:pt x="29" y="159"/>
                      </a:lnTo>
                      <a:lnTo>
                        <a:pt x="29" y="138"/>
                      </a:lnTo>
                      <a:lnTo>
                        <a:pt x="31" y="138"/>
                      </a:lnTo>
                      <a:lnTo>
                        <a:pt x="31" y="118"/>
                      </a:lnTo>
                      <a:lnTo>
                        <a:pt x="34" y="118"/>
                      </a:lnTo>
                      <a:lnTo>
                        <a:pt x="34" y="98"/>
                      </a:lnTo>
                      <a:lnTo>
                        <a:pt x="37" y="98"/>
                      </a:lnTo>
                      <a:lnTo>
                        <a:pt x="37" y="78"/>
                      </a:lnTo>
                      <a:lnTo>
                        <a:pt x="40" y="78"/>
                      </a:lnTo>
                      <a:lnTo>
                        <a:pt x="40" y="58"/>
                      </a:lnTo>
                      <a:lnTo>
                        <a:pt x="43" y="58"/>
                      </a:lnTo>
                      <a:lnTo>
                        <a:pt x="43" y="37"/>
                      </a:lnTo>
                      <a:lnTo>
                        <a:pt x="46" y="37"/>
                      </a:lnTo>
                      <a:lnTo>
                        <a:pt x="46" y="17"/>
                      </a:lnTo>
                      <a:lnTo>
                        <a:pt x="49" y="17"/>
                      </a:lnTo>
                      <a:lnTo>
                        <a:pt x="49" y="17"/>
                      </a:lnTo>
                      <a:lnTo>
                        <a:pt x="52" y="17"/>
                      </a:lnTo>
                      <a:lnTo>
                        <a:pt x="52" y="14"/>
                      </a:lnTo>
                      <a:lnTo>
                        <a:pt x="55" y="14"/>
                      </a:lnTo>
                      <a:lnTo>
                        <a:pt x="55" y="11"/>
                      </a:lnTo>
                      <a:lnTo>
                        <a:pt x="57" y="11"/>
                      </a:lnTo>
                      <a:lnTo>
                        <a:pt x="57" y="8"/>
                      </a:lnTo>
                      <a:lnTo>
                        <a:pt x="60" y="8"/>
                      </a:lnTo>
                      <a:lnTo>
                        <a:pt x="60" y="5"/>
                      </a:lnTo>
                      <a:lnTo>
                        <a:pt x="63" y="5"/>
                      </a:lnTo>
                      <a:lnTo>
                        <a:pt x="63" y="3"/>
                      </a:lnTo>
                      <a:lnTo>
                        <a:pt x="66" y="3"/>
                      </a:lnTo>
                      <a:lnTo>
                        <a:pt x="66" y="0"/>
                      </a:lnTo>
                      <a:lnTo>
                        <a:pt x="69" y="0"/>
                      </a:lnTo>
                      <a:lnTo>
                        <a:pt x="69" y="0"/>
                      </a:lnTo>
                      <a:lnTo>
                        <a:pt x="72" y="0"/>
                      </a:lnTo>
                      <a:lnTo>
                        <a:pt x="72" y="17"/>
                      </a:lnTo>
                      <a:lnTo>
                        <a:pt x="75" y="17"/>
                      </a:lnTo>
                      <a:lnTo>
                        <a:pt x="75" y="37"/>
                      </a:lnTo>
                      <a:lnTo>
                        <a:pt x="78" y="37"/>
                      </a:lnTo>
                      <a:lnTo>
                        <a:pt x="78" y="55"/>
                      </a:lnTo>
                      <a:lnTo>
                        <a:pt x="80" y="55"/>
                      </a:lnTo>
                      <a:lnTo>
                        <a:pt x="80" y="75"/>
                      </a:lnTo>
                      <a:lnTo>
                        <a:pt x="83" y="75"/>
                      </a:lnTo>
                      <a:lnTo>
                        <a:pt x="83" y="92"/>
                      </a:lnTo>
                      <a:lnTo>
                        <a:pt x="86" y="92"/>
                      </a:lnTo>
                      <a:lnTo>
                        <a:pt x="86" y="112"/>
                      </a:lnTo>
                      <a:lnTo>
                        <a:pt x="89" y="112"/>
                      </a:lnTo>
                      <a:lnTo>
                        <a:pt x="89" y="130"/>
                      </a:lnTo>
                      <a:lnTo>
                        <a:pt x="92" y="130"/>
                      </a:lnTo>
                      <a:lnTo>
                        <a:pt x="92" y="150"/>
                      </a:lnTo>
                      <a:lnTo>
                        <a:pt x="95" y="150"/>
                      </a:lnTo>
                      <a:lnTo>
                        <a:pt x="95" y="185"/>
                      </a:lnTo>
                      <a:lnTo>
                        <a:pt x="98" y="185"/>
                      </a:lnTo>
                      <a:lnTo>
                        <a:pt x="98" y="219"/>
                      </a:lnTo>
                      <a:lnTo>
                        <a:pt x="101" y="219"/>
                      </a:lnTo>
                      <a:lnTo>
                        <a:pt x="101" y="254"/>
                      </a:lnTo>
                      <a:lnTo>
                        <a:pt x="104" y="254"/>
                      </a:lnTo>
                      <a:lnTo>
                        <a:pt x="104" y="289"/>
                      </a:lnTo>
                      <a:lnTo>
                        <a:pt x="106" y="289"/>
                      </a:lnTo>
                      <a:lnTo>
                        <a:pt x="106" y="323"/>
                      </a:lnTo>
                      <a:lnTo>
                        <a:pt x="109" y="323"/>
                      </a:lnTo>
                      <a:lnTo>
                        <a:pt x="109" y="358"/>
                      </a:lnTo>
                      <a:lnTo>
                        <a:pt x="112" y="358"/>
                      </a:lnTo>
                      <a:lnTo>
                        <a:pt x="112" y="393"/>
                      </a:lnTo>
                      <a:lnTo>
                        <a:pt x="115" y="393"/>
                      </a:lnTo>
                      <a:lnTo>
                        <a:pt x="115" y="427"/>
                      </a:lnTo>
                      <a:lnTo>
                        <a:pt x="118" y="427"/>
                      </a:lnTo>
                      <a:lnTo>
                        <a:pt x="118" y="468"/>
                      </a:lnTo>
                      <a:lnTo>
                        <a:pt x="121" y="468"/>
                      </a:lnTo>
                      <a:lnTo>
                        <a:pt x="121" y="508"/>
                      </a:lnTo>
                      <a:lnTo>
                        <a:pt x="124" y="508"/>
                      </a:lnTo>
                      <a:lnTo>
                        <a:pt x="124" y="549"/>
                      </a:lnTo>
                      <a:lnTo>
                        <a:pt x="127" y="549"/>
                      </a:lnTo>
                      <a:lnTo>
                        <a:pt x="127" y="589"/>
                      </a:lnTo>
                      <a:lnTo>
                        <a:pt x="130" y="589"/>
                      </a:lnTo>
                      <a:lnTo>
                        <a:pt x="130" y="627"/>
                      </a:lnTo>
                      <a:lnTo>
                        <a:pt x="132" y="627"/>
                      </a:lnTo>
                      <a:lnTo>
                        <a:pt x="132" y="667"/>
                      </a:lnTo>
                      <a:lnTo>
                        <a:pt x="135" y="667"/>
                      </a:lnTo>
                      <a:lnTo>
                        <a:pt x="135" y="708"/>
                      </a:lnTo>
                      <a:lnTo>
                        <a:pt x="138" y="708"/>
                      </a:lnTo>
                      <a:lnTo>
                        <a:pt x="138" y="748"/>
                      </a:lnTo>
                      <a:lnTo>
                        <a:pt x="141" y="748"/>
                      </a:lnTo>
                      <a:lnTo>
                        <a:pt x="141" y="783"/>
                      </a:lnTo>
                      <a:lnTo>
                        <a:pt x="144" y="783"/>
                      </a:lnTo>
                      <a:lnTo>
                        <a:pt x="144" y="818"/>
                      </a:lnTo>
                      <a:lnTo>
                        <a:pt x="147" y="818"/>
                      </a:lnTo>
                      <a:lnTo>
                        <a:pt x="147" y="855"/>
                      </a:lnTo>
                      <a:lnTo>
                        <a:pt x="150" y="855"/>
                      </a:lnTo>
                      <a:lnTo>
                        <a:pt x="150" y="890"/>
                      </a:lnTo>
                      <a:lnTo>
                        <a:pt x="153" y="890"/>
                      </a:lnTo>
                      <a:lnTo>
                        <a:pt x="153" y="925"/>
                      </a:lnTo>
                      <a:lnTo>
                        <a:pt x="155" y="925"/>
                      </a:lnTo>
                      <a:lnTo>
                        <a:pt x="155" y="959"/>
                      </a:lnTo>
                      <a:lnTo>
                        <a:pt x="158" y="959"/>
                      </a:lnTo>
                      <a:lnTo>
                        <a:pt x="158" y="997"/>
                      </a:lnTo>
                      <a:lnTo>
                        <a:pt x="161" y="997"/>
                      </a:lnTo>
                      <a:lnTo>
                        <a:pt x="161" y="1031"/>
                      </a:lnTo>
                      <a:lnTo>
                        <a:pt x="164" y="1031"/>
                      </a:lnTo>
                      <a:lnTo>
                        <a:pt x="164" y="1058"/>
                      </a:lnTo>
                      <a:lnTo>
                        <a:pt x="167" y="1058"/>
                      </a:lnTo>
                      <a:lnTo>
                        <a:pt x="167" y="1086"/>
                      </a:lnTo>
                      <a:lnTo>
                        <a:pt x="170" y="1086"/>
                      </a:lnTo>
                      <a:lnTo>
                        <a:pt x="170" y="1112"/>
                      </a:lnTo>
                      <a:lnTo>
                        <a:pt x="173" y="1112"/>
                      </a:lnTo>
                      <a:lnTo>
                        <a:pt x="173" y="1138"/>
                      </a:lnTo>
                      <a:lnTo>
                        <a:pt x="176" y="1138"/>
                      </a:lnTo>
                      <a:lnTo>
                        <a:pt x="176" y="1167"/>
                      </a:lnTo>
                      <a:lnTo>
                        <a:pt x="179" y="1167"/>
                      </a:lnTo>
                      <a:lnTo>
                        <a:pt x="179" y="1193"/>
                      </a:lnTo>
                      <a:lnTo>
                        <a:pt x="181" y="1193"/>
                      </a:lnTo>
                      <a:lnTo>
                        <a:pt x="181" y="1222"/>
                      </a:lnTo>
                      <a:lnTo>
                        <a:pt x="184" y="1222"/>
                      </a:lnTo>
                      <a:lnTo>
                        <a:pt x="184" y="1248"/>
                      </a:lnTo>
                      <a:lnTo>
                        <a:pt x="187" y="1248"/>
                      </a:lnTo>
                      <a:lnTo>
                        <a:pt x="187" y="1268"/>
                      </a:lnTo>
                      <a:lnTo>
                        <a:pt x="190" y="1268"/>
                      </a:lnTo>
                      <a:lnTo>
                        <a:pt x="190" y="1289"/>
                      </a:lnTo>
                      <a:lnTo>
                        <a:pt x="193" y="1289"/>
                      </a:lnTo>
                      <a:lnTo>
                        <a:pt x="193" y="1312"/>
                      </a:lnTo>
                      <a:lnTo>
                        <a:pt x="196" y="1312"/>
                      </a:lnTo>
                      <a:lnTo>
                        <a:pt x="196" y="1332"/>
                      </a:lnTo>
                      <a:lnTo>
                        <a:pt x="199" y="1332"/>
                      </a:lnTo>
                      <a:lnTo>
                        <a:pt x="199" y="1352"/>
                      </a:lnTo>
                      <a:lnTo>
                        <a:pt x="202" y="1352"/>
                      </a:lnTo>
                      <a:lnTo>
                        <a:pt x="202" y="1373"/>
                      </a:lnTo>
                      <a:lnTo>
                        <a:pt x="205" y="1373"/>
                      </a:lnTo>
                      <a:lnTo>
                        <a:pt x="205" y="1393"/>
                      </a:lnTo>
                      <a:lnTo>
                        <a:pt x="207" y="1393"/>
                      </a:lnTo>
                      <a:lnTo>
                        <a:pt x="207" y="1413"/>
                      </a:lnTo>
                      <a:lnTo>
                        <a:pt x="210" y="1413"/>
                      </a:lnTo>
                      <a:lnTo>
                        <a:pt x="210" y="1427"/>
                      </a:lnTo>
                      <a:lnTo>
                        <a:pt x="213" y="1427"/>
                      </a:lnTo>
                      <a:lnTo>
                        <a:pt x="213" y="1445"/>
                      </a:lnTo>
                      <a:lnTo>
                        <a:pt x="216" y="1445"/>
                      </a:lnTo>
                      <a:lnTo>
                        <a:pt x="216" y="1459"/>
                      </a:lnTo>
                      <a:lnTo>
                        <a:pt x="219" y="1459"/>
                      </a:lnTo>
                      <a:lnTo>
                        <a:pt x="219" y="1477"/>
                      </a:lnTo>
                      <a:lnTo>
                        <a:pt x="222" y="1477"/>
                      </a:lnTo>
                      <a:lnTo>
                        <a:pt x="222" y="1491"/>
                      </a:lnTo>
                      <a:lnTo>
                        <a:pt x="225" y="1491"/>
                      </a:lnTo>
                      <a:lnTo>
                        <a:pt x="225" y="1505"/>
                      </a:lnTo>
                      <a:lnTo>
                        <a:pt x="228" y="1505"/>
                      </a:lnTo>
                      <a:lnTo>
                        <a:pt x="228" y="1523"/>
                      </a:lnTo>
                      <a:lnTo>
                        <a:pt x="230" y="1523"/>
                      </a:lnTo>
                      <a:lnTo>
                        <a:pt x="230" y="1537"/>
                      </a:lnTo>
                      <a:lnTo>
                        <a:pt x="233" y="1537"/>
                      </a:lnTo>
                      <a:lnTo>
                        <a:pt x="233" y="1549"/>
                      </a:lnTo>
                      <a:lnTo>
                        <a:pt x="236" y="1549"/>
                      </a:lnTo>
                      <a:lnTo>
                        <a:pt x="236" y="1560"/>
                      </a:lnTo>
                      <a:lnTo>
                        <a:pt x="239" y="1560"/>
                      </a:lnTo>
                      <a:lnTo>
                        <a:pt x="239" y="1569"/>
                      </a:lnTo>
                      <a:lnTo>
                        <a:pt x="242" y="1569"/>
                      </a:lnTo>
                      <a:lnTo>
                        <a:pt x="242" y="1581"/>
                      </a:lnTo>
                      <a:lnTo>
                        <a:pt x="245" y="1581"/>
                      </a:lnTo>
                      <a:lnTo>
                        <a:pt x="245" y="1589"/>
                      </a:lnTo>
                      <a:lnTo>
                        <a:pt x="248" y="1589"/>
                      </a:lnTo>
                      <a:lnTo>
                        <a:pt x="248" y="1601"/>
                      </a:lnTo>
                      <a:lnTo>
                        <a:pt x="251" y="1601"/>
                      </a:lnTo>
                      <a:lnTo>
                        <a:pt x="251" y="1612"/>
                      </a:lnTo>
                      <a:lnTo>
                        <a:pt x="254" y="1612"/>
                      </a:lnTo>
                      <a:lnTo>
                        <a:pt x="254" y="1621"/>
                      </a:lnTo>
                      <a:lnTo>
                        <a:pt x="256" y="1621"/>
                      </a:lnTo>
                      <a:lnTo>
                        <a:pt x="256" y="1627"/>
                      </a:lnTo>
                      <a:lnTo>
                        <a:pt x="259" y="1627"/>
                      </a:lnTo>
                      <a:lnTo>
                        <a:pt x="259" y="1630"/>
                      </a:lnTo>
                      <a:lnTo>
                        <a:pt x="262" y="1630"/>
                      </a:lnTo>
                      <a:lnTo>
                        <a:pt x="262" y="1633"/>
                      </a:lnTo>
                      <a:lnTo>
                        <a:pt x="265" y="1633"/>
                      </a:lnTo>
                      <a:lnTo>
                        <a:pt x="265" y="1636"/>
                      </a:lnTo>
                      <a:lnTo>
                        <a:pt x="268" y="1636"/>
                      </a:lnTo>
                      <a:lnTo>
                        <a:pt x="268" y="1641"/>
                      </a:lnTo>
                      <a:lnTo>
                        <a:pt x="271" y="1641"/>
                      </a:lnTo>
                      <a:lnTo>
                        <a:pt x="271" y="1644"/>
                      </a:lnTo>
                      <a:lnTo>
                        <a:pt x="274" y="1644"/>
                      </a:lnTo>
                      <a:lnTo>
                        <a:pt x="274" y="1647"/>
                      </a:lnTo>
                      <a:lnTo>
                        <a:pt x="277" y="1647"/>
                      </a:lnTo>
                      <a:lnTo>
                        <a:pt x="277" y="1650"/>
                      </a:lnTo>
                      <a:lnTo>
                        <a:pt x="279" y="1650"/>
                      </a:lnTo>
                      <a:lnTo>
                        <a:pt x="279" y="1647"/>
                      </a:lnTo>
                      <a:lnTo>
                        <a:pt x="282" y="1647"/>
                      </a:lnTo>
                      <a:lnTo>
                        <a:pt x="282" y="1641"/>
                      </a:lnTo>
                      <a:lnTo>
                        <a:pt x="285" y="1641"/>
                      </a:lnTo>
                      <a:lnTo>
                        <a:pt x="285" y="1636"/>
                      </a:lnTo>
                      <a:lnTo>
                        <a:pt x="288" y="1636"/>
                      </a:lnTo>
                      <a:lnTo>
                        <a:pt x="288" y="1630"/>
                      </a:lnTo>
                      <a:lnTo>
                        <a:pt x="291" y="1630"/>
                      </a:lnTo>
                      <a:lnTo>
                        <a:pt x="291" y="1627"/>
                      </a:lnTo>
                      <a:lnTo>
                        <a:pt x="294" y="1627"/>
                      </a:lnTo>
                      <a:lnTo>
                        <a:pt x="294" y="1621"/>
                      </a:lnTo>
                      <a:lnTo>
                        <a:pt x="297" y="1621"/>
                      </a:lnTo>
                      <a:lnTo>
                        <a:pt x="297" y="1615"/>
                      </a:lnTo>
                      <a:lnTo>
                        <a:pt x="300" y="1615"/>
                      </a:lnTo>
                      <a:lnTo>
                        <a:pt x="300" y="1610"/>
                      </a:lnTo>
                      <a:lnTo>
                        <a:pt x="303" y="1610"/>
                      </a:lnTo>
                      <a:lnTo>
                        <a:pt x="303" y="1595"/>
                      </a:lnTo>
                      <a:lnTo>
                        <a:pt x="305" y="1595"/>
                      </a:lnTo>
                      <a:lnTo>
                        <a:pt x="305" y="1581"/>
                      </a:lnTo>
                      <a:lnTo>
                        <a:pt x="308" y="1581"/>
                      </a:lnTo>
                      <a:lnTo>
                        <a:pt x="308" y="1563"/>
                      </a:lnTo>
                      <a:lnTo>
                        <a:pt x="311" y="1563"/>
                      </a:lnTo>
                      <a:lnTo>
                        <a:pt x="311" y="1549"/>
                      </a:lnTo>
                      <a:lnTo>
                        <a:pt x="314" y="1549"/>
                      </a:lnTo>
                      <a:lnTo>
                        <a:pt x="314" y="1534"/>
                      </a:lnTo>
                      <a:lnTo>
                        <a:pt x="317" y="1534"/>
                      </a:lnTo>
                      <a:lnTo>
                        <a:pt x="317" y="1520"/>
                      </a:lnTo>
                      <a:lnTo>
                        <a:pt x="320" y="1520"/>
                      </a:lnTo>
                      <a:lnTo>
                        <a:pt x="320" y="1505"/>
                      </a:lnTo>
                      <a:lnTo>
                        <a:pt x="323" y="1505"/>
                      </a:lnTo>
                      <a:lnTo>
                        <a:pt x="323" y="1488"/>
                      </a:lnTo>
                      <a:lnTo>
                        <a:pt x="326" y="1488"/>
                      </a:lnTo>
                      <a:lnTo>
                        <a:pt x="326" y="1465"/>
                      </a:lnTo>
                      <a:lnTo>
                        <a:pt x="329" y="1465"/>
                      </a:lnTo>
                      <a:lnTo>
                        <a:pt x="329" y="1439"/>
                      </a:lnTo>
                      <a:lnTo>
                        <a:pt x="331" y="1439"/>
                      </a:lnTo>
                      <a:lnTo>
                        <a:pt x="331" y="1416"/>
                      </a:lnTo>
                      <a:lnTo>
                        <a:pt x="334" y="1416"/>
                      </a:lnTo>
                      <a:lnTo>
                        <a:pt x="334" y="1390"/>
                      </a:lnTo>
                      <a:lnTo>
                        <a:pt x="337" y="1390"/>
                      </a:lnTo>
                      <a:lnTo>
                        <a:pt x="337" y="1367"/>
                      </a:lnTo>
                      <a:lnTo>
                        <a:pt x="340" y="1367"/>
                      </a:lnTo>
                      <a:lnTo>
                        <a:pt x="340" y="1344"/>
                      </a:lnTo>
                      <a:lnTo>
                        <a:pt x="343" y="1344"/>
                      </a:lnTo>
                      <a:lnTo>
                        <a:pt x="343" y="1318"/>
                      </a:lnTo>
                      <a:lnTo>
                        <a:pt x="346" y="1318"/>
                      </a:lnTo>
                      <a:lnTo>
                        <a:pt x="346" y="1294"/>
                      </a:lnTo>
                      <a:lnTo>
                        <a:pt x="349" y="1294"/>
                      </a:lnTo>
                      <a:lnTo>
                        <a:pt x="349" y="1263"/>
                      </a:lnTo>
                      <a:lnTo>
                        <a:pt x="352" y="1263"/>
                      </a:lnTo>
                      <a:lnTo>
                        <a:pt x="352" y="1234"/>
                      </a:lnTo>
                      <a:lnTo>
                        <a:pt x="354" y="1234"/>
                      </a:lnTo>
                      <a:lnTo>
                        <a:pt x="354" y="1202"/>
                      </a:lnTo>
                      <a:lnTo>
                        <a:pt x="357" y="1202"/>
                      </a:lnTo>
                      <a:lnTo>
                        <a:pt x="357" y="1170"/>
                      </a:lnTo>
                      <a:lnTo>
                        <a:pt x="360" y="1170"/>
                      </a:lnTo>
                      <a:lnTo>
                        <a:pt x="360" y="1141"/>
                      </a:lnTo>
                      <a:lnTo>
                        <a:pt x="363" y="1141"/>
                      </a:lnTo>
                      <a:lnTo>
                        <a:pt x="363" y="1110"/>
                      </a:lnTo>
                      <a:lnTo>
                        <a:pt x="366" y="1110"/>
                      </a:lnTo>
                      <a:lnTo>
                        <a:pt x="366" y="1078"/>
                      </a:lnTo>
                      <a:lnTo>
                        <a:pt x="369" y="1078"/>
                      </a:lnTo>
                      <a:lnTo>
                        <a:pt x="369" y="1049"/>
                      </a:lnTo>
                      <a:lnTo>
                        <a:pt x="372" y="1049"/>
                      </a:lnTo>
                      <a:lnTo>
                        <a:pt x="372" y="1017"/>
                      </a:lnTo>
                      <a:lnTo>
                        <a:pt x="375" y="1017"/>
                      </a:lnTo>
                      <a:lnTo>
                        <a:pt x="375" y="985"/>
                      </a:lnTo>
                      <a:lnTo>
                        <a:pt x="378" y="985"/>
                      </a:lnTo>
                      <a:lnTo>
                        <a:pt x="378" y="953"/>
                      </a:lnTo>
                      <a:lnTo>
                        <a:pt x="380" y="953"/>
                      </a:lnTo>
                      <a:lnTo>
                        <a:pt x="380" y="919"/>
                      </a:lnTo>
                      <a:lnTo>
                        <a:pt x="383" y="919"/>
                      </a:lnTo>
                      <a:lnTo>
                        <a:pt x="383" y="887"/>
                      </a:lnTo>
                      <a:lnTo>
                        <a:pt x="386" y="887"/>
                      </a:lnTo>
                      <a:lnTo>
                        <a:pt x="386" y="855"/>
                      </a:lnTo>
                      <a:lnTo>
                        <a:pt x="389" y="855"/>
                      </a:lnTo>
                      <a:lnTo>
                        <a:pt x="389" y="823"/>
                      </a:lnTo>
                      <a:lnTo>
                        <a:pt x="392" y="823"/>
                      </a:lnTo>
                      <a:lnTo>
                        <a:pt x="392" y="792"/>
                      </a:lnTo>
                      <a:lnTo>
                        <a:pt x="395" y="792"/>
                      </a:lnTo>
                      <a:lnTo>
                        <a:pt x="395" y="766"/>
                      </a:lnTo>
                      <a:lnTo>
                        <a:pt x="398" y="766"/>
                      </a:lnTo>
                      <a:lnTo>
                        <a:pt x="398" y="737"/>
                      </a:lnTo>
                      <a:lnTo>
                        <a:pt x="401" y="737"/>
                      </a:lnTo>
                      <a:lnTo>
                        <a:pt x="401" y="711"/>
                      </a:lnTo>
                      <a:lnTo>
                        <a:pt x="403" y="711"/>
                      </a:lnTo>
                      <a:lnTo>
                        <a:pt x="403" y="685"/>
                      </a:lnTo>
                      <a:lnTo>
                        <a:pt x="406" y="685"/>
                      </a:lnTo>
                      <a:lnTo>
                        <a:pt x="406" y="656"/>
                      </a:lnTo>
                      <a:lnTo>
                        <a:pt x="409" y="656"/>
                      </a:lnTo>
                      <a:lnTo>
                        <a:pt x="409" y="630"/>
                      </a:lnTo>
                      <a:lnTo>
                        <a:pt x="412" y="630"/>
                      </a:lnTo>
                      <a:lnTo>
                        <a:pt x="412" y="601"/>
                      </a:lnTo>
                      <a:lnTo>
                        <a:pt x="415" y="601"/>
                      </a:lnTo>
                      <a:lnTo>
                        <a:pt x="415" y="575"/>
                      </a:lnTo>
                      <a:lnTo>
                        <a:pt x="418" y="575"/>
                      </a:lnTo>
                      <a:lnTo>
                        <a:pt x="418" y="560"/>
                      </a:lnTo>
                      <a:lnTo>
                        <a:pt x="421" y="560"/>
                      </a:lnTo>
                      <a:lnTo>
                        <a:pt x="421" y="543"/>
                      </a:lnTo>
                      <a:lnTo>
                        <a:pt x="424" y="543"/>
                      </a:lnTo>
                      <a:lnTo>
                        <a:pt x="424" y="529"/>
                      </a:lnTo>
                      <a:lnTo>
                        <a:pt x="427" y="529"/>
                      </a:lnTo>
                      <a:lnTo>
                        <a:pt x="427" y="511"/>
                      </a:lnTo>
                      <a:lnTo>
                        <a:pt x="429" y="511"/>
                      </a:lnTo>
                      <a:lnTo>
                        <a:pt x="429" y="494"/>
                      </a:lnTo>
                      <a:lnTo>
                        <a:pt x="432" y="494"/>
                      </a:lnTo>
                      <a:lnTo>
                        <a:pt x="432" y="479"/>
                      </a:lnTo>
                      <a:lnTo>
                        <a:pt x="435" y="479"/>
                      </a:lnTo>
                      <a:lnTo>
                        <a:pt x="435" y="462"/>
                      </a:lnTo>
                      <a:lnTo>
                        <a:pt x="438" y="462"/>
                      </a:lnTo>
                      <a:lnTo>
                        <a:pt x="438" y="448"/>
                      </a:lnTo>
                      <a:lnTo>
                        <a:pt x="441" y="448"/>
                      </a:lnTo>
                      <a:lnTo>
                        <a:pt x="441" y="445"/>
                      </a:lnTo>
                      <a:lnTo>
                        <a:pt x="444" y="445"/>
                      </a:lnTo>
                      <a:lnTo>
                        <a:pt x="444" y="445"/>
                      </a:lnTo>
                      <a:lnTo>
                        <a:pt x="447" y="445"/>
                      </a:lnTo>
                      <a:lnTo>
                        <a:pt x="447" y="442"/>
                      </a:lnTo>
                      <a:lnTo>
                        <a:pt x="450" y="442"/>
                      </a:lnTo>
                      <a:lnTo>
                        <a:pt x="450" y="439"/>
                      </a:lnTo>
                      <a:lnTo>
                        <a:pt x="453" y="439"/>
                      </a:lnTo>
                      <a:lnTo>
                        <a:pt x="453" y="439"/>
                      </a:lnTo>
                      <a:lnTo>
                        <a:pt x="455" y="439"/>
                      </a:lnTo>
                      <a:lnTo>
                        <a:pt x="455" y="436"/>
                      </a:lnTo>
                      <a:lnTo>
                        <a:pt x="458" y="436"/>
                      </a:lnTo>
                      <a:lnTo>
                        <a:pt x="458" y="433"/>
                      </a:lnTo>
                      <a:lnTo>
                        <a:pt x="461" y="433"/>
                      </a:lnTo>
                      <a:lnTo>
                        <a:pt x="461" y="433"/>
                      </a:lnTo>
                      <a:lnTo>
                        <a:pt x="464" y="433"/>
                      </a:lnTo>
                      <a:lnTo>
                        <a:pt x="464" y="442"/>
                      </a:lnTo>
                      <a:lnTo>
                        <a:pt x="467" y="442"/>
                      </a:lnTo>
                      <a:lnTo>
                        <a:pt x="467" y="451"/>
                      </a:lnTo>
                      <a:lnTo>
                        <a:pt x="470" y="451"/>
                      </a:lnTo>
                      <a:lnTo>
                        <a:pt x="470" y="459"/>
                      </a:lnTo>
                      <a:lnTo>
                        <a:pt x="473" y="459"/>
                      </a:lnTo>
                      <a:lnTo>
                        <a:pt x="473" y="471"/>
                      </a:lnTo>
                      <a:lnTo>
                        <a:pt x="476" y="471"/>
                      </a:lnTo>
                      <a:lnTo>
                        <a:pt x="476" y="479"/>
                      </a:lnTo>
                      <a:lnTo>
                        <a:pt x="478" y="479"/>
                      </a:lnTo>
                      <a:lnTo>
                        <a:pt x="478" y="488"/>
                      </a:lnTo>
                      <a:lnTo>
                        <a:pt x="481" y="488"/>
                      </a:lnTo>
                      <a:lnTo>
                        <a:pt x="481" y="497"/>
                      </a:lnTo>
                      <a:lnTo>
                        <a:pt x="484" y="497"/>
                      </a:lnTo>
                      <a:lnTo>
                        <a:pt x="484" y="505"/>
                      </a:lnTo>
                      <a:lnTo>
                        <a:pt x="487" y="505"/>
                      </a:lnTo>
                      <a:lnTo>
                        <a:pt x="487" y="517"/>
                      </a:lnTo>
                      <a:lnTo>
                        <a:pt x="490" y="517"/>
                      </a:lnTo>
                      <a:lnTo>
                        <a:pt x="490" y="529"/>
                      </a:lnTo>
                      <a:lnTo>
                        <a:pt x="493" y="529"/>
                      </a:lnTo>
                      <a:lnTo>
                        <a:pt x="493" y="540"/>
                      </a:lnTo>
                      <a:lnTo>
                        <a:pt x="496" y="540"/>
                      </a:lnTo>
                      <a:lnTo>
                        <a:pt x="496" y="552"/>
                      </a:lnTo>
                      <a:lnTo>
                        <a:pt x="499" y="552"/>
                      </a:lnTo>
                      <a:lnTo>
                        <a:pt x="499" y="563"/>
                      </a:lnTo>
                      <a:lnTo>
                        <a:pt x="502" y="563"/>
                      </a:lnTo>
                      <a:lnTo>
                        <a:pt x="502" y="575"/>
                      </a:lnTo>
                      <a:lnTo>
                        <a:pt x="504" y="575"/>
                      </a:lnTo>
                      <a:lnTo>
                        <a:pt x="504" y="586"/>
                      </a:lnTo>
                      <a:lnTo>
                        <a:pt x="507" y="586"/>
                      </a:lnTo>
                      <a:lnTo>
                        <a:pt x="507" y="595"/>
                      </a:lnTo>
                      <a:lnTo>
                        <a:pt x="510" y="595"/>
                      </a:lnTo>
                      <a:lnTo>
                        <a:pt x="510" y="601"/>
                      </a:lnTo>
                      <a:lnTo>
                        <a:pt x="513" y="601"/>
                      </a:lnTo>
                      <a:lnTo>
                        <a:pt x="513" y="604"/>
                      </a:lnTo>
                      <a:lnTo>
                        <a:pt x="516" y="604"/>
                      </a:lnTo>
                      <a:lnTo>
                        <a:pt x="516" y="607"/>
                      </a:lnTo>
                      <a:lnTo>
                        <a:pt x="519" y="607"/>
                      </a:lnTo>
                      <a:lnTo>
                        <a:pt x="519" y="610"/>
                      </a:lnTo>
                      <a:lnTo>
                        <a:pt x="522" y="610"/>
                      </a:lnTo>
                      <a:lnTo>
                        <a:pt x="522" y="615"/>
                      </a:lnTo>
                      <a:lnTo>
                        <a:pt x="525" y="615"/>
                      </a:lnTo>
                      <a:lnTo>
                        <a:pt x="525" y="618"/>
                      </a:lnTo>
                      <a:lnTo>
                        <a:pt x="527" y="618"/>
                      </a:lnTo>
                      <a:lnTo>
                        <a:pt x="527" y="621"/>
                      </a:lnTo>
                      <a:lnTo>
                        <a:pt x="530" y="621"/>
                      </a:lnTo>
                      <a:lnTo>
                        <a:pt x="530" y="627"/>
                      </a:lnTo>
                      <a:lnTo>
                        <a:pt x="533" y="627"/>
                      </a:lnTo>
                      <a:lnTo>
                        <a:pt x="533" y="618"/>
                      </a:lnTo>
                      <a:lnTo>
                        <a:pt x="536" y="618"/>
                      </a:lnTo>
                      <a:lnTo>
                        <a:pt x="536" y="610"/>
                      </a:lnTo>
                      <a:lnTo>
                        <a:pt x="539" y="610"/>
                      </a:lnTo>
                      <a:lnTo>
                        <a:pt x="539" y="604"/>
                      </a:lnTo>
                      <a:lnTo>
                        <a:pt x="542" y="604"/>
                      </a:lnTo>
                      <a:lnTo>
                        <a:pt x="542" y="595"/>
                      </a:lnTo>
                      <a:lnTo>
                        <a:pt x="545" y="595"/>
                      </a:lnTo>
                      <a:lnTo>
                        <a:pt x="545" y="586"/>
                      </a:lnTo>
                      <a:lnTo>
                        <a:pt x="548" y="586"/>
                      </a:lnTo>
                      <a:lnTo>
                        <a:pt x="548" y="581"/>
                      </a:lnTo>
                      <a:lnTo>
                        <a:pt x="551" y="581"/>
                      </a:lnTo>
                      <a:lnTo>
                        <a:pt x="551" y="572"/>
                      </a:lnTo>
                      <a:lnTo>
                        <a:pt x="553" y="572"/>
                      </a:lnTo>
                      <a:lnTo>
                        <a:pt x="553" y="563"/>
                      </a:lnTo>
                      <a:lnTo>
                        <a:pt x="556" y="563"/>
                      </a:lnTo>
                      <a:lnTo>
                        <a:pt x="556" y="552"/>
                      </a:lnTo>
                      <a:lnTo>
                        <a:pt x="559" y="552"/>
                      </a:lnTo>
                      <a:lnTo>
                        <a:pt x="559" y="537"/>
                      </a:lnTo>
                      <a:lnTo>
                        <a:pt x="562" y="537"/>
                      </a:lnTo>
                      <a:lnTo>
                        <a:pt x="562" y="523"/>
                      </a:lnTo>
                      <a:lnTo>
                        <a:pt x="565" y="523"/>
                      </a:lnTo>
                      <a:lnTo>
                        <a:pt x="565" y="508"/>
                      </a:lnTo>
                      <a:lnTo>
                        <a:pt x="568" y="508"/>
                      </a:lnTo>
                      <a:lnTo>
                        <a:pt x="568" y="497"/>
                      </a:lnTo>
                      <a:lnTo>
                        <a:pt x="571" y="497"/>
                      </a:lnTo>
                      <a:lnTo>
                        <a:pt x="571" y="482"/>
                      </a:lnTo>
                      <a:lnTo>
                        <a:pt x="574" y="482"/>
                      </a:lnTo>
                      <a:lnTo>
                        <a:pt x="574" y="468"/>
                      </a:lnTo>
                      <a:lnTo>
                        <a:pt x="577" y="468"/>
                      </a:lnTo>
                      <a:lnTo>
                        <a:pt x="577" y="453"/>
                      </a:lnTo>
                      <a:lnTo>
                        <a:pt x="579" y="453"/>
                      </a:lnTo>
                      <a:lnTo>
                        <a:pt x="579" y="445"/>
                      </a:lnTo>
                      <a:lnTo>
                        <a:pt x="582" y="445"/>
                      </a:lnTo>
                      <a:lnTo>
                        <a:pt x="582" y="433"/>
                      </a:lnTo>
                      <a:lnTo>
                        <a:pt x="585" y="433"/>
                      </a:lnTo>
                      <a:lnTo>
                        <a:pt x="585" y="425"/>
                      </a:lnTo>
                      <a:lnTo>
                        <a:pt x="588" y="425"/>
                      </a:lnTo>
                      <a:lnTo>
                        <a:pt x="588" y="413"/>
                      </a:lnTo>
                      <a:lnTo>
                        <a:pt x="591" y="413"/>
                      </a:lnTo>
                      <a:lnTo>
                        <a:pt x="591" y="404"/>
                      </a:lnTo>
                      <a:lnTo>
                        <a:pt x="594" y="404"/>
                      </a:lnTo>
                      <a:lnTo>
                        <a:pt x="594" y="393"/>
                      </a:lnTo>
                      <a:lnTo>
                        <a:pt x="597" y="393"/>
                      </a:lnTo>
                      <a:lnTo>
                        <a:pt x="597" y="381"/>
                      </a:lnTo>
                      <a:lnTo>
                        <a:pt x="600" y="381"/>
                      </a:lnTo>
                      <a:lnTo>
                        <a:pt x="600" y="373"/>
                      </a:lnTo>
                      <a:lnTo>
                        <a:pt x="602" y="373"/>
                      </a:lnTo>
                      <a:lnTo>
                        <a:pt x="614" y="373"/>
                      </a:lnTo>
                      <a:lnTo>
                        <a:pt x="617" y="373"/>
                      </a:lnTo>
                      <a:lnTo>
                        <a:pt x="617" y="370"/>
                      </a:lnTo>
                      <a:lnTo>
                        <a:pt x="620" y="370"/>
                      </a:lnTo>
                      <a:lnTo>
                        <a:pt x="623" y="370"/>
                      </a:lnTo>
                      <a:lnTo>
                        <a:pt x="626" y="370"/>
                      </a:lnTo>
                      <a:lnTo>
                        <a:pt x="626" y="378"/>
                      </a:lnTo>
                      <a:lnTo>
                        <a:pt x="628" y="378"/>
                      </a:lnTo>
                      <a:lnTo>
                        <a:pt x="628" y="387"/>
                      </a:lnTo>
                      <a:lnTo>
                        <a:pt x="631" y="387"/>
                      </a:lnTo>
                      <a:lnTo>
                        <a:pt x="631" y="396"/>
                      </a:lnTo>
                      <a:lnTo>
                        <a:pt x="634" y="396"/>
                      </a:lnTo>
                      <a:lnTo>
                        <a:pt x="634" y="404"/>
                      </a:lnTo>
                      <a:lnTo>
                        <a:pt x="637" y="404"/>
                      </a:lnTo>
                      <a:lnTo>
                        <a:pt x="637" y="413"/>
                      </a:lnTo>
                      <a:lnTo>
                        <a:pt x="640" y="413"/>
                      </a:lnTo>
                      <a:lnTo>
                        <a:pt x="640" y="422"/>
                      </a:lnTo>
                      <a:lnTo>
                        <a:pt x="643" y="422"/>
                      </a:lnTo>
                      <a:lnTo>
                        <a:pt x="643" y="430"/>
                      </a:lnTo>
                      <a:lnTo>
                        <a:pt x="646" y="430"/>
                      </a:lnTo>
                      <a:lnTo>
                        <a:pt x="646" y="439"/>
                      </a:lnTo>
                      <a:lnTo>
                        <a:pt x="649" y="439"/>
                      </a:lnTo>
                      <a:lnTo>
                        <a:pt x="649" y="451"/>
                      </a:lnTo>
                      <a:lnTo>
                        <a:pt x="651" y="451"/>
                      </a:lnTo>
                      <a:lnTo>
                        <a:pt x="651" y="462"/>
                      </a:lnTo>
                      <a:lnTo>
                        <a:pt x="654" y="462"/>
                      </a:lnTo>
                      <a:lnTo>
                        <a:pt x="654" y="474"/>
                      </a:lnTo>
                      <a:lnTo>
                        <a:pt x="657" y="474"/>
                      </a:lnTo>
                      <a:lnTo>
                        <a:pt x="657" y="485"/>
                      </a:lnTo>
                      <a:lnTo>
                        <a:pt x="660" y="485"/>
                      </a:lnTo>
                      <a:lnTo>
                        <a:pt x="660" y="497"/>
                      </a:lnTo>
                      <a:lnTo>
                        <a:pt x="663" y="497"/>
                      </a:lnTo>
                      <a:lnTo>
                        <a:pt x="663" y="508"/>
                      </a:lnTo>
                      <a:lnTo>
                        <a:pt x="666" y="508"/>
                      </a:lnTo>
                      <a:lnTo>
                        <a:pt x="666" y="520"/>
                      </a:lnTo>
                      <a:lnTo>
                        <a:pt x="669" y="520"/>
                      </a:lnTo>
                      <a:lnTo>
                        <a:pt x="669" y="529"/>
                      </a:lnTo>
                      <a:lnTo>
                        <a:pt x="672" y="529"/>
                      </a:lnTo>
                      <a:lnTo>
                        <a:pt x="672" y="537"/>
                      </a:lnTo>
                      <a:lnTo>
                        <a:pt x="675" y="537"/>
                      </a:lnTo>
                      <a:lnTo>
                        <a:pt x="675" y="546"/>
                      </a:lnTo>
                      <a:lnTo>
                        <a:pt x="677" y="546"/>
                      </a:lnTo>
                      <a:lnTo>
                        <a:pt x="677" y="555"/>
                      </a:lnTo>
                      <a:lnTo>
                        <a:pt x="680" y="555"/>
                      </a:lnTo>
                      <a:lnTo>
                        <a:pt x="680" y="560"/>
                      </a:lnTo>
                      <a:lnTo>
                        <a:pt x="683" y="560"/>
                      </a:lnTo>
                      <a:lnTo>
                        <a:pt x="683" y="569"/>
                      </a:lnTo>
                      <a:lnTo>
                        <a:pt x="686" y="569"/>
                      </a:lnTo>
                      <a:lnTo>
                        <a:pt x="686" y="578"/>
                      </a:lnTo>
                      <a:lnTo>
                        <a:pt x="689" y="578"/>
                      </a:lnTo>
                      <a:lnTo>
                        <a:pt x="689" y="584"/>
                      </a:lnTo>
                      <a:lnTo>
                        <a:pt x="692" y="584"/>
                      </a:lnTo>
                      <a:lnTo>
                        <a:pt x="692" y="592"/>
                      </a:lnTo>
                      <a:lnTo>
                        <a:pt x="695" y="592"/>
                      </a:lnTo>
                      <a:lnTo>
                        <a:pt x="695" y="595"/>
                      </a:lnTo>
                      <a:lnTo>
                        <a:pt x="698" y="595"/>
                      </a:lnTo>
                      <a:lnTo>
                        <a:pt x="698" y="595"/>
                      </a:lnTo>
                      <a:lnTo>
                        <a:pt x="701" y="595"/>
                      </a:lnTo>
                      <a:lnTo>
                        <a:pt x="701" y="598"/>
                      </a:lnTo>
                      <a:lnTo>
                        <a:pt x="703" y="598"/>
                      </a:lnTo>
                      <a:lnTo>
                        <a:pt x="703" y="598"/>
                      </a:lnTo>
                      <a:lnTo>
                        <a:pt x="706" y="598"/>
                      </a:lnTo>
                      <a:lnTo>
                        <a:pt x="706" y="601"/>
                      </a:lnTo>
                      <a:lnTo>
                        <a:pt x="709" y="601"/>
                      </a:lnTo>
                      <a:lnTo>
                        <a:pt x="709" y="604"/>
                      </a:lnTo>
                      <a:lnTo>
                        <a:pt x="712" y="604"/>
                      </a:lnTo>
                      <a:lnTo>
                        <a:pt x="712" y="604"/>
                      </a:lnTo>
                      <a:lnTo>
                        <a:pt x="715" y="604"/>
                      </a:lnTo>
                      <a:lnTo>
                        <a:pt x="715" y="607"/>
                      </a:lnTo>
                      <a:lnTo>
                        <a:pt x="718" y="607"/>
                      </a:lnTo>
                      <a:lnTo>
                        <a:pt x="718" y="604"/>
                      </a:lnTo>
                      <a:lnTo>
                        <a:pt x="721" y="604"/>
                      </a:lnTo>
                      <a:lnTo>
                        <a:pt x="721" y="601"/>
                      </a:lnTo>
                      <a:lnTo>
                        <a:pt x="724" y="601"/>
                      </a:lnTo>
                      <a:lnTo>
                        <a:pt x="724" y="598"/>
                      </a:lnTo>
                      <a:lnTo>
                        <a:pt x="726" y="598"/>
                      </a:lnTo>
                      <a:lnTo>
                        <a:pt x="726" y="595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 16">
                  <a:extLst>
                    <a:ext uri="{FF2B5EF4-FFF2-40B4-BE49-F238E27FC236}">
                      <a16:creationId xmlns:a16="http://schemas.microsoft.com/office/drawing/2014/main" id="{8BB7294B-0592-F645-66EC-EEF9422FF4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2" y="1140"/>
                  <a:ext cx="742" cy="913"/>
                </a:xfrm>
                <a:custGeom>
                  <a:avLst/>
                  <a:gdLst>
                    <a:gd name="T0" fmla="*/ 9 w 742"/>
                    <a:gd name="T1" fmla="*/ 272 h 913"/>
                    <a:gd name="T2" fmla="*/ 21 w 742"/>
                    <a:gd name="T3" fmla="*/ 260 h 913"/>
                    <a:gd name="T4" fmla="*/ 32 w 742"/>
                    <a:gd name="T5" fmla="*/ 246 h 913"/>
                    <a:gd name="T6" fmla="*/ 58 w 742"/>
                    <a:gd name="T7" fmla="*/ 248 h 913"/>
                    <a:gd name="T8" fmla="*/ 70 w 742"/>
                    <a:gd name="T9" fmla="*/ 269 h 913"/>
                    <a:gd name="T10" fmla="*/ 81 w 742"/>
                    <a:gd name="T11" fmla="*/ 295 h 913"/>
                    <a:gd name="T12" fmla="*/ 93 w 742"/>
                    <a:gd name="T13" fmla="*/ 341 h 913"/>
                    <a:gd name="T14" fmla="*/ 104 w 742"/>
                    <a:gd name="T15" fmla="*/ 390 h 913"/>
                    <a:gd name="T16" fmla="*/ 116 w 742"/>
                    <a:gd name="T17" fmla="*/ 456 h 913"/>
                    <a:gd name="T18" fmla="*/ 127 w 742"/>
                    <a:gd name="T19" fmla="*/ 523 h 913"/>
                    <a:gd name="T20" fmla="*/ 139 w 742"/>
                    <a:gd name="T21" fmla="*/ 592 h 913"/>
                    <a:gd name="T22" fmla="*/ 150 w 742"/>
                    <a:gd name="T23" fmla="*/ 656 h 913"/>
                    <a:gd name="T24" fmla="*/ 162 w 742"/>
                    <a:gd name="T25" fmla="*/ 705 h 913"/>
                    <a:gd name="T26" fmla="*/ 173 w 742"/>
                    <a:gd name="T27" fmla="*/ 746 h 913"/>
                    <a:gd name="T28" fmla="*/ 185 w 742"/>
                    <a:gd name="T29" fmla="*/ 766 h 913"/>
                    <a:gd name="T30" fmla="*/ 196 w 742"/>
                    <a:gd name="T31" fmla="*/ 777 h 913"/>
                    <a:gd name="T32" fmla="*/ 208 w 742"/>
                    <a:gd name="T33" fmla="*/ 769 h 913"/>
                    <a:gd name="T34" fmla="*/ 220 w 742"/>
                    <a:gd name="T35" fmla="*/ 757 h 913"/>
                    <a:gd name="T36" fmla="*/ 231 w 742"/>
                    <a:gd name="T37" fmla="*/ 737 h 913"/>
                    <a:gd name="T38" fmla="*/ 243 w 742"/>
                    <a:gd name="T39" fmla="*/ 714 h 913"/>
                    <a:gd name="T40" fmla="*/ 254 w 742"/>
                    <a:gd name="T41" fmla="*/ 688 h 913"/>
                    <a:gd name="T42" fmla="*/ 266 w 742"/>
                    <a:gd name="T43" fmla="*/ 659 h 913"/>
                    <a:gd name="T44" fmla="*/ 277 w 742"/>
                    <a:gd name="T45" fmla="*/ 624 h 913"/>
                    <a:gd name="T46" fmla="*/ 289 w 742"/>
                    <a:gd name="T47" fmla="*/ 587 h 913"/>
                    <a:gd name="T48" fmla="*/ 300 w 742"/>
                    <a:gd name="T49" fmla="*/ 540 h 913"/>
                    <a:gd name="T50" fmla="*/ 312 w 742"/>
                    <a:gd name="T51" fmla="*/ 494 h 913"/>
                    <a:gd name="T52" fmla="*/ 323 w 742"/>
                    <a:gd name="T53" fmla="*/ 454 h 913"/>
                    <a:gd name="T54" fmla="*/ 335 w 742"/>
                    <a:gd name="T55" fmla="*/ 419 h 913"/>
                    <a:gd name="T56" fmla="*/ 346 w 742"/>
                    <a:gd name="T57" fmla="*/ 410 h 913"/>
                    <a:gd name="T58" fmla="*/ 358 w 742"/>
                    <a:gd name="T59" fmla="*/ 413 h 913"/>
                    <a:gd name="T60" fmla="*/ 369 w 742"/>
                    <a:gd name="T61" fmla="*/ 459 h 913"/>
                    <a:gd name="T62" fmla="*/ 381 w 742"/>
                    <a:gd name="T63" fmla="*/ 517 h 913"/>
                    <a:gd name="T64" fmla="*/ 393 w 742"/>
                    <a:gd name="T65" fmla="*/ 604 h 913"/>
                    <a:gd name="T66" fmla="*/ 404 w 742"/>
                    <a:gd name="T67" fmla="*/ 693 h 913"/>
                    <a:gd name="T68" fmla="*/ 416 w 742"/>
                    <a:gd name="T69" fmla="*/ 780 h 913"/>
                    <a:gd name="T70" fmla="*/ 427 w 742"/>
                    <a:gd name="T71" fmla="*/ 852 h 913"/>
                    <a:gd name="T72" fmla="*/ 439 w 742"/>
                    <a:gd name="T73" fmla="*/ 887 h 913"/>
                    <a:gd name="T74" fmla="*/ 450 w 742"/>
                    <a:gd name="T75" fmla="*/ 904 h 913"/>
                    <a:gd name="T76" fmla="*/ 462 w 742"/>
                    <a:gd name="T77" fmla="*/ 858 h 913"/>
                    <a:gd name="T78" fmla="*/ 473 w 742"/>
                    <a:gd name="T79" fmla="*/ 800 h 913"/>
                    <a:gd name="T80" fmla="*/ 485 w 742"/>
                    <a:gd name="T81" fmla="*/ 693 h 913"/>
                    <a:gd name="T82" fmla="*/ 496 w 742"/>
                    <a:gd name="T83" fmla="*/ 581 h 913"/>
                    <a:gd name="T84" fmla="*/ 508 w 742"/>
                    <a:gd name="T85" fmla="*/ 454 h 913"/>
                    <a:gd name="T86" fmla="*/ 519 w 742"/>
                    <a:gd name="T87" fmla="*/ 329 h 913"/>
                    <a:gd name="T88" fmla="*/ 531 w 742"/>
                    <a:gd name="T89" fmla="*/ 222 h 913"/>
                    <a:gd name="T90" fmla="*/ 543 w 742"/>
                    <a:gd name="T91" fmla="*/ 127 h 913"/>
                    <a:gd name="T92" fmla="*/ 554 w 742"/>
                    <a:gd name="T93" fmla="*/ 66 h 913"/>
                    <a:gd name="T94" fmla="*/ 566 w 742"/>
                    <a:gd name="T95" fmla="*/ 20 h 913"/>
                    <a:gd name="T96" fmla="*/ 577 w 742"/>
                    <a:gd name="T97" fmla="*/ 9 h 913"/>
                    <a:gd name="T98" fmla="*/ 589 w 742"/>
                    <a:gd name="T99" fmla="*/ 6 h 913"/>
                    <a:gd name="T100" fmla="*/ 600 w 742"/>
                    <a:gd name="T101" fmla="*/ 35 h 913"/>
                    <a:gd name="T102" fmla="*/ 612 w 742"/>
                    <a:gd name="T103" fmla="*/ 66 h 913"/>
                    <a:gd name="T104" fmla="*/ 623 w 742"/>
                    <a:gd name="T105" fmla="*/ 118 h 913"/>
                    <a:gd name="T106" fmla="*/ 635 w 742"/>
                    <a:gd name="T107" fmla="*/ 173 h 913"/>
                    <a:gd name="T108" fmla="*/ 646 w 742"/>
                    <a:gd name="T109" fmla="*/ 240 h 913"/>
                    <a:gd name="T110" fmla="*/ 658 w 742"/>
                    <a:gd name="T111" fmla="*/ 300 h 913"/>
                    <a:gd name="T112" fmla="*/ 669 w 742"/>
                    <a:gd name="T113" fmla="*/ 361 h 913"/>
                    <a:gd name="T114" fmla="*/ 681 w 742"/>
                    <a:gd name="T115" fmla="*/ 413 h 913"/>
                    <a:gd name="T116" fmla="*/ 692 w 742"/>
                    <a:gd name="T117" fmla="*/ 448 h 913"/>
                    <a:gd name="T118" fmla="*/ 707 w 742"/>
                    <a:gd name="T119" fmla="*/ 474 h 913"/>
                    <a:gd name="T120" fmla="*/ 730 w 742"/>
                    <a:gd name="T121" fmla="*/ 465 h 913"/>
                    <a:gd name="T122" fmla="*/ 742 w 742"/>
                    <a:gd name="T123" fmla="*/ 442 h 9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42" h="913">
                      <a:moveTo>
                        <a:pt x="0" y="283"/>
                      </a:moveTo>
                      <a:lnTo>
                        <a:pt x="0" y="280"/>
                      </a:lnTo>
                      <a:lnTo>
                        <a:pt x="3" y="280"/>
                      </a:lnTo>
                      <a:lnTo>
                        <a:pt x="3" y="277"/>
                      </a:lnTo>
                      <a:lnTo>
                        <a:pt x="6" y="277"/>
                      </a:lnTo>
                      <a:lnTo>
                        <a:pt x="6" y="274"/>
                      </a:lnTo>
                      <a:lnTo>
                        <a:pt x="9" y="274"/>
                      </a:lnTo>
                      <a:lnTo>
                        <a:pt x="9" y="272"/>
                      </a:lnTo>
                      <a:lnTo>
                        <a:pt x="12" y="272"/>
                      </a:lnTo>
                      <a:lnTo>
                        <a:pt x="12" y="269"/>
                      </a:lnTo>
                      <a:lnTo>
                        <a:pt x="15" y="269"/>
                      </a:lnTo>
                      <a:lnTo>
                        <a:pt x="15" y="266"/>
                      </a:lnTo>
                      <a:lnTo>
                        <a:pt x="18" y="266"/>
                      </a:lnTo>
                      <a:lnTo>
                        <a:pt x="18" y="263"/>
                      </a:lnTo>
                      <a:lnTo>
                        <a:pt x="21" y="263"/>
                      </a:lnTo>
                      <a:lnTo>
                        <a:pt x="21" y="260"/>
                      </a:lnTo>
                      <a:lnTo>
                        <a:pt x="23" y="260"/>
                      </a:lnTo>
                      <a:lnTo>
                        <a:pt x="23" y="254"/>
                      </a:lnTo>
                      <a:lnTo>
                        <a:pt x="26" y="254"/>
                      </a:lnTo>
                      <a:lnTo>
                        <a:pt x="26" y="251"/>
                      </a:lnTo>
                      <a:lnTo>
                        <a:pt x="29" y="251"/>
                      </a:lnTo>
                      <a:lnTo>
                        <a:pt x="29" y="248"/>
                      </a:lnTo>
                      <a:lnTo>
                        <a:pt x="32" y="248"/>
                      </a:lnTo>
                      <a:lnTo>
                        <a:pt x="32" y="246"/>
                      </a:lnTo>
                      <a:lnTo>
                        <a:pt x="35" y="246"/>
                      </a:lnTo>
                      <a:lnTo>
                        <a:pt x="38" y="246"/>
                      </a:lnTo>
                      <a:lnTo>
                        <a:pt x="41" y="246"/>
                      </a:lnTo>
                      <a:lnTo>
                        <a:pt x="41" y="243"/>
                      </a:lnTo>
                      <a:lnTo>
                        <a:pt x="44" y="243"/>
                      </a:lnTo>
                      <a:lnTo>
                        <a:pt x="55" y="243"/>
                      </a:lnTo>
                      <a:lnTo>
                        <a:pt x="58" y="243"/>
                      </a:lnTo>
                      <a:lnTo>
                        <a:pt x="58" y="248"/>
                      </a:lnTo>
                      <a:lnTo>
                        <a:pt x="61" y="248"/>
                      </a:lnTo>
                      <a:lnTo>
                        <a:pt x="61" y="251"/>
                      </a:lnTo>
                      <a:lnTo>
                        <a:pt x="64" y="251"/>
                      </a:lnTo>
                      <a:lnTo>
                        <a:pt x="64" y="257"/>
                      </a:lnTo>
                      <a:lnTo>
                        <a:pt x="67" y="257"/>
                      </a:lnTo>
                      <a:lnTo>
                        <a:pt x="67" y="263"/>
                      </a:lnTo>
                      <a:lnTo>
                        <a:pt x="70" y="263"/>
                      </a:lnTo>
                      <a:lnTo>
                        <a:pt x="70" y="269"/>
                      </a:lnTo>
                      <a:lnTo>
                        <a:pt x="72" y="269"/>
                      </a:lnTo>
                      <a:lnTo>
                        <a:pt x="72" y="272"/>
                      </a:lnTo>
                      <a:lnTo>
                        <a:pt x="75" y="272"/>
                      </a:lnTo>
                      <a:lnTo>
                        <a:pt x="75" y="277"/>
                      </a:lnTo>
                      <a:lnTo>
                        <a:pt x="78" y="277"/>
                      </a:lnTo>
                      <a:lnTo>
                        <a:pt x="78" y="283"/>
                      </a:lnTo>
                      <a:lnTo>
                        <a:pt x="81" y="283"/>
                      </a:lnTo>
                      <a:lnTo>
                        <a:pt x="81" y="295"/>
                      </a:lnTo>
                      <a:lnTo>
                        <a:pt x="84" y="295"/>
                      </a:lnTo>
                      <a:lnTo>
                        <a:pt x="84" y="306"/>
                      </a:lnTo>
                      <a:lnTo>
                        <a:pt x="87" y="306"/>
                      </a:lnTo>
                      <a:lnTo>
                        <a:pt x="87" y="318"/>
                      </a:lnTo>
                      <a:lnTo>
                        <a:pt x="90" y="318"/>
                      </a:lnTo>
                      <a:lnTo>
                        <a:pt x="90" y="329"/>
                      </a:lnTo>
                      <a:lnTo>
                        <a:pt x="93" y="329"/>
                      </a:lnTo>
                      <a:lnTo>
                        <a:pt x="93" y="341"/>
                      </a:lnTo>
                      <a:lnTo>
                        <a:pt x="96" y="341"/>
                      </a:lnTo>
                      <a:lnTo>
                        <a:pt x="96" y="352"/>
                      </a:lnTo>
                      <a:lnTo>
                        <a:pt x="98" y="352"/>
                      </a:lnTo>
                      <a:lnTo>
                        <a:pt x="98" y="364"/>
                      </a:lnTo>
                      <a:lnTo>
                        <a:pt x="101" y="364"/>
                      </a:lnTo>
                      <a:lnTo>
                        <a:pt x="101" y="376"/>
                      </a:lnTo>
                      <a:lnTo>
                        <a:pt x="104" y="376"/>
                      </a:lnTo>
                      <a:lnTo>
                        <a:pt x="104" y="390"/>
                      </a:lnTo>
                      <a:lnTo>
                        <a:pt x="107" y="390"/>
                      </a:lnTo>
                      <a:lnTo>
                        <a:pt x="107" y="407"/>
                      </a:lnTo>
                      <a:lnTo>
                        <a:pt x="110" y="407"/>
                      </a:lnTo>
                      <a:lnTo>
                        <a:pt x="110" y="425"/>
                      </a:lnTo>
                      <a:lnTo>
                        <a:pt x="113" y="425"/>
                      </a:lnTo>
                      <a:lnTo>
                        <a:pt x="113" y="439"/>
                      </a:lnTo>
                      <a:lnTo>
                        <a:pt x="116" y="439"/>
                      </a:lnTo>
                      <a:lnTo>
                        <a:pt x="116" y="456"/>
                      </a:lnTo>
                      <a:lnTo>
                        <a:pt x="119" y="456"/>
                      </a:lnTo>
                      <a:lnTo>
                        <a:pt x="119" y="474"/>
                      </a:lnTo>
                      <a:lnTo>
                        <a:pt x="121" y="474"/>
                      </a:lnTo>
                      <a:lnTo>
                        <a:pt x="121" y="488"/>
                      </a:lnTo>
                      <a:lnTo>
                        <a:pt x="124" y="488"/>
                      </a:lnTo>
                      <a:lnTo>
                        <a:pt x="124" y="506"/>
                      </a:lnTo>
                      <a:lnTo>
                        <a:pt x="127" y="506"/>
                      </a:lnTo>
                      <a:lnTo>
                        <a:pt x="127" y="523"/>
                      </a:lnTo>
                      <a:lnTo>
                        <a:pt x="130" y="523"/>
                      </a:lnTo>
                      <a:lnTo>
                        <a:pt x="130" y="540"/>
                      </a:lnTo>
                      <a:lnTo>
                        <a:pt x="133" y="540"/>
                      </a:lnTo>
                      <a:lnTo>
                        <a:pt x="133" y="558"/>
                      </a:lnTo>
                      <a:lnTo>
                        <a:pt x="136" y="558"/>
                      </a:lnTo>
                      <a:lnTo>
                        <a:pt x="136" y="575"/>
                      </a:lnTo>
                      <a:lnTo>
                        <a:pt x="139" y="575"/>
                      </a:lnTo>
                      <a:lnTo>
                        <a:pt x="139" y="592"/>
                      </a:lnTo>
                      <a:lnTo>
                        <a:pt x="142" y="592"/>
                      </a:lnTo>
                      <a:lnTo>
                        <a:pt x="142" y="610"/>
                      </a:lnTo>
                      <a:lnTo>
                        <a:pt x="145" y="610"/>
                      </a:lnTo>
                      <a:lnTo>
                        <a:pt x="145" y="624"/>
                      </a:lnTo>
                      <a:lnTo>
                        <a:pt x="147" y="624"/>
                      </a:lnTo>
                      <a:lnTo>
                        <a:pt x="147" y="641"/>
                      </a:lnTo>
                      <a:lnTo>
                        <a:pt x="150" y="641"/>
                      </a:lnTo>
                      <a:lnTo>
                        <a:pt x="150" y="656"/>
                      </a:lnTo>
                      <a:lnTo>
                        <a:pt x="153" y="656"/>
                      </a:lnTo>
                      <a:lnTo>
                        <a:pt x="153" y="667"/>
                      </a:lnTo>
                      <a:lnTo>
                        <a:pt x="156" y="667"/>
                      </a:lnTo>
                      <a:lnTo>
                        <a:pt x="156" y="679"/>
                      </a:lnTo>
                      <a:lnTo>
                        <a:pt x="159" y="679"/>
                      </a:lnTo>
                      <a:lnTo>
                        <a:pt x="159" y="693"/>
                      </a:lnTo>
                      <a:lnTo>
                        <a:pt x="162" y="693"/>
                      </a:lnTo>
                      <a:lnTo>
                        <a:pt x="162" y="705"/>
                      </a:lnTo>
                      <a:lnTo>
                        <a:pt x="165" y="705"/>
                      </a:lnTo>
                      <a:lnTo>
                        <a:pt x="165" y="717"/>
                      </a:lnTo>
                      <a:lnTo>
                        <a:pt x="168" y="717"/>
                      </a:lnTo>
                      <a:lnTo>
                        <a:pt x="168" y="728"/>
                      </a:lnTo>
                      <a:lnTo>
                        <a:pt x="171" y="728"/>
                      </a:lnTo>
                      <a:lnTo>
                        <a:pt x="171" y="743"/>
                      </a:lnTo>
                      <a:lnTo>
                        <a:pt x="173" y="743"/>
                      </a:lnTo>
                      <a:lnTo>
                        <a:pt x="173" y="746"/>
                      </a:lnTo>
                      <a:lnTo>
                        <a:pt x="176" y="746"/>
                      </a:lnTo>
                      <a:lnTo>
                        <a:pt x="176" y="751"/>
                      </a:lnTo>
                      <a:lnTo>
                        <a:pt x="179" y="751"/>
                      </a:lnTo>
                      <a:lnTo>
                        <a:pt x="179" y="757"/>
                      </a:lnTo>
                      <a:lnTo>
                        <a:pt x="182" y="757"/>
                      </a:lnTo>
                      <a:lnTo>
                        <a:pt x="182" y="760"/>
                      </a:lnTo>
                      <a:lnTo>
                        <a:pt x="185" y="760"/>
                      </a:lnTo>
                      <a:lnTo>
                        <a:pt x="185" y="766"/>
                      </a:lnTo>
                      <a:lnTo>
                        <a:pt x="188" y="766"/>
                      </a:lnTo>
                      <a:lnTo>
                        <a:pt x="188" y="769"/>
                      </a:lnTo>
                      <a:lnTo>
                        <a:pt x="191" y="769"/>
                      </a:lnTo>
                      <a:lnTo>
                        <a:pt x="191" y="774"/>
                      </a:lnTo>
                      <a:lnTo>
                        <a:pt x="194" y="774"/>
                      </a:lnTo>
                      <a:lnTo>
                        <a:pt x="194" y="780"/>
                      </a:lnTo>
                      <a:lnTo>
                        <a:pt x="196" y="780"/>
                      </a:lnTo>
                      <a:lnTo>
                        <a:pt x="196" y="777"/>
                      </a:lnTo>
                      <a:lnTo>
                        <a:pt x="199" y="777"/>
                      </a:lnTo>
                      <a:lnTo>
                        <a:pt x="199" y="774"/>
                      </a:lnTo>
                      <a:lnTo>
                        <a:pt x="202" y="774"/>
                      </a:lnTo>
                      <a:lnTo>
                        <a:pt x="202" y="774"/>
                      </a:lnTo>
                      <a:lnTo>
                        <a:pt x="205" y="774"/>
                      </a:lnTo>
                      <a:lnTo>
                        <a:pt x="205" y="772"/>
                      </a:lnTo>
                      <a:lnTo>
                        <a:pt x="208" y="772"/>
                      </a:lnTo>
                      <a:lnTo>
                        <a:pt x="208" y="769"/>
                      </a:lnTo>
                      <a:lnTo>
                        <a:pt x="211" y="769"/>
                      </a:lnTo>
                      <a:lnTo>
                        <a:pt x="211" y="766"/>
                      </a:lnTo>
                      <a:lnTo>
                        <a:pt x="214" y="766"/>
                      </a:lnTo>
                      <a:lnTo>
                        <a:pt x="214" y="766"/>
                      </a:lnTo>
                      <a:lnTo>
                        <a:pt x="217" y="766"/>
                      </a:lnTo>
                      <a:lnTo>
                        <a:pt x="217" y="763"/>
                      </a:lnTo>
                      <a:lnTo>
                        <a:pt x="220" y="763"/>
                      </a:lnTo>
                      <a:lnTo>
                        <a:pt x="220" y="757"/>
                      </a:lnTo>
                      <a:lnTo>
                        <a:pt x="222" y="757"/>
                      </a:lnTo>
                      <a:lnTo>
                        <a:pt x="222" y="751"/>
                      </a:lnTo>
                      <a:lnTo>
                        <a:pt x="225" y="751"/>
                      </a:lnTo>
                      <a:lnTo>
                        <a:pt x="225" y="748"/>
                      </a:lnTo>
                      <a:lnTo>
                        <a:pt x="228" y="748"/>
                      </a:lnTo>
                      <a:lnTo>
                        <a:pt x="228" y="743"/>
                      </a:lnTo>
                      <a:lnTo>
                        <a:pt x="231" y="743"/>
                      </a:lnTo>
                      <a:lnTo>
                        <a:pt x="231" y="737"/>
                      </a:lnTo>
                      <a:lnTo>
                        <a:pt x="234" y="737"/>
                      </a:lnTo>
                      <a:lnTo>
                        <a:pt x="234" y="731"/>
                      </a:lnTo>
                      <a:lnTo>
                        <a:pt x="237" y="731"/>
                      </a:lnTo>
                      <a:lnTo>
                        <a:pt x="237" y="725"/>
                      </a:lnTo>
                      <a:lnTo>
                        <a:pt x="240" y="725"/>
                      </a:lnTo>
                      <a:lnTo>
                        <a:pt x="240" y="719"/>
                      </a:lnTo>
                      <a:lnTo>
                        <a:pt x="243" y="719"/>
                      </a:lnTo>
                      <a:lnTo>
                        <a:pt x="243" y="714"/>
                      </a:lnTo>
                      <a:lnTo>
                        <a:pt x="245" y="714"/>
                      </a:lnTo>
                      <a:lnTo>
                        <a:pt x="245" y="708"/>
                      </a:lnTo>
                      <a:lnTo>
                        <a:pt x="248" y="708"/>
                      </a:lnTo>
                      <a:lnTo>
                        <a:pt x="248" y="702"/>
                      </a:lnTo>
                      <a:lnTo>
                        <a:pt x="251" y="702"/>
                      </a:lnTo>
                      <a:lnTo>
                        <a:pt x="251" y="693"/>
                      </a:lnTo>
                      <a:lnTo>
                        <a:pt x="254" y="693"/>
                      </a:lnTo>
                      <a:lnTo>
                        <a:pt x="254" y="688"/>
                      </a:lnTo>
                      <a:lnTo>
                        <a:pt x="257" y="688"/>
                      </a:lnTo>
                      <a:lnTo>
                        <a:pt x="257" y="682"/>
                      </a:lnTo>
                      <a:lnTo>
                        <a:pt x="260" y="682"/>
                      </a:lnTo>
                      <a:lnTo>
                        <a:pt x="260" y="673"/>
                      </a:lnTo>
                      <a:lnTo>
                        <a:pt x="263" y="673"/>
                      </a:lnTo>
                      <a:lnTo>
                        <a:pt x="263" y="667"/>
                      </a:lnTo>
                      <a:lnTo>
                        <a:pt x="266" y="667"/>
                      </a:lnTo>
                      <a:lnTo>
                        <a:pt x="266" y="659"/>
                      </a:lnTo>
                      <a:lnTo>
                        <a:pt x="269" y="659"/>
                      </a:lnTo>
                      <a:lnTo>
                        <a:pt x="269" y="650"/>
                      </a:lnTo>
                      <a:lnTo>
                        <a:pt x="271" y="650"/>
                      </a:lnTo>
                      <a:lnTo>
                        <a:pt x="271" y="641"/>
                      </a:lnTo>
                      <a:lnTo>
                        <a:pt x="274" y="641"/>
                      </a:lnTo>
                      <a:lnTo>
                        <a:pt x="274" y="633"/>
                      </a:lnTo>
                      <a:lnTo>
                        <a:pt x="277" y="633"/>
                      </a:lnTo>
                      <a:lnTo>
                        <a:pt x="277" y="624"/>
                      </a:lnTo>
                      <a:lnTo>
                        <a:pt x="280" y="624"/>
                      </a:lnTo>
                      <a:lnTo>
                        <a:pt x="280" y="615"/>
                      </a:lnTo>
                      <a:lnTo>
                        <a:pt x="283" y="615"/>
                      </a:lnTo>
                      <a:lnTo>
                        <a:pt x="283" y="607"/>
                      </a:lnTo>
                      <a:lnTo>
                        <a:pt x="286" y="607"/>
                      </a:lnTo>
                      <a:lnTo>
                        <a:pt x="286" y="598"/>
                      </a:lnTo>
                      <a:lnTo>
                        <a:pt x="289" y="598"/>
                      </a:lnTo>
                      <a:lnTo>
                        <a:pt x="289" y="587"/>
                      </a:lnTo>
                      <a:lnTo>
                        <a:pt x="292" y="587"/>
                      </a:lnTo>
                      <a:lnTo>
                        <a:pt x="292" y="575"/>
                      </a:lnTo>
                      <a:lnTo>
                        <a:pt x="295" y="575"/>
                      </a:lnTo>
                      <a:lnTo>
                        <a:pt x="295" y="563"/>
                      </a:lnTo>
                      <a:lnTo>
                        <a:pt x="297" y="563"/>
                      </a:lnTo>
                      <a:lnTo>
                        <a:pt x="297" y="552"/>
                      </a:lnTo>
                      <a:lnTo>
                        <a:pt x="300" y="552"/>
                      </a:lnTo>
                      <a:lnTo>
                        <a:pt x="300" y="540"/>
                      </a:lnTo>
                      <a:lnTo>
                        <a:pt x="303" y="540"/>
                      </a:lnTo>
                      <a:lnTo>
                        <a:pt x="303" y="529"/>
                      </a:lnTo>
                      <a:lnTo>
                        <a:pt x="306" y="529"/>
                      </a:lnTo>
                      <a:lnTo>
                        <a:pt x="306" y="517"/>
                      </a:lnTo>
                      <a:lnTo>
                        <a:pt x="309" y="517"/>
                      </a:lnTo>
                      <a:lnTo>
                        <a:pt x="309" y="506"/>
                      </a:lnTo>
                      <a:lnTo>
                        <a:pt x="312" y="506"/>
                      </a:lnTo>
                      <a:lnTo>
                        <a:pt x="312" y="494"/>
                      </a:lnTo>
                      <a:lnTo>
                        <a:pt x="315" y="494"/>
                      </a:lnTo>
                      <a:lnTo>
                        <a:pt x="315" y="485"/>
                      </a:lnTo>
                      <a:lnTo>
                        <a:pt x="318" y="485"/>
                      </a:lnTo>
                      <a:lnTo>
                        <a:pt x="318" y="474"/>
                      </a:lnTo>
                      <a:lnTo>
                        <a:pt x="320" y="474"/>
                      </a:lnTo>
                      <a:lnTo>
                        <a:pt x="320" y="462"/>
                      </a:lnTo>
                      <a:lnTo>
                        <a:pt x="323" y="462"/>
                      </a:lnTo>
                      <a:lnTo>
                        <a:pt x="323" y="454"/>
                      </a:lnTo>
                      <a:lnTo>
                        <a:pt x="326" y="454"/>
                      </a:lnTo>
                      <a:lnTo>
                        <a:pt x="326" y="442"/>
                      </a:lnTo>
                      <a:lnTo>
                        <a:pt x="329" y="442"/>
                      </a:lnTo>
                      <a:lnTo>
                        <a:pt x="329" y="430"/>
                      </a:lnTo>
                      <a:lnTo>
                        <a:pt x="332" y="430"/>
                      </a:lnTo>
                      <a:lnTo>
                        <a:pt x="332" y="419"/>
                      </a:lnTo>
                      <a:lnTo>
                        <a:pt x="335" y="419"/>
                      </a:lnTo>
                      <a:lnTo>
                        <a:pt x="335" y="419"/>
                      </a:lnTo>
                      <a:lnTo>
                        <a:pt x="338" y="419"/>
                      </a:lnTo>
                      <a:lnTo>
                        <a:pt x="338" y="416"/>
                      </a:lnTo>
                      <a:lnTo>
                        <a:pt x="341" y="416"/>
                      </a:lnTo>
                      <a:lnTo>
                        <a:pt x="341" y="413"/>
                      </a:lnTo>
                      <a:lnTo>
                        <a:pt x="344" y="413"/>
                      </a:lnTo>
                      <a:lnTo>
                        <a:pt x="344" y="410"/>
                      </a:lnTo>
                      <a:lnTo>
                        <a:pt x="346" y="410"/>
                      </a:lnTo>
                      <a:lnTo>
                        <a:pt x="346" y="410"/>
                      </a:lnTo>
                      <a:lnTo>
                        <a:pt x="349" y="410"/>
                      </a:lnTo>
                      <a:lnTo>
                        <a:pt x="349" y="407"/>
                      </a:lnTo>
                      <a:lnTo>
                        <a:pt x="352" y="407"/>
                      </a:lnTo>
                      <a:lnTo>
                        <a:pt x="352" y="404"/>
                      </a:lnTo>
                      <a:lnTo>
                        <a:pt x="355" y="404"/>
                      </a:lnTo>
                      <a:lnTo>
                        <a:pt x="355" y="404"/>
                      </a:lnTo>
                      <a:lnTo>
                        <a:pt x="358" y="404"/>
                      </a:lnTo>
                      <a:lnTo>
                        <a:pt x="358" y="413"/>
                      </a:lnTo>
                      <a:lnTo>
                        <a:pt x="361" y="413"/>
                      </a:lnTo>
                      <a:lnTo>
                        <a:pt x="361" y="425"/>
                      </a:lnTo>
                      <a:lnTo>
                        <a:pt x="364" y="425"/>
                      </a:lnTo>
                      <a:lnTo>
                        <a:pt x="364" y="436"/>
                      </a:lnTo>
                      <a:lnTo>
                        <a:pt x="367" y="436"/>
                      </a:lnTo>
                      <a:lnTo>
                        <a:pt x="367" y="448"/>
                      </a:lnTo>
                      <a:lnTo>
                        <a:pt x="369" y="448"/>
                      </a:lnTo>
                      <a:lnTo>
                        <a:pt x="369" y="459"/>
                      </a:lnTo>
                      <a:lnTo>
                        <a:pt x="372" y="459"/>
                      </a:lnTo>
                      <a:lnTo>
                        <a:pt x="372" y="471"/>
                      </a:lnTo>
                      <a:lnTo>
                        <a:pt x="375" y="471"/>
                      </a:lnTo>
                      <a:lnTo>
                        <a:pt x="375" y="482"/>
                      </a:lnTo>
                      <a:lnTo>
                        <a:pt x="378" y="482"/>
                      </a:lnTo>
                      <a:lnTo>
                        <a:pt x="378" y="494"/>
                      </a:lnTo>
                      <a:lnTo>
                        <a:pt x="381" y="494"/>
                      </a:lnTo>
                      <a:lnTo>
                        <a:pt x="381" y="517"/>
                      </a:lnTo>
                      <a:lnTo>
                        <a:pt x="384" y="517"/>
                      </a:lnTo>
                      <a:lnTo>
                        <a:pt x="384" y="537"/>
                      </a:lnTo>
                      <a:lnTo>
                        <a:pt x="387" y="537"/>
                      </a:lnTo>
                      <a:lnTo>
                        <a:pt x="387" y="561"/>
                      </a:lnTo>
                      <a:lnTo>
                        <a:pt x="390" y="561"/>
                      </a:lnTo>
                      <a:lnTo>
                        <a:pt x="390" y="584"/>
                      </a:lnTo>
                      <a:lnTo>
                        <a:pt x="393" y="584"/>
                      </a:lnTo>
                      <a:lnTo>
                        <a:pt x="393" y="604"/>
                      </a:lnTo>
                      <a:lnTo>
                        <a:pt x="395" y="604"/>
                      </a:lnTo>
                      <a:lnTo>
                        <a:pt x="395" y="627"/>
                      </a:lnTo>
                      <a:lnTo>
                        <a:pt x="398" y="627"/>
                      </a:lnTo>
                      <a:lnTo>
                        <a:pt x="398" y="650"/>
                      </a:lnTo>
                      <a:lnTo>
                        <a:pt x="401" y="650"/>
                      </a:lnTo>
                      <a:lnTo>
                        <a:pt x="401" y="670"/>
                      </a:lnTo>
                      <a:lnTo>
                        <a:pt x="404" y="670"/>
                      </a:lnTo>
                      <a:lnTo>
                        <a:pt x="404" y="693"/>
                      </a:lnTo>
                      <a:lnTo>
                        <a:pt x="407" y="693"/>
                      </a:lnTo>
                      <a:lnTo>
                        <a:pt x="407" y="714"/>
                      </a:lnTo>
                      <a:lnTo>
                        <a:pt x="410" y="714"/>
                      </a:lnTo>
                      <a:lnTo>
                        <a:pt x="410" y="737"/>
                      </a:lnTo>
                      <a:lnTo>
                        <a:pt x="413" y="737"/>
                      </a:lnTo>
                      <a:lnTo>
                        <a:pt x="413" y="757"/>
                      </a:lnTo>
                      <a:lnTo>
                        <a:pt x="416" y="757"/>
                      </a:lnTo>
                      <a:lnTo>
                        <a:pt x="416" y="780"/>
                      </a:lnTo>
                      <a:lnTo>
                        <a:pt x="419" y="780"/>
                      </a:lnTo>
                      <a:lnTo>
                        <a:pt x="419" y="800"/>
                      </a:lnTo>
                      <a:lnTo>
                        <a:pt x="421" y="800"/>
                      </a:lnTo>
                      <a:lnTo>
                        <a:pt x="421" y="824"/>
                      </a:lnTo>
                      <a:lnTo>
                        <a:pt x="424" y="824"/>
                      </a:lnTo>
                      <a:lnTo>
                        <a:pt x="424" y="844"/>
                      </a:lnTo>
                      <a:lnTo>
                        <a:pt x="427" y="844"/>
                      </a:lnTo>
                      <a:lnTo>
                        <a:pt x="427" y="852"/>
                      </a:lnTo>
                      <a:lnTo>
                        <a:pt x="430" y="852"/>
                      </a:lnTo>
                      <a:lnTo>
                        <a:pt x="430" y="861"/>
                      </a:lnTo>
                      <a:lnTo>
                        <a:pt x="433" y="861"/>
                      </a:lnTo>
                      <a:lnTo>
                        <a:pt x="433" y="870"/>
                      </a:lnTo>
                      <a:lnTo>
                        <a:pt x="436" y="870"/>
                      </a:lnTo>
                      <a:lnTo>
                        <a:pt x="436" y="878"/>
                      </a:lnTo>
                      <a:lnTo>
                        <a:pt x="439" y="878"/>
                      </a:lnTo>
                      <a:lnTo>
                        <a:pt x="439" y="887"/>
                      </a:lnTo>
                      <a:lnTo>
                        <a:pt x="442" y="887"/>
                      </a:lnTo>
                      <a:lnTo>
                        <a:pt x="442" y="896"/>
                      </a:lnTo>
                      <a:lnTo>
                        <a:pt x="444" y="896"/>
                      </a:lnTo>
                      <a:lnTo>
                        <a:pt x="444" y="904"/>
                      </a:lnTo>
                      <a:lnTo>
                        <a:pt x="447" y="904"/>
                      </a:lnTo>
                      <a:lnTo>
                        <a:pt x="447" y="913"/>
                      </a:lnTo>
                      <a:lnTo>
                        <a:pt x="450" y="913"/>
                      </a:lnTo>
                      <a:lnTo>
                        <a:pt x="450" y="904"/>
                      </a:lnTo>
                      <a:lnTo>
                        <a:pt x="453" y="904"/>
                      </a:lnTo>
                      <a:lnTo>
                        <a:pt x="453" y="893"/>
                      </a:lnTo>
                      <a:lnTo>
                        <a:pt x="456" y="893"/>
                      </a:lnTo>
                      <a:lnTo>
                        <a:pt x="456" y="881"/>
                      </a:lnTo>
                      <a:lnTo>
                        <a:pt x="459" y="881"/>
                      </a:lnTo>
                      <a:lnTo>
                        <a:pt x="459" y="870"/>
                      </a:lnTo>
                      <a:lnTo>
                        <a:pt x="462" y="870"/>
                      </a:lnTo>
                      <a:lnTo>
                        <a:pt x="462" y="858"/>
                      </a:lnTo>
                      <a:lnTo>
                        <a:pt x="465" y="858"/>
                      </a:lnTo>
                      <a:lnTo>
                        <a:pt x="465" y="850"/>
                      </a:lnTo>
                      <a:lnTo>
                        <a:pt x="468" y="850"/>
                      </a:lnTo>
                      <a:lnTo>
                        <a:pt x="468" y="838"/>
                      </a:lnTo>
                      <a:lnTo>
                        <a:pt x="470" y="838"/>
                      </a:lnTo>
                      <a:lnTo>
                        <a:pt x="470" y="826"/>
                      </a:lnTo>
                      <a:lnTo>
                        <a:pt x="473" y="826"/>
                      </a:lnTo>
                      <a:lnTo>
                        <a:pt x="473" y="800"/>
                      </a:lnTo>
                      <a:lnTo>
                        <a:pt x="476" y="800"/>
                      </a:lnTo>
                      <a:lnTo>
                        <a:pt x="476" y="774"/>
                      </a:lnTo>
                      <a:lnTo>
                        <a:pt x="479" y="774"/>
                      </a:lnTo>
                      <a:lnTo>
                        <a:pt x="479" y="746"/>
                      </a:lnTo>
                      <a:lnTo>
                        <a:pt x="482" y="746"/>
                      </a:lnTo>
                      <a:lnTo>
                        <a:pt x="482" y="719"/>
                      </a:lnTo>
                      <a:lnTo>
                        <a:pt x="485" y="719"/>
                      </a:lnTo>
                      <a:lnTo>
                        <a:pt x="485" y="693"/>
                      </a:lnTo>
                      <a:lnTo>
                        <a:pt x="488" y="693"/>
                      </a:lnTo>
                      <a:lnTo>
                        <a:pt x="488" y="667"/>
                      </a:lnTo>
                      <a:lnTo>
                        <a:pt x="491" y="667"/>
                      </a:lnTo>
                      <a:lnTo>
                        <a:pt x="491" y="639"/>
                      </a:lnTo>
                      <a:lnTo>
                        <a:pt x="494" y="639"/>
                      </a:lnTo>
                      <a:lnTo>
                        <a:pt x="494" y="613"/>
                      </a:lnTo>
                      <a:lnTo>
                        <a:pt x="496" y="613"/>
                      </a:lnTo>
                      <a:lnTo>
                        <a:pt x="496" y="581"/>
                      </a:lnTo>
                      <a:lnTo>
                        <a:pt x="499" y="581"/>
                      </a:lnTo>
                      <a:lnTo>
                        <a:pt x="499" y="549"/>
                      </a:lnTo>
                      <a:lnTo>
                        <a:pt x="502" y="549"/>
                      </a:lnTo>
                      <a:lnTo>
                        <a:pt x="502" y="517"/>
                      </a:lnTo>
                      <a:lnTo>
                        <a:pt x="505" y="517"/>
                      </a:lnTo>
                      <a:lnTo>
                        <a:pt x="505" y="485"/>
                      </a:lnTo>
                      <a:lnTo>
                        <a:pt x="508" y="485"/>
                      </a:lnTo>
                      <a:lnTo>
                        <a:pt x="508" y="454"/>
                      </a:lnTo>
                      <a:lnTo>
                        <a:pt x="511" y="454"/>
                      </a:lnTo>
                      <a:lnTo>
                        <a:pt x="511" y="419"/>
                      </a:lnTo>
                      <a:lnTo>
                        <a:pt x="514" y="419"/>
                      </a:lnTo>
                      <a:lnTo>
                        <a:pt x="514" y="387"/>
                      </a:lnTo>
                      <a:lnTo>
                        <a:pt x="517" y="387"/>
                      </a:lnTo>
                      <a:lnTo>
                        <a:pt x="517" y="355"/>
                      </a:lnTo>
                      <a:lnTo>
                        <a:pt x="519" y="355"/>
                      </a:lnTo>
                      <a:lnTo>
                        <a:pt x="519" y="329"/>
                      </a:lnTo>
                      <a:lnTo>
                        <a:pt x="522" y="329"/>
                      </a:lnTo>
                      <a:lnTo>
                        <a:pt x="522" y="303"/>
                      </a:lnTo>
                      <a:lnTo>
                        <a:pt x="525" y="303"/>
                      </a:lnTo>
                      <a:lnTo>
                        <a:pt x="525" y="277"/>
                      </a:lnTo>
                      <a:lnTo>
                        <a:pt x="528" y="277"/>
                      </a:lnTo>
                      <a:lnTo>
                        <a:pt x="528" y="248"/>
                      </a:lnTo>
                      <a:lnTo>
                        <a:pt x="531" y="248"/>
                      </a:lnTo>
                      <a:lnTo>
                        <a:pt x="531" y="222"/>
                      </a:lnTo>
                      <a:lnTo>
                        <a:pt x="534" y="222"/>
                      </a:lnTo>
                      <a:lnTo>
                        <a:pt x="534" y="196"/>
                      </a:lnTo>
                      <a:lnTo>
                        <a:pt x="537" y="196"/>
                      </a:lnTo>
                      <a:lnTo>
                        <a:pt x="537" y="170"/>
                      </a:lnTo>
                      <a:lnTo>
                        <a:pt x="540" y="170"/>
                      </a:lnTo>
                      <a:lnTo>
                        <a:pt x="540" y="141"/>
                      </a:lnTo>
                      <a:lnTo>
                        <a:pt x="543" y="141"/>
                      </a:lnTo>
                      <a:lnTo>
                        <a:pt x="543" y="127"/>
                      </a:lnTo>
                      <a:lnTo>
                        <a:pt x="545" y="127"/>
                      </a:lnTo>
                      <a:lnTo>
                        <a:pt x="545" y="113"/>
                      </a:lnTo>
                      <a:lnTo>
                        <a:pt x="548" y="113"/>
                      </a:lnTo>
                      <a:lnTo>
                        <a:pt x="548" y="98"/>
                      </a:lnTo>
                      <a:lnTo>
                        <a:pt x="551" y="98"/>
                      </a:lnTo>
                      <a:lnTo>
                        <a:pt x="551" y="84"/>
                      </a:lnTo>
                      <a:lnTo>
                        <a:pt x="554" y="84"/>
                      </a:lnTo>
                      <a:lnTo>
                        <a:pt x="554" y="66"/>
                      </a:lnTo>
                      <a:lnTo>
                        <a:pt x="557" y="66"/>
                      </a:lnTo>
                      <a:lnTo>
                        <a:pt x="557" y="52"/>
                      </a:lnTo>
                      <a:lnTo>
                        <a:pt x="560" y="52"/>
                      </a:lnTo>
                      <a:lnTo>
                        <a:pt x="560" y="37"/>
                      </a:lnTo>
                      <a:lnTo>
                        <a:pt x="563" y="37"/>
                      </a:lnTo>
                      <a:lnTo>
                        <a:pt x="563" y="23"/>
                      </a:lnTo>
                      <a:lnTo>
                        <a:pt x="566" y="23"/>
                      </a:lnTo>
                      <a:lnTo>
                        <a:pt x="566" y="20"/>
                      </a:lnTo>
                      <a:lnTo>
                        <a:pt x="568" y="20"/>
                      </a:lnTo>
                      <a:lnTo>
                        <a:pt x="568" y="17"/>
                      </a:lnTo>
                      <a:lnTo>
                        <a:pt x="571" y="17"/>
                      </a:lnTo>
                      <a:lnTo>
                        <a:pt x="571" y="14"/>
                      </a:lnTo>
                      <a:lnTo>
                        <a:pt x="574" y="14"/>
                      </a:lnTo>
                      <a:lnTo>
                        <a:pt x="574" y="11"/>
                      </a:lnTo>
                      <a:lnTo>
                        <a:pt x="577" y="11"/>
                      </a:lnTo>
                      <a:lnTo>
                        <a:pt x="577" y="9"/>
                      </a:lnTo>
                      <a:lnTo>
                        <a:pt x="580" y="9"/>
                      </a:lnTo>
                      <a:lnTo>
                        <a:pt x="580" y="6"/>
                      </a:lnTo>
                      <a:lnTo>
                        <a:pt x="583" y="6"/>
                      </a:lnTo>
                      <a:lnTo>
                        <a:pt x="583" y="3"/>
                      </a:lnTo>
                      <a:lnTo>
                        <a:pt x="586" y="3"/>
                      </a:lnTo>
                      <a:lnTo>
                        <a:pt x="586" y="0"/>
                      </a:lnTo>
                      <a:lnTo>
                        <a:pt x="589" y="0"/>
                      </a:lnTo>
                      <a:lnTo>
                        <a:pt x="589" y="6"/>
                      </a:lnTo>
                      <a:lnTo>
                        <a:pt x="592" y="6"/>
                      </a:lnTo>
                      <a:lnTo>
                        <a:pt x="592" y="14"/>
                      </a:lnTo>
                      <a:lnTo>
                        <a:pt x="594" y="14"/>
                      </a:lnTo>
                      <a:lnTo>
                        <a:pt x="594" y="20"/>
                      </a:lnTo>
                      <a:lnTo>
                        <a:pt x="597" y="20"/>
                      </a:lnTo>
                      <a:lnTo>
                        <a:pt x="597" y="26"/>
                      </a:lnTo>
                      <a:lnTo>
                        <a:pt x="600" y="26"/>
                      </a:lnTo>
                      <a:lnTo>
                        <a:pt x="600" y="35"/>
                      </a:lnTo>
                      <a:lnTo>
                        <a:pt x="603" y="35"/>
                      </a:lnTo>
                      <a:lnTo>
                        <a:pt x="603" y="40"/>
                      </a:lnTo>
                      <a:lnTo>
                        <a:pt x="606" y="40"/>
                      </a:lnTo>
                      <a:lnTo>
                        <a:pt x="606" y="49"/>
                      </a:lnTo>
                      <a:lnTo>
                        <a:pt x="609" y="49"/>
                      </a:lnTo>
                      <a:lnTo>
                        <a:pt x="609" y="55"/>
                      </a:lnTo>
                      <a:lnTo>
                        <a:pt x="612" y="55"/>
                      </a:lnTo>
                      <a:lnTo>
                        <a:pt x="612" y="66"/>
                      </a:lnTo>
                      <a:lnTo>
                        <a:pt x="615" y="66"/>
                      </a:lnTo>
                      <a:lnTo>
                        <a:pt x="615" y="81"/>
                      </a:lnTo>
                      <a:lnTo>
                        <a:pt x="618" y="81"/>
                      </a:lnTo>
                      <a:lnTo>
                        <a:pt x="618" y="92"/>
                      </a:lnTo>
                      <a:lnTo>
                        <a:pt x="620" y="92"/>
                      </a:lnTo>
                      <a:lnTo>
                        <a:pt x="620" y="107"/>
                      </a:lnTo>
                      <a:lnTo>
                        <a:pt x="623" y="107"/>
                      </a:lnTo>
                      <a:lnTo>
                        <a:pt x="623" y="118"/>
                      </a:lnTo>
                      <a:lnTo>
                        <a:pt x="626" y="118"/>
                      </a:lnTo>
                      <a:lnTo>
                        <a:pt x="626" y="133"/>
                      </a:lnTo>
                      <a:lnTo>
                        <a:pt x="629" y="133"/>
                      </a:lnTo>
                      <a:lnTo>
                        <a:pt x="629" y="144"/>
                      </a:lnTo>
                      <a:lnTo>
                        <a:pt x="632" y="144"/>
                      </a:lnTo>
                      <a:lnTo>
                        <a:pt x="632" y="159"/>
                      </a:lnTo>
                      <a:lnTo>
                        <a:pt x="635" y="159"/>
                      </a:lnTo>
                      <a:lnTo>
                        <a:pt x="635" y="173"/>
                      </a:lnTo>
                      <a:lnTo>
                        <a:pt x="638" y="173"/>
                      </a:lnTo>
                      <a:lnTo>
                        <a:pt x="638" y="191"/>
                      </a:lnTo>
                      <a:lnTo>
                        <a:pt x="641" y="191"/>
                      </a:lnTo>
                      <a:lnTo>
                        <a:pt x="641" y="208"/>
                      </a:lnTo>
                      <a:lnTo>
                        <a:pt x="643" y="208"/>
                      </a:lnTo>
                      <a:lnTo>
                        <a:pt x="643" y="222"/>
                      </a:lnTo>
                      <a:lnTo>
                        <a:pt x="646" y="222"/>
                      </a:lnTo>
                      <a:lnTo>
                        <a:pt x="646" y="240"/>
                      </a:lnTo>
                      <a:lnTo>
                        <a:pt x="649" y="240"/>
                      </a:lnTo>
                      <a:lnTo>
                        <a:pt x="649" y="254"/>
                      </a:lnTo>
                      <a:lnTo>
                        <a:pt x="652" y="254"/>
                      </a:lnTo>
                      <a:lnTo>
                        <a:pt x="652" y="272"/>
                      </a:lnTo>
                      <a:lnTo>
                        <a:pt x="655" y="272"/>
                      </a:lnTo>
                      <a:lnTo>
                        <a:pt x="655" y="286"/>
                      </a:lnTo>
                      <a:lnTo>
                        <a:pt x="658" y="286"/>
                      </a:lnTo>
                      <a:lnTo>
                        <a:pt x="658" y="300"/>
                      </a:lnTo>
                      <a:lnTo>
                        <a:pt x="661" y="300"/>
                      </a:lnTo>
                      <a:lnTo>
                        <a:pt x="661" y="315"/>
                      </a:lnTo>
                      <a:lnTo>
                        <a:pt x="664" y="315"/>
                      </a:lnTo>
                      <a:lnTo>
                        <a:pt x="664" y="332"/>
                      </a:lnTo>
                      <a:lnTo>
                        <a:pt x="667" y="332"/>
                      </a:lnTo>
                      <a:lnTo>
                        <a:pt x="667" y="347"/>
                      </a:lnTo>
                      <a:lnTo>
                        <a:pt x="669" y="347"/>
                      </a:lnTo>
                      <a:lnTo>
                        <a:pt x="669" y="361"/>
                      </a:lnTo>
                      <a:lnTo>
                        <a:pt x="672" y="361"/>
                      </a:lnTo>
                      <a:lnTo>
                        <a:pt x="672" y="376"/>
                      </a:lnTo>
                      <a:lnTo>
                        <a:pt x="675" y="376"/>
                      </a:lnTo>
                      <a:lnTo>
                        <a:pt x="675" y="390"/>
                      </a:lnTo>
                      <a:lnTo>
                        <a:pt x="678" y="390"/>
                      </a:lnTo>
                      <a:lnTo>
                        <a:pt x="678" y="404"/>
                      </a:lnTo>
                      <a:lnTo>
                        <a:pt x="681" y="404"/>
                      </a:lnTo>
                      <a:lnTo>
                        <a:pt x="681" y="413"/>
                      </a:lnTo>
                      <a:lnTo>
                        <a:pt x="684" y="413"/>
                      </a:lnTo>
                      <a:lnTo>
                        <a:pt x="684" y="422"/>
                      </a:lnTo>
                      <a:lnTo>
                        <a:pt x="687" y="422"/>
                      </a:lnTo>
                      <a:lnTo>
                        <a:pt x="687" y="430"/>
                      </a:lnTo>
                      <a:lnTo>
                        <a:pt x="690" y="430"/>
                      </a:lnTo>
                      <a:lnTo>
                        <a:pt x="690" y="439"/>
                      </a:lnTo>
                      <a:lnTo>
                        <a:pt x="692" y="439"/>
                      </a:lnTo>
                      <a:lnTo>
                        <a:pt x="692" y="448"/>
                      </a:lnTo>
                      <a:lnTo>
                        <a:pt x="695" y="448"/>
                      </a:lnTo>
                      <a:lnTo>
                        <a:pt x="695" y="456"/>
                      </a:lnTo>
                      <a:lnTo>
                        <a:pt x="698" y="456"/>
                      </a:lnTo>
                      <a:lnTo>
                        <a:pt x="698" y="465"/>
                      </a:lnTo>
                      <a:lnTo>
                        <a:pt x="701" y="465"/>
                      </a:lnTo>
                      <a:lnTo>
                        <a:pt x="701" y="474"/>
                      </a:lnTo>
                      <a:lnTo>
                        <a:pt x="704" y="474"/>
                      </a:lnTo>
                      <a:lnTo>
                        <a:pt x="707" y="474"/>
                      </a:lnTo>
                      <a:lnTo>
                        <a:pt x="710" y="474"/>
                      </a:lnTo>
                      <a:lnTo>
                        <a:pt x="710" y="477"/>
                      </a:lnTo>
                      <a:lnTo>
                        <a:pt x="713" y="477"/>
                      </a:lnTo>
                      <a:lnTo>
                        <a:pt x="724" y="477"/>
                      </a:lnTo>
                      <a:lnTo>
                        <a:pt x="727" y="477"/>
                      </a:lnTo>
                      <a:lnTo>
                        <a:pt x="727" y="471"/>
                      </a:lnTo>
                      <a:lnTo>
                        <a:pt x="730" y="471"/>
                      </a:lnTo>
                      <a:lnTo>
                        <a:pt x="730" y="465"/>
                      </a:lnTo>
                      <a:lnTo>
                        <a:pt x="733" y="465"/>
                      </a:lnTo>
                      <a:lnTo>
                        <a:pt x="733" y="459"/>
                      </a:lnTo>
                      <a:lnTo>
                        <a:pt x="736" y="459"/>
                      </a:lnTo>
                      <a:lnTo>
                        <a:pt x="736" y="454"/>
                      </a:lnTo>
                      <a:lnTo>
                        <a:pt x="739" y="454"/>
                      </a:lnTo>
                      <a:lnTo>
                        <a:pt x="739" y="448"/>
                      </a:lnTo>
                      <a:lnTo>
                        <a:pt x="742" y="448"/>
                      </a:lnTo>
                      <a:lnTo>
                        <a:pt x="742" y="442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" name="Freeform 17">
                  <a:extLst>
                    <a:ext uri="{FF2B5EF4-FFF2-40B4-BE49-F238E27FC236}">
                      <a16:creationId xmlns:a16="http://schemas.microsoft.com/office/drawing/2014/main" id="{A7067576-DA84-4941-AEF0-A168652F8B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6" y="1510"/>
                  <a:ext cx="473" cy="165"/>
                </a:xfrm>
                <a:custGeom>
                  <a:avLst/>
                  <a:gdLst>
                    <a:gd name="T0" fmla="*/ 6 w 473"/>
                    <a:gd name="T1" fmla="*/ 60 h 165"/>
                    <a:gd name="T2" fmla="*/ 12 w 473"/>
                    <a:gd name="T3" fmla="*/ 43 h 165"/>
                    <a:gd name="T4" fmla="*/ 21 w 473"/>
                    <a:gd name="T5" fmla="*/ 29 h 165"/>
                    <a:gd name="T6" fmla="*/ 26 w 473"/>
                    <a:gd name="T7" fmla="*/ 11 h 165"/>
                    <a:gd name="T8" fmla="*/ 35 w 473"/>
                    <a:gd name="T9" fmla="*/ 8 h 165"/>
                    <a:gd name="T10" fmla="*/ 47 w 473"/>
                    <a:gd name="T11" fmla="*/ 6 h 165"/>
                    <a:gd name="T12" fmla="*/ 55 w 473"/>
                    <a:gd name="T13" fmla="*/ 8 h 165"/>
                    <a:gd name="T14" fmla="*/ 61 w 473"/>
                    <a:gd name="T15" fmla="*/ 23 h 165"/>
                    <a:gd name="T16" fmla="*/ 70 w 473"/>
                    <a:gd name="T17" fmla="*/ 34 h 165"/>
                    <a:gd name="T18" fmla="*/ 75 w 473"/>
                    <a:gd name="T19" fmla="*/ 52 h 165"/>
                    <a:gd name="T20" fmla="*/ 84 w 473"/>
                    <a:gd name="T21" fmla="*/ 66 h 165"/>
                    <a:gd name="T22" fmla="*/ 90 w 473"/>
                    <a:gd name="T23" fmla="*/ 89 h 165"/>
                    <a:gd name="T24" fmla="*/ 98 w 473"/>
                    <a:gd name="T25" fmla="*/ 104 h 165"/>
                    <a:gd name="T26" fmla="*/ 104 w 473"/>
                    <a:gd name="T27" fmla="*/ 115 h 165"/>
                    <a:gd name="T28" fmla="*/ 113 w 473"/>
                    <a:gd name="T29" fmla="*/ 124 h 165"/>
                    <a:gd name="T30" fmla="*/ 119 w 473"/>
                    <a:gd name="T31" fmla="*/ 139 h 165"/>
                    <a:gd name="T32" fmla="*/ 127 w 473"/>
                    <a:gd name="T33" fmla="*/ 136 h 165"/>
                    <a:gd name="T34" fmla="*/ 133 w 473"/>
                    <a:gd name="T35" fmla="*/ 130 h 165"/>
                    <a:gd name="T36" fmla="*/ 142 w 473"/>
                    <a:gd name="T37" fmla="*/ 124 h 165"/>
                    <a:gd name="T38" fmla="*/ 147 w 473"/>
                    <a:gd name="T39" fmla="*/ 112 h 165"/>
                    <a:gd name="T40" fmla="*/ 156 w 473"/>
                    <a:gd name="T41" fmla="*/ 101 h 165"/>
                    <a:gd name="T42" fmla="*/ 162 w 473"/>
                    <a:gd name="T43" fmla="*/ 81 h 165"/>
                    <a:gd name="T44" fmla="*/ 171 w 473"/>
                    <a:gd name="T45" fmla="*/ 69 h 165"/>
                    <a:gd name="T46" fmla="*/ 176 w 473"/>
                    <a:gd name="T47" fmla="*/ 52 h 165"/>
                    <a:gd name="T48" fmla="*/ 185 w 473"/>
                    <a:gd name="T49" fmla="*/ 37 h 165"/>
                    <a:gd name="T50" fmla="*/ 191 w 473"/>
                    <a:gd name="T51" fmla="*/ 23 h 165"/>
                    <a:gd name="T52" fmla="*/ 199 w 473"/>
                    <a:gd name="T53" fmla="*/ 14 h 165"/>
                    <a:gd name="T54" fmla="*/ 205 w 473"/>
                    <a:gd name="T55" fmla="*/ 6 h 165"/>
                    <a:gd name="T56" fmla="*/ 214 w 473"/>
                    <a:gd name="T57" fmla="*/ 0 h 165"/>
                    <a:gd name="T58" fmla="*/ 234 w 473"/>
                    <a:gd name="T59" fmla="*/ 3 h 165"/>
                    <a:gd name="T60" fmla="*/ 243 w 473"/>
                    <a:gd name="T61" fmla="*/ 11 h 165"/>
                    <a:gd name="T62" fmla="*/ 248 w 473"/>
                    <a:gd name="T63" fmla="*/ 20 h 165"/>
                    <a:gd name="T64" fmla="*/ 257 w 473"/>
                    <a:gd name="T65" fmla="*/ 26 h 165"/>
                    <a:gd name="T66" fmla="*/ 263 w 473"/>
                    <a:gd name="T67" fmla="*/ 37 h 165"/>
                    <a:gd name="T68" fmla="*/ 271 w 473"/>
                    <a:gd name="T69" fmla="*/ 43 h 165"/>
                    <a:gd name="T70" fmla="*/ 277 w 473"/>
                    <a:gd name="T71" fmla="*/ 55 h 165"/>
                    <a:gd name="T72" fmla="*/ 286 w 473"/>
                    <a:gd name="T73" fmla="*/ 60 h 165"/>
                    <a:gd name="T74" fmla="*/ 292 w 473"/>
                    <a:gd name="T75" fmla="*/ 66 h 165"/>
                    <a:gd name="T76" fmla="*/ 300 w 473"/>
                    <a:gd name="T77" fmla="*/ 72 h 165"/>
                    <a:gd name="T78" fmla="*/ 321 w 473"/>
                    <a:gd name="T79" fmla="*/ 75 h 165"/>
                    <a:gd name="T80" fmla="*/ 335 w 473"/>
                    <a:gd name="T81" fmla="*/ 78 h 165"/>
                    <a:gd name="T82" fmla="*/ 352 w 473"/>
                    <a:gd name="T83" fmla="*/ 78 h 165"/>
                    <a:gd name="T84" fmla="*/ 361 w 473"/>
                    <a:gd name="T85" fmla="*/ 81 h 165"/>
                    <a:gd name="T86" fmla="*/ 367 w 473"/>
                    <a:gd name="T87" fmla="*/ 84 h 165"/>
                    <a:gd name="T88" fmla="*/ 375 w 473"/>
                    <a:gd name="T89" fmla="*/ 89 h 165"/>
                    <a:gd name="T90" fmla="*/ 381 w 473"/>
                    <a:gd name="T91" fmla="*/ 101 h 165"/>
                    <a:gd name="T92" fmla="*/ 390 w 473"/>
                    <a:gd name="T93" fmla="*/ 107 h 165"/>
                    <a:gd name="T94" fmla="*/ 395 w 473"/>
                    <a:gd name="T95" fmla="*/ 121 h 165"/>
                    <a:gd name="T96" fmla="*/ 404 w 473"/>
                    <a:gd name="T97" fmla="*/ 127 h 165"/>
                    <a:gd name="T98" fmla="*/ 410 w 473"/>
                    <a:gd name="T99" fmla="*/ 141 h 165"/>
                    <a:gd name="T100" fmla="*/ 419 w 473"/>
                    <a:gd name="T101" fmla="*/ 150 h 165"/>
                    <a:gd name="T102" fmla="*/ 424 w 473"/>
                    <a:gd name="T103" fmla="*/ 156 h 165"/>
                    <a:gd name="T104" fmla="*/ 433 w 473"/>
                    <a:gd name="T105" fmla="*/ 159 h 165"/>
                    <a:gd name="T106" fmla="*/ 439 w 473"/>
                    <a:gd name="T107" fmla="*/ 165 h 165"/>
                    <a:gd name="T108" fmla="*/ 447 w 473"/>
                    <a:gd name="T109" fmla="*/ 162 h 165"/>
                    <a:gd name="T110" fmla="*/ 453 w 473"/>
                    <a:gd name="T111" fmla="*/ 153 h 165"/>
                    <a:gd name="T112" fmla="*/ 462 w 473"/>
                    <a:gd name="T113" fmla="*/ 147 h 165"/>
                    <a:gd name="T114" fmla="*/ 468 w 473"/>
                    <a:gd name="T115" fmla="*/ 136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73" h="165">
                      <a:moveTo>
                        <a:pt x="0" y="72"/>
                      </a:moveTo>
                      <a:lnTo>
                        <a:pt x="0" y="66"/>
                      </a:lnTo>
                      <a:lnTo>
                        <a:pt x="3" y="66"/>
                      </a:lnTo>
                      <a:lnTo>
                        <a:pt x="3" y="60"/>
                      </a:lnTo>
                      <a:lnTo>
                        <a:pt x="6" y="60"/>
                      </a:lnTo>
                      <a:lnTo>
                        <a:pt x="6" y="55"/>
                      </a:lnTo>
                      <a:lnTo>
                        <a:pt x="9" y="55"/>
                      </a:lnTo>
                      <a:lnTo>
                        <a:pt x="9" y="49"/>
                      </a:lnTo>
                      <a:lnTo>
                        <a:pt x="12" y="49"/>
                      </a:lnTo>
                      <a:lnTo>
                        <a:pt x="12" y="43"/>
                      </a:lnTo>
                      <a:lnTo>
                        <a:pt x="15" y="43"/>
                      </a:lnTo>
                      <a:lnTo>
                        <a:pt x="15" y="37"/>
                      </a:lnTo>
                      <a:lnTo>
                        <a:pt x="18" y="37"/>
                      </a:lnTo>
                      <a:lnTo>
                        <a:pt x="18" y="29"/>
                      </a:lnTo>
                      <a:lnTo>
                        <a:pt x="21" y="29"/>
                      </a:lnTo>
                      <a:lnTo>
                        <a:pt x="21" y="23"/>
                      </a:lnTo>
                      <a:lnTo>
                        <a:pt x="23" y="23"/>
                      </a:lnTo>
                      <a:lnTo>
                        <a:pt x="23" y="17"/>
                      </a:lnTo>
                      <a:lnTo>
                        <a:pt x="26" y="17"/>
                      </a:lnTo>
                      <a:lnTo>
                        <a:pt x="26" y="11"/>
                      </a:lnTo>
                      <a:lnTo>
                        <a:pt x="29" y="11"/>
                      </a:lnTo>
                      <a:lnTo>
                        <a:pt x="29" y="11"/>
                      </a:lnTo>
                      <a:lnTo>
                        <a:pt x="32" y="11"/>
                      </a:lnTo>
                      <a:lnTo>
                        <a:pt x="32" y="8"/>
                      </a:lnTo>
                      <a:lnTo>
                        <a:pt x="35" y="8"/>
                      </a:lnTo>
                      <a:lnTo>
                        <a:pt x="38" y="8"/>
                      </a:lnTo>
                      <a:lnTo>
                        <a:pt x="41" y="8"/>
                      </a:lnTo>
                      <a:lnTo>
                        <a:pt x="41" y="6"/>
                      </a:lnTo>
                      <a:lnTo>
                        <a:pt x="44" y="6"/>
                      </a:lnTo>
                      <a:lnTo>
                        <a:pt x="47" y="6"/>
                      </a:lnTo>
                      <a:lnTo>
                        <a:pt x="49" y="6"/>
                      </a:lnTo>
                      <a:lnTo>
                        <a:pt x="49" y="3"/>
                      </a:lnTo>
                      <a:lnTo>
                        <a:pt x="52" y="3"/>
                      </a:lnTo>
                      <a:lnTo>
                        <a:pt x="52" y="8"/>
                      </a:lnTo>
                      <a:lnTo>
                        <a:pt x="55" y="8"/>
                      </a:lnTo>
                      <a:lnTo>
                        <a:pt x="55" y="14"/>
                      </a:lnTo>
                      <a:lnTo>
                        <a:pt x="58" y="14"/>
                      </a:lnTo>
                      <a:lnTo>
                        <a:pt x="58" y="17"/>
                      </a:lnTo>
                      <a:lnTo>
                        <a:pt x="61" y="17"/>
                      </a:lnTo>
                      <a:lnTo>
                        <a:pt x="61" y="23"/>
                      </a:lnTo>
                      <a:lnTo>
                        <a:pt x="64" y="23"/>
                      </a:lnTo>
                      <a:lnTo>
                        <a:pt x="64" y="29"/>
                      </a:lnTo>
                      <a:lnTo>
                        <a:pt x="67" y="29"/>
                      </a:lnTo>
                      <a:lnTo>
                        <a:pt x="67" y="34"/>
                      </a:lnTo>
                      <a:lnTo>
                        <a:pt x="70" y="34"/>
                      </a:lnTo>
                      <a:lnTo>
                        <a:pt x="70" y="40"/>
                      </a:lnTo>
                      <a:lnTo>
                        <a:pt x="72" y="40"/>
                      </a:lnTo>
                      <a:lnTo>
                        <a:pt x="72" y="46"/>
                      </a:lnTo>
                      <a:lnTo>
                        <a:pt x="75" y="46"/>
                      </a:lnTo>
                      <a:lnTo>
                        <a:pt x="75" y="52"/>
                      </a:lnTo>
                      <a:lnTo>
                        <a:pt x="78" y="52"/>
                      </a:lnTo>
                      <a:lnTo>
                        <a:pt x="78" y="60"/>
                      </a:lnTo>
                      <a:lnTo>
                        <a:pt x="81" y="60"/>
                      </a:lnTo>
                      <a:lnTo>
                        <a:pt x="81" y="66"/>
                      </a:lnTo>
                      <a:lnTo>
                        <a:pt x="84" y="66"/>
                      </a:lnTo>
                      <a:lnTo>
                        <a:pt x="84" y="75"/>
                      </a:lnTo>
                      <a:lnTo>
                        <a:pt x="87" y="75"/>
                      </a:lnTo>
                      <a:lnTo>
                        <a:pt x="87" y="81"/>
                      </a:lnTo>
                      <a:lnTo>
                        <a:pt x="90" y="81"/>
                      </a:lnTo>
                      <a:lnTo>
                        <a:pt x="90" y="89"/>
                      </a:lnTo>
                      <a:lnTo>
                        <a:pt x="93" y="89"/>
                      </a:lnTo>
                      <a:lnTo>
                        <a:pt x="93" y="95"/>
                      </a:lnTo>
                      <a:lnTo>
                        <a:pt x="96" y="95"/>
                      </a:lnTo>
                      <a:lnTo>
                        <a:pt x="96" y="104"/>
                      </a:lnTo>
                      <a:lnTo>
                        <a:pt x="98" y="104"/>
                      </a:lnTo>
                      <a:lnTo>
                        <a:pt x="98" y="110"/>
                      </a:lnTo>
                      <a:lnTo>
                        <a:pt x="101" y="110"/>
                      </a:lnTo>
                      <a:lnTo>
                        <a:pt x="101" y="112"/>
                      </a:lnTo>
                      <a:lnTo>
                        <a:pt x="104" y="112"/>
                      </a:lnTo>
                      <a:lnTo>
                        <a:pt x="104" y="115"/>
                      </a:lnTo>
                      <a:lnTo>
                        <a:pt x="107" y="115"/>
                      </a:lnTo>
                      <a:lnTo>
                        <a:pt x="107" y="121"/>
                      </a:lnTo>
                      <a:lnTo>
                        <a:pt x="110" y="121"/>
                      </a:lnTo>
                      <a:lnTo>
                        <a:pt x="110" y="124"/>
                      </a:lnTo>
                      <a:lnTo>
                        <a:pt x="113" y="124"/>
                      </a:lnTo>
                      <a:lnTo>
                        <a:pt x="113" y="130"/>
                      </a:lnTo>
                      <a:lnTo>
                        <a:pt x="116" y="130"/>
                      </a:lnTo>
                      <a:lnTo>
                        <a:pt x="116" y="133"/>
                      </a:lnTo>
                      <a:lnTo>
                        <a:pt x="119" y="133"/>
                      </a:lnTo>
                      <a:lnTo>
                        <a:pt x="119" y="139"/>
                      </a:lnTo>
                      <a:lnTo>
                        <a:pt x="122" y="139"/>
                      </a:lnTo>
                      <a:lnTo>
                        <a:pt x="122" y="136"/>
                      </a:lnTo>
                      <a:lnTo>
                        <a:pt x="124" y="136"/>
                      </a:lnTo>
                      <a:lnTo>
                        <a:pt x="124" y="136"/>
                      </a:lnTo>
                      <a:lnTo>
                        <a:pt x="127" y="136"/>
                      </a:lnTo>
                      <a:lnTo>
                        <a:pt x="127" y="133"/>
                      </a:lnTo>
                      <a:lnTo>
                        <a:pt x="130" y="133"/>
                      </a:lnTo>
                      <a:lnTo>
                        <a:pt x="130" y="130"/>
                      </a:lnTo>
                      <a:lnTo>
                        <a:pt x="133" y="130"/>
                      </a:lnTo>
                      <a:lnTo>
                        <a:pt x="133" y="130"/>
                      </a:lnTo>
                      <a:lnTo>
                        <a:pt x="136" y="130"/>
                      </a:lnTo>
                      <a:lnTo>
                        <a:pt x="136" y="127"/>
                      </a:lnTo>
                      <a:lnTo>
                        <a:pt x="139" y="127"/>
                      </a:lnTo>
                      <a:lnTo>
                        <a:pt x="139" y="124"/>
                      </a:lnTo>
                      <a:lnTo>
                        <a:pt x="142" y="124"/>
                      </a:lnTo>
                      <a:lnTo>
                        <a:pt x="142" y="124"/>
                      </a:lnTo>
                      <a:lnTo>
                        <a:pt x="145" y="124"/>
                      </a:lnTo>
                      <a:lnTo>
                        <a:pt x="145" y="118"/>
                      </a:lnTo>
                      <a:lnTo>
                        <a:pt x="147" y="118"/>
                      </a:lnTo>
                      <a:lnTo>
                        <a:pt x="147" y="112"/>
                      </a:lnTo>
                      <a:lnTo>
                        <a:pt x="150" y="112"/>
                      </a:lnTo>
                      <a:lnTo>
                        <a:pt x="150" y="107"/>
                      </a:lnTo>
                      <a:lnTo>
                        <a:pt x="153" y="107"/>
                      </a:lnTo>
                      <a:lnTo>
                        <a:pt x="153" y="101"/>
                      </a:lnTo>
                      <a:lnTo>
                        <a:pt x="156" y="101"/>
                      </a:lnTo>
                      <a:lnTo>
                        <a:pt x="156" y="95"/>
                      </a:lnTo>
                      <a:lnTo>
                        <a:pt x="159" y="95"/>
                      </a:lnTo>
                      <a:lnTo>
                        <a:pt x="159" y="86"/>
                      </a:lnTo>
                      <a:lnTo>
                        <a:pt x="162" y="86"/>
                      </a:lnTo>
                      <a:lnTo>
                        <a:pt x="162" y="81"/>
                      </a:lnTo>
                      <a:lnTo>
                        <a:pt x="165" y="81"/>
                      </a:lnTo>
                      <a:lnTo>
                        <a:pt x="165" y="75"/>
                      </a:lnTo>
                      <a:lnTo>
                        <a:pt x="168" y="75"/>
                      </a:lnTo>
                      <a:lnTo>
                        <a:pt x="168" y="69"/>
                      </a:lnTo>
                      <a:lnTo>
                        <a:pt x="171" y="69"/>
                      </a:lnTo>
                      <a:lnTo>
                        <a:pt x="171" y="63"/>
                      </a:lnTo>
                      <a:lnTo>
                        <a:pt x="173" y="63"/>
                      </a:lnTo>
                      <a:lnTo>
                        <a:pt x="173" y="58"/>
                      </a:lnTo>
                      <a:lnTo>
                        <a:pt x="176" y="58"/>
                      </a:lnTo>
                      <a:lnTo>
                        <a:pt x="176" y="52"/>
                      </a:lnTo>
                      <a:lnTo>
                        <a:pt x="179" y="52"/>
                      </a:lnTo>
                      <a:lnTo>
                        <a:pt x="179" y="43"/>
                      </a:lnTo>
                      <a:lnTo>
                        <a:pt x="182" y="43"/>
                      </a:lnTo>
                      <a:lnTo>
                        <a:pt x="182" y="37"/>
                      </a:lnTo>
                      <a:lnTo>
                        <a:pt x="185" y="37"/>
                      </a:lnTo>
                      <a:lnTo>
                        <a:pt x="185" y="32"/>
                      </a:lnTo>
                      <a:lnTo>
                        <a:pt x="188" y="32"/>
                      </a:lnTo>
                      <a:lnTo>
                        <a:pt x="188" y="26"/>
                      </a:lnTo>
                      <a:lnTo>
                        <a:pt x="191" y="26"/>
                      </a:lnTo>
                      <a:lnTo>
                        <a:pt x="191" y="23"/>
                      </a:lnTo>
                      <a:lnTo>
                        <a:pt x="194" y="23"/>
                      </a:lnTo>
                      <a:lnTo>
                        <a:pt x="194" y="20"/>
                      </a:lnTo>
                      <a:lnTo>
                        <a:pt x="196" y="20"/>
                      </a:lnTo>
                      <a:lnTo>
                        <a:pt x="196" y="14"/>
                      </a:lnTo>
                      <a:lnTo>
                        <a:pt x="199" y="14"/>
                      </a:lnTo>
                      <a:lnTo>
                        <a:pt x="199" y="11"/>
                      </a:lnTo>
                      <a:lnTo>
                        <a:pt x="202" y="11"/>
                      </a:lnTo>
                      <a:lnTo>
                        <a:pt x="202" y="8"/>
                      </a:lnTo>
                      <a:lnTo>
                        <a:pt x="205" y="8"/>
                      </a:lnTo>
                      <a:lnTo>
                        <a:pt x="205" y="6"/>
                      </a:lnTo>
                      <a:lnTo>
                        <a:pt x="208" y="6"/>
                      </a:lnTo>
                      <a:lnTo>
                        <a:pt x="208" y="3"/>
                      </a:lnTo>
                      <a:lnTo>
                        <a:pt x="211" y="3"/>
                      </a:lnTo>
                      <a:lnTo>
                        <a:pt x="211" y="0"/>
                      </a:lnTo>
                      <a:lnTo>
                        <a:pt x="214" y="0"/>
                      </a:lnTo>
                      <a:lnTo>
                        <a:pt x="220" y="0"/>
                      </a:lnTo>
                      <a:lnTo>
                        <a:pt x="222" y="0"/>
                      </a:lnTo>
                      <a:lnTo>
                        <a:pt x="222" y="3"/>
                      </a:lnTo>
                      <a:lnTo>
                        <a:pt x="225" y="3"/>
                      </a:lnTo>
                      <a:lnTo>
                        <a:pt x="234" y="3"/>
                      </a:lnTo>
                      <a:lnTo>
                        <a:pt x="237" y="3"/>
                      </a:lnTo>
                      <a:lnTo>
                        <a:pt x="237" y="8"/>
                      </a:lnTo>
                      <a:lnTo>
                        <a:pt x="240" y="8"/>
                      </a:lnTo>
                      <a:lnTo>
                        <a:pt x="240" y="11"/>
                      </a:lnTo>
                      <a:lnTo>
                        <a:pt x="243" y="11"/>
                      </a:lnTo>
                      <a:lnTo>
                        <a:pt x="243" y="14"/>
                      </a:lnTo>
                      <a:lnTo>
                        <a:pt x="246" y="14"/>
                      </a:lnTo>
                      <a:lnTo>
                        <a:pt x="246" y="17"/>
                      </a:lnTo>
                      <a:lnTo>
                        <a:pt x="248" y="17"/>
                      </a:lnTo>
                      <a:lnTo>
                        <a:pt x="248" y="20"/>
                      </a:lnTo>
                      <a:lnTo>
                        <a:pt x="251" y="20"/>
                      </a:lnTo>
                      <a:lnTo>
                        <a:pt x="251" y="23"/>
                      </a:lnTo>
                      <a:lnTo>
                        <a:pt x="254" y="23"/>
                      </a:lnTo>
                      <a:lnTo>
                        <a:pt x="254" y="26"/>
                      </a:lnTo>
                      <a:lnTo>
                        <a:pt x="257" y="26"/>
                      </a:lnTo>
                      <a:lnTo>
                        <a:pt x="257" y="29"/>
                      </a:lnTo>
                      <a:lnTo>
                        <a:pt x="260" y="29"/>
                      </a:lnTo>
                      <a:lnTo>
                        <a:pt x="260" y="34"/>
                      </a:lnTo>
                      <a:lnTo>
                        <a:pt x="263" y="34"/>
                      </a:lnTo>
                      <a:lnTo>
                        <a:pt x="263" y="37"/>
                      </a:lnTo>
                      <a:lnTo>
                        <a:pt x="266" y="37"/>
                      </a:lnTo>
                      <a:lnTo>
                        <a:pt x="266" y="40"/>
                      </a:lnTo>
                      <a:lnTo>
                        <a:pt x="269" y="40"/>
                      </a:lnTo>
                      <a:lnTo>
                        <a:pt x="269" y="43"/>
                      </a:lnTo>
                      <a:lnTo>
                        <a:pt x="271" y="43"/>
                      </a:lnTo>
                      <a:lnTo>
                        <a:pt x="271" y="49"/>
                      </a:lnTo>
                      <a:lnTo>
                        <a:pt x="274" y="49"/>
                      </a:lnTo>
                      <a:lnTo>
                        <a:pt x="274" y="52"/>
                      </a:lnTo>
                      <a:lnTo>
                        <a:pt x="277" y="52"/>
                      </a:lnTo>
                      <a:lnTo>
                        <a:pt x="277" y="55"/>
                      </a:lnTo>
                      <a:lnTo>
                        <a:pt x="280" y="55"/>
                      </a:lnTo>
                      <a:lnTo>
                        <a:pt x="280" y="58"/>
                      </a:lnTo>
                      <a:lnTo>
                        <a:pt x="283" y="58"/>
                      </a:lnTo>
                      <a:lnTo>
                        <a:pt x="283" y="60"/>
                      </a:lnTo>
                      <a:lnTo>
                        <a:pt x="286" y="60"/>
                      </a:lnTo>
                      <a:lnTo>
                        <a:pt x="286" y="63"/>
                      </a:lnTo>
                      <a:lnTo>
                        <a:pt x="289" y="63"/>
                      </a:lnTo>
                      <a:lnTo>
                        <a:pt x="289" y="63"/>
                      </a:lnTo>
                      <a:lnTo>
                        <a:pt x="292" y="63"/>
                      </a:lnTo>
                      <a:lnTo>
                        <a:pt x="292" y="66"/>
                      </a:lnTo>
                      <a:lnTo>
                        <a:pt x="295" y="66"/>
                      </a:lnTo>
                      <a:lnTo>
                        <a:pt x="295" y="69"/>
                      </a:lnTo>
                      <a:lnTo>
                        <a:pt x="297" y="69"/>
                      </a:lnTo>
                      <a:lnTo>
                        <a:pt x="297" y="72"/>
                      </a:lnTo>
                      <a:lnTo>
                        <a:pt x="300" y="72"/>
                      </a:lnTo>
                      <a:lnTo>
                        <a:pt x="300" y="72"/>
                      </a:lnTo>
                      <a:lnTo>
                        <a:pt x="303" y="72"/>
                      </a:lnTo>
                      <a:lnTo>
                        <a:pt x="303" y="75"/>
                      </a:lnTo>
                      <a:lnTo>
                        <a:pt x="306" y="75"/>
                      </a:lnTo>
                      <a:lnTo>
                        <a:pt x="321" y="75"/>
                      </a:lnTo>
                      <a:lnTo>
                        <a:pt x="323" y="75"/>
                      </a:lnTo>
                      <a:lnTo>
                        <a:pt x="323" y="78"/>
                      </a:lnTo>
                      <a:lnTo>
                        <a:pt x="326" y="78"/>
                      </a:lnTo>
                      <a:lnTo>
                        <a:pt x="332" y="78"/>
                      </a:lnTo>
                      <a:lnTo>
                        <a:pt x="335" y="78"/>
                      </a:lnTo>
                      <a:lnTo>
                        <a:pt x="335" y="75"/>
                      </a:lnTo>
                      <a:lnTo>
                        <a:pt x="338" y="75"/>
                      </a:lnTo>
                      <a:lnTo>
                        <a:pt x="349" y="75"/>
                      </a:lnTo>
                      <a:lnTo>
                        <a:pt x="352" y="75"/>
                      </a:lnTo>
                      <a:lnTo>
                        <a:pt x="352" y="78"/>
                      </a:lnTo>
                      <a:lnTo>
                        <a:pt x="355" y="78"/>
                      </a:lnTo>
                      <a:lnTo>
                        <a:pt x="355" y="78"/>
                      </a:lnTo>
                      <a:lnTo>
                        <a:pt x="358" y="78"/>
                      </a:lnTo>
                      <a:lnTo>
                        <a:pt x="358" y="81"/>
                      </a:lnTo>
                      <a:lnTo>
                        <a:pt x="361" y="81"/>
                      </a:lnTo>
                      <a:lnTo>
                        <a:pt x="361" y="81"/>
                      </a:lnTo>
                      <a:lnTo>
                        <a:pt x="364" y="81"/>
                      </a:lnTo>
                      <a:lnTo>
                        <a:pt x="364" y="84"/>
                      </a:lnTo>
                      <a:lnTo>
                        <a:pt x="367" y="84"/>
                      </a:lnTo>
                      <a:lnTo>
                        <a:pt x="367" y="84"/>
                      </a:lnTo>
                      <a:lnTo>
                        <a:pt x="370" y="84"/>
                      </a:lnTo>
                      <a:lnTo>
                        <a:pt x="370" y="86"/>
                      </a:lnTo>
                      <a:lnTo>
                        <a:pt x="372" y="86"/>
                      </a:lnTo>
                      <a:lnTo>
                        <a:pt x="372" y="89"/>
                      </a:lnTo>
                      <a:lnTo>
                        <a:pt x="375" y="89"/>
                      </a:lnTo>
                      <a:lnTo>
                        <a:pt x="375" y="92"/>
                      </a:lnTo>
                      <a:lnTo>
                        <a:pt x="378" y="92"/>
                      </a:lnTo>
                      <a:lnTo>
                        <a:pt x="378" y="95"/>
                      </a:lnTo>
                      <a:lnTo>
                        <a:pt x="381" y="95"/>
                      </a:lnTo>
                      <a:lnTo>
                        <a:pt x="381" y="101"/>
                      </a:lnTo>
                      <a:lnTo>
                        <a:pt x="384" y="101"/>
                      </a:lnTo>
                      <a:lnTo>
                        <a:pt x="384" y="104"/>
                      </a:lnTo>
                      <a:lnTo>
                        <a:pt x="387" y="104"/>
                      </a:lnTo>
                      <a:lnTo>
                        <a:pt x="387" y="107"/>
                      </a:lnTo>
                      <a:lnTo>
                        <a:pt x="390" y="107"/>
                      </a:lnTo>
                      <a:lnTo>
                        <a:pt x="390" y="112"/>
                      </a:lnTo>
                      <a:lnTo>
                        <a:pt x="393" y="112"/>
                      </a:lnTo>
                      <a:lnTo>
                        <a:pt x="393" y="115"/>
                      </a:lnTo>
                      <a:lnTo>
                        <a:pt x="395" y="115"/>
                      </a:lnTo>
                      <a:lnTo>
                        <a:pt x="395" y="121"/>
                      </a:lnTo>
                      <a:lnTo>
                        <a:pt x="398" y="121"/>
                      </a:lnTo>
                      <a:lnTo>
                        <a:pt x="398" y="124"/>
                      </a:lnTo>
                      <a:lnTo>
                        <a:pt x="401" y="124"/>
                      </a:lnTo>
                      <a:lnTo>
                        <a:pt x="401" y="127"/>
                      </a:lnTo>
                      <a:lnTo>
                        <a:pt x="404" y="127"/>
                      </a:lnTo>
                      <a:lnTo>
                        <a:pt x="404" y="133"/>
                      </a:lnTo>
                      <a:lnTo>
                        <a:pt x="407" y="133"/>
                      </a:lnTo>
                      <a:lnTo>
                        <a:pt x="407" y="136"/>
                      </a:lnTo>
                      <a:lnTo>
                        <a:pt x="410" y="136"/>
                      </a:lnTo>
                      <a:lnTo>
                        <a:pt x="410" y="141"/>
                      </a:lnTo>
                      <a:lnTo>
                        <a:pt x="413" y="141"/>
                      </a:lnTo>
                      <a:lnTo>
                        <a:pt x="413" y="144"/>
                      </a:lnTo>
                      <a:lnTo>
                        <a:pt x="416" y="144"/>
                      </a:lnTo>
                      <a:lnTo>
                        <a:pt x="416" y="150"/>
                      </a:lnTo>
                      <a:lnTo>
                        <a:pt x="419" y="150"/>
                      </a:lnTo>
                      <a:lnTo>
                        <a:pt x="419" y="153"/>
                      </a:lnTo>
                      <a:lnTo>
                        <a:pt x="421" y="153"/>
                      </a:lnTo>
                      <a:lnTo>
                        <a:pt x="421" y="156"/>
                      </a:lnTo>
                      <a:lnTo>
                        <a:pt x="424" y="156"/>
                      </a:lnTo>
                      <a:lnTo>
                        <a:pt x="424" y="156"/>
                      </a:lnTo>
                      <a:lnTo>
                        <a:pt x="427" y="156"/>
                      </a:lnTo>
                      <a:lnTo>
                        <a:pt x="427" y="159"/>
                      </a:lnTo>
                      <a:lnTo>
                        <a:pt x="430" y="159"/>
                      </a:lnTo>
                      <a:lnTo>
                        <a:pt x="430" y="159"/>
                      </a:lnTo>
                      <a:lnTo>
                        <a:pt x="433" y="159"/>
                      </a:lnTo>
                      <a:lnTo>
                        <a:pt x="433" y="162"/>
                      </a:lnTo>
                      <a:lnTo>
                        <a:pt x="436" y="162"/>
                      </a:lnTo>
                      <a:lnTo>
                        <a:pt x="436" y="162"/>
                      </a:lnTo>
                      <a:lnTo>
                        <a:pt x="439" y="162"/>
                      </a:lnTo>
                      <a:lnTo>
                        <a:pt x="439" y="165"/>
                      </a:lnTo>
                      <a:lnTo>
                        <a:pt x="442" y="165"/>
                      </a:lnTo>
                      <a:lnTo>
                        <a:pt x="442" y="165"/>
                      </a:lnTo>
                      <a:lnTo>
                        <a:pt x="445" y="165"/>
                      </a:lnTo>
                      <a:lnTo>
                        <a:pt x="445" y="162"/>
                      </a:lnTo>
                      <a:lnTo>
                        <a:pt x="447" y="162"/>
                      </a:lnTo>
                      <a:lnTo>
                        <a:pt x="447" y="159"/>
                      </a:lnTo>
                      <a:lnTo>
                        <a:pt x="450" y="159"/>
                      </a:lnTo>
                      <a:lnTo>
                        <a:pt x="450" y="156"/>
                      </a:lnTo>
                      <a:lnTo>
                        <a:pt x="453" y="156"/>
                      </a:lnTo>
                      <a:lnTo>
                        <a:pt x="453" y="153"/>
                      </a:lnTo>
                      <a:lnTo>
                        <a:pt x="456" y="153"/>
                      </a:lnTo>
                      <a:lnTo>
                        <a:pt x="456" y="150"/>
                      </a:lnTo>
                      <a:lnTo>
                        <a:pt x="459" y="150"/>
                      </a:lnTo>
                      <a:lnTo>
                        <a:pt x="459" y="147"/>
                      </a:lnTo>
                      <a:lnTo>
                        <a:pt x="462" y="147"/>
                      </a:lnTo>
                      <a:lnTo>
                        <a:pt x="462" y="144"/>
                      </a:lnTo>
                      <a:lnTo>
                        <a:pt x="465" y="144"/>
                      </a:lnTo>
                      <a:lnTo>
                        <a:pt x="465" y="141"/>
                      </a:lnTo>
                      <a:lnTo>
                        <a:pt x="468" y="141"/>
                      </a:lnTo>
                      <a:lnTo>
                        <a:pt x="468" y="136"/>
                      </a:lnTo>
                      <a:lnTo>
                        <a:pt x="470" y="136"/>
                      </a:lnTo>
                      <a:lnTo>
                        <a:pt x="470" y="136"/>
                      </a:lnTo>
                      <a:lnTo>
                        <a:pt x="473" y="136"/>
                      </a:lnTo>
                      <a:lnTo>
                        <a:pt x="473" y="130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Freeform 18">
                  <a:extLst>
                    <a:ext uri="{FF2B5EF4-FFF2-40B4-BE49-F238E27FC236}">
                      <a16:creationId xmlns:a16="http://schemas.microsoft.com/office/drawing/2014/main" id="{8CADF31C-9489-A567-F8BE-F31CF0F278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" y="828"/>
                  <a:ext cx="718" cy="1650"/>
                </a:xfrm>
                <a:custGeom>
                  <a:avLst/>
                  <a:gdLst>
                    <a:gd name="T0" fmla="*/ 9 w 718"/>
                    <a:gd name="T1" fmla="*/ 326 h 1650"/>
                    <a:gd name="T2" fmla="*/ 20 w 718"/>
                    <a:gd name="T3" fmla="*/ 312 h 1650"/>
                    <a:gd name="T4" fmla="*/ 32 w 718"/>
                    <a:gd name="T5" fmla="*/ 294 h 1650"/>
                    <a:gd name="T6" fmla="*/ 43 w 718"/>
                    <a:gd name="T7" fmla="*/ 277 h 1650"/>
                    <a:gd name="T8" fmla="*/ 55 w 718"/>
                    <a:gd name="T9" fmla="*/ 257 h 1650"/>
                    <a:gd name="T10" fmla="*/ 66 w 718"/>
                    <a:gd name="T11" fmla="*/ 237 h 1650"/>
                    <a:gd name="T12" fmla="*/ 78 w 718"/>
                    <a:gd name="T13" fmla="*/ 216 h 1650"/>
                    <a:gd name="T14" fmla="*/ 89 w 718"/>
                    <a:gd name="T15" fmla="*/ 193 h 1650"/>
                    <a:gd name="T16" fmla="*/ 101 w 718"/>
                    <a:gd name="T17" fmla="*/ 173 h 1650"/>
                    <a:gd name="T18" fmla="*/ 112 w 718"/>
                    <a:gd name="T19" fmla="*/ 150 h 1650"/>
                    <a:gd name="T20" fmla="*/ 124 w 718"/>
                    <a:gd name="T21" fmla="*/ 130 h 1650"/>
                    <a:gd name="T22" fmla="*/ 136 w 718"/>
                    <a:gd name="T23" fmla="*/ 107 h 1650"/>
                    <a:gd name="T24" fmla="*/ 147 w 718"/>
                    <a:gd name="T25" fmla="*/ 86 h 1650"/>
                    <a:gd name="T26" fmla="*/ 159 w 718"/>
                    <a:gd name="T27" fmla="*/ 66 h 1650"/>
                    <a:gd name="T28" fmla="*/ 170 w 718"/>
                    <a:gd name="T29" fmla="*/ 46 h 1650"/>
                    <a:gd name="T30" fmla="*/ 182 w 718"/>
                    <a:gd name="T31" fmla="*/ 31 h 1650"/>
                    <a:gd name="T32" fmla="*/ 193 w 718"/>
                    <a:gd name="T33" fmla="*/ 17 h 1650"/>
                    <a:gd name="T34" fmla="*/ 205 w 718"/>
                    <a:gd name="T35" fmla="*/ 8 h 1650"/>
                    <a:gd name="T36" fmla="*/ 216 w 718"/>
                    <a:gd name="T37" fmla="*/ 3 h 1650"/>
                    <a:gd name="T38" fmla="*/ 231 w 718"/>
                    <a:gd name="T39" fmla="*/ 5 h 1650"/>
                    <a:gd name="T40" fmla="*/ 245 w 718"/>
                    <a:gd name="T41" fmla="*/ 14 h 1650"/>
                    <a:gd name="T42" fmla="*/ 257 w 718"/>
                    <a:gd name="T43" fmla="*/ 26 h 1650"/>
                    <a:gd name="T44" fmla="*/ 268 w 718"/>
                    <a:gd name="T45" fmla="*/ 43 h 1650"/>
                    <a:gd name="T46" fmla="*/ 280 w 718"/>
                    <a:gd name="T47" fmla="*/ 66 h 1650"/>
                    <a:gd name="T48" fmla="*/ 291 w 718"/>
                    <a:gd name="T49" fmla="*/ 92 h 1650"/>
                    <a:gd name="T50" fmla="*/ 303 w 718"/>
                    <a:gd name="T51" fmla="*/ 124 h 1650"/>
                    <a:gd name="T52" fmla="*/ 314 w 718"/>
                    <a:gd name="T53" fmla="*/ 159 h 1650"/>
                    <a:gd name="T54" fmla="*/ 326 w 718"/>
                    <a:gd name="T55" fmla="*/ 202 h 1650"/>
                    <a:gd name="T56" fmla="*/ 337 w 718"/>
                    <a:gd name="T57" fmla="*/ 251 h 1650"/>
                    <a:gd name="T58" fmla="*/ 349 w 718"/>
                    <a:gd name="T59" fmla="*/ 306 h 1650"/>
                    <a:gd name="T60" fmla="*/ 360 w 718"/>
                    <a:gd name="T61" fmla="*/ 364 h 1650"/>
                    <a:gd name="T62" fmla="*/ 372 w 718"/>
                    <a:gd name="T63" fmla="*/ 433 h 1650"/>
                    <a:gd name="T64" fmla="*/ 384 w 718"/>
                    <a:gd name="T65" fmla="*/ 505 h 1650"/>
                    <a:gd name="T66" fmla="*/ 395 w 718"/>
                    <a:gd name="T67" fmla="*/ 584 h 1650"/>
                    <a:gd name="T68" fmla="*/ 407 w 718"/>
                    <a:gd name="T69" fmla="*/ 667 h 1650"/>
                    <a:gd name="T70" fmla="*/ 418 w 718"/>
                    <a:gd name="T71" fmla="*/ 754 h 1650"/>
                    <a:gd name="T72" fmla="*/ 430 w 718"/>
                    <a:gd name="T73" fmla="*/ 844 h 1650"/>
                    <a:gd name="T74" fmla="*/ 441 w 718"/>
                    <a:gd name="T75" fmla="*/ 939 h 1650"/>
                    <a:gd name="T76" fmla="*/ 453 w 718"/>
                    <a:gd name="T77" fmla="*/ 1031 h 1650"/>
                    <a:gd name="T78" fmla="*/ 464 w 718"/>
                    <a:gd name="T79" fmla="*/ 1127 h 1650"/>
                    <a:gd name="T80" fmla="*/ 476 w 718"/>
                    <a:gd name="T81" fmla="*/ 1219 h 1650"/>
                    <a:gd name="T82" fmla="*/ 487 w 718"/>
                    <a:gd name="T83" fmla="*/ 1306 h 1650"/>
                    <a:gd name="T84" fmla="*/ 499 w 718"/>
                    <a:gd name="T85" fmla="*/ 1390 h 1650"/>
                    <a:gd name="T86" fmla="*/ 510 w 718"/>
                    <a:gd name="T87" fmla="*/ 1465 h 1650"/>
                    <a:gd name="T88" fmla="*/ 522 w 718"/>
                    <a:gd name="T89" fmla="*/ 1531 h 1650"/>
                    <a:gd name="T90" fmla="*/ 534 w 718"/>
                    <a:gd name="T91" fmla="*/ 1584 h 1650"/>
                    <a:gd name="T92" fmla="*/ 545 w 718"/>
                    <a:gd name="T93" fmla="*/ 1624 h 1650"/>
                    <a:gd name="T94" fmla="*/ 557 w 718"/>
                    <a:gd name="T95" fmla="*/ 1638 h 1650"/>
                    <a:gd name="T96" fmla="*/ 568 w 718"/>
                    <a:gd name="T97" fmla="*/ 1644 h 1650"/>
                    <a:gd name="T98" fmla="*/ 580 w 718"/>
                    <a:gd name="T99" fmla="*/ 1621 h 1650"/>
                    <a:gd name="T100" fmla="*/ 591 w 718"/>
                    <a:gd name="T101" fmla="*/ 1586 h 1650"/>
                    <a:gd name="T102" fmla="*/ 603 w 718"/>
                    <a:gd name="T103" fmla="*/ 1523 h 1650"/>
                    <a:gd name="T104" fmla="*/ 614 w 718"/>
                    <a:gd name="T105" fmla="*/ 1448 h 1650"/>
                    <a:gd name="T106" fmla="*/ 626 w 718"/>
                    <a:gd name="T107" fmla="*/ 1347 h 1650"/>
                    <a:gd name="T108" fmla="*/ 637 w 718"/>
                    <a:gd name="T109" fmla="*/ 1240 h 1650"/>
                    <a:gd name="T110" fmla="*/ 649 w 718"/>
                    <a:gd name="T111" fmla="*/ 1112 h 1650"/>
                    <a:gd name="T112" fmla="*/ 660 w 718"/>
                    <a:gd name="T113" fmla="*/ 982 h 1650"/>
                    <a:gd name="T114" fmla="*/ 672 w 718"/>
                    <a:gd name="T115" fmla="*/ 844 h 1650"/>
                    <a:gd name="T116" fmla="*/ 683 w 718"/>
                    <a:gd name="T117" fmla="*/ 705 h 1650"/>
                    <a:gd name="T118" fmla="*/ 695 w 718"/>
                    <a:gd name="T119" fmla="*/ 569 h 1650"/>
                    <a:gd name="T120" fmla="*/ 707 w 718"/>
                    <a:gd name="T121" fmla="*/ 436 h 1650"/>
                    <a:gd name="T122" fmla="*/ 718 w 718"/>
                    <a:gd name="T123" fmla="*/ 321 h 1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18" h="1650">
                      <a:moveTo>
                        <a:pt x="0" y="341"/>
                      </a:moveTo>
                      <a:lnTo>
                        <a:pt x="0" y="338"/>
                      </a:lnTo>
                      <a:lnTo>
                        <a:pt x="3" y="338"/>
                      </a:lnTo>
                      <a:lnTo>
                        <a:pt x="3" y="332"/>
                      </a:lnTo>
                      <a:lnTo>
                        <a:pt x="6" y="332"/>
                      </a:lnTo>
                      <a:lnTo>
                        <a:pt x="6" y="329"/>
                      </a:lnTo>
                      <a:lnTo>
                        <a:pt x="9" y="329"/>
                      </a:lnTo>
                      <a:lnTo>
                        <a:pt x="9" y="326"/>
                      </a:lnTo>
                      <a:lnTo>
                        <a:pt x="12" y="326"/>
                      </a:lnTo>
                      <a:lnTo>
                        <a:pt x="12" y="323"/>
                      </a:lnTo>
                      <a:lnTo>
                        <a:pt x="14" y="323"/>
                      </a:lnTo>
                      <a:lnTo>
                        <a:pt x="14" y="321"/>
                      </a:lnTo>
                      <a:lnTo>
                        <a:pt x="17" y="321"/>
                      </a:lnTo>
                      <a:lnTo>
                        <a:pt x="17" y="315"/>
                      </a:lnTo>
                      <a:lnTo>
                        <a:pt x="20" y="315"/>
                      </a:lnTo>
                      <a:lnTo>
                        <a:pt x="20" y="312"/>
                      </a:lnTo>
                      <a:lnTo>
                        <a:pt x="23" y="312"/>
                      </a:lnTo>
                      <a:lnTo>
                        <a:pt x="23" y="306"/>
                      </a:lnTo>
                      <a:lnTo>
                        <a:pt x="26" y="306"/>
                      </a:lnTo>
                      <a:lnTo>
                        <a:pt x="26" y="303"/>
                      </a:lnTo>
                      <a:lnTo>
                        <a:pt x="29" y="303"/>
                      </a:lnTo>
                      <a:lnTo>
                        <a:pt x="29" y="297"/>
                      </a:lnTo>
                      <a:lnTo>
                        <a:pt x="32" y="297"/>
                      </a:lnTo>
                      <a:lnTo>
                        <a:pt x="32" y="294"/>
                      </a:lnTo>
                      <a:lnTo>
                        <a:pt x="35" y="294"/>
                      </a:lnTo>
                      <a:lnTo>
                        <a:pt x="35" y="292"/>
                      </a:lnTo>
                      <a:lnTo>
                        <a:pt x="38" y="292"/>
                      </a:lnTo>
                      <a:lnTo>
                        <a:pt x="38" y="286"/>
                      </a:lnTo>
                      <a:lnTo>
                        <a:pt x="40" y="286"/>
                      </a:lnTo>
                      <a:lnTo>
                        <a:pt x="40" y="280"/>
                      </a:lnTo>
                      <a:lnTo>
                        <a:pt x="43" y="280"/>
                      </a:lnTo>
                      <a:lnTo>
                        <a:pt x="43" y="277"/>
                      </a:lnTo>
                      <a:lnTo>
                        <a:pt x="46" y="277"/>
                      </a:lnTo>
                      <a:lnTo>
                        <a:pt x="46" y="271"/>
                      </a:lnTo>
                      <a:lnTo>
                        <a:pt x="49" y="271"/>
                      </a:lnTo>
                      <a:lnTo>
                        <a:pt x="49" y="266"/>
                      </a:lnTo>
                      <a:lnTo>
                        <a:pt x="52" y="266"/>
                      </a:lnTo>
                      <a:lnTo>
                        <a:pt x="52" y="263"/>
                      </a:lnTo>
                      <a:lnTo>
                        <a:pt x="55" y="263"/>
                      </a:lnTo>
                      <a:lnTo>
                        <a:pt x="55" y="257"/>
                      </a:lnTo>
                      <a:lnTo>
                        <a:pt x="58" y="257"/>
                      </a:lnTo>
                      <a:lnTo>
                        <a:pt x="58" y="251"/>
                      </a:lnTo>
                      <a:lnTo>
                        <a:pt x="61" y="251"/>
                      </a:lnTo>
                      <a:lnTo>
                        <a:pt x="61" y="248"/>
                      </a:lnTo>
                      <a:lnTo>
                        <a:pt x="63" y="248"/>
                      </a:lnTo>
                      <a:lnTo>
                        <a:pt x="63" y="242"/>
                      </a:lnTo>
                      <a:lnTo>
                        <a:pt x="66" y="242"/>
                      </a:lnTo>
                      <a:lnTo>
                        <a:pt x="66" y="237"/>
                      </a:lnTo>
                      <a:lnTo>
                        <a:pt x="69" y="237"/>
                      </a:lnTo>
                      <a:lnTo>
                        <a:pt x="69" y="231"/>
                      </a:lnTo>
                      <a:lnTo>
                        <a:pt x="72" y="231"/>
                      </a:lnTo>
                      <a:lnTo>
                        <a:pt x="72" y="225"/>
                      </a:lnTo>
                      <a:lnTo>
                        <a:pt x="75" y="225"/>
                      </a:lnTo>
                      <a:lnTo>
                        <a:pt x="75" y="222"/>
                      </a:lnTo>
                      <a:lnTo>
                        <a:pt x="78" y="222"/>
                      </a:lnTo>
                      <a:lnTo>
                        <a:pt x="78" y="216"/>
                      </a:lnTo>
                      <a:lnTo>
                        <a:pt x="81" y="216"/>
                      </a:lnTo>
                      <a:lnTo>
                        <a:pt x="81" y="211"/>
                      </a:lnTo>
                      <a:lnTo>
                        <a:pt x="84" y="211"/>
                      </a:lnTo>
                      <a:lnTo>
                        <a:pt x="84" y="205"/>
                      </a:lnTo>
                      <a:lnTo>
                        <a:pt x="87" y="205"/>
                      </a:lnTo>
                      <a:lnTo>
                        <a:pt x="87" y="199"/>
                      </a:lnTo>
                      <a:lnTo>
                        <a:pt x="89" y="199"/>
                      </a:lnTo>
                      <a:lnTo>
                        <a:pt x="89" y="193"/>
                      </a:lnTo>
                      <a:lnTo>
                        <a:pt x="92" y="193"/>
                      </a:lnTo>
                      <a:lnTo>
                        <a:pt x="92" y="190"/>
                      </a:lnTo>
                      <a:lnTo>
                        <a:pt x="95" y="190"/>
                      </a:lnTo>
                      <a:lnTo>
                        <a:pt x="95" y="185"/>
                      </a:lnTo>
                      <a:lnTo>
                        <a:pt x="98" y="185"/>
                      </a:lnTo>
                      <a:lnTo>
                        <a:pt x="98" y="179"/>
                      </a:lnTo>
                      <a:lnTo>
                        <a:pt x="101" y="179"/>
                      </a:lnTo>
                      <a:lnTo>
                        <a:pt x="101" y="173"/>
                      </a:lnTo>
                      <a:lnTo>
                        <a:pt x="104" y="173"/>
                      </a:lnTo>
                      <a:lnTo>
                        <a:pt x="104" y="167"/>
                      </a:lnTo>
                      <a:lnTo>
                        <a:pt x="107" y="167"/>
                      </a:lnTo>
                      <a:lnTo>
                        <a:pt x="107" y="162"/>
                      </a:lnTo>
                      <a:lnTo>
                        <a:pt x="110" y="162"/>
                      </a:lnTo>
                      <a:lnTo>
                        <a:pt x="110" y="156"/>
                      </a:lnTo>
                      <a:lnTo>
                        <a:pt x="112" y="156"/>
                      </a:lnTo>
                      <a:lnTo>
                        <a:pt x="112" y="150"/>
                      </a:lnTo>
                      <a:lnTo>
                        <a:pt x="115" y="150"/>
                      </a:lnTo>
                      <a:lnTo>
                        <a:pt x="115" y="144"/>
                      </a:lnTo>
                      <a:lnTo>
                        <a:pt x="118" y="144"/>
                      </a:lnTo>
                      <a:lnTo>
                        <a:pt x="118" y="141"/>
                      </a:lnTo>
                      <a:lnTo>
                        <a:pt x="121" y="141"/>
                      </a:lnTo>
                      <a:lnTo>
                        <a:pt x="121" y="136"/>
                      </a:lnTo>
                      <a:lnTo>
                        <a:pt x="124" y="136"/>
                      </a:lnTo>
                      <a:lnTo>
                        <a:pt x="124" y="130"/>
                      </a:lnTo>
                      <a:lnTo>
                        <a:pt x="127" y="130"/>
                      </a:lnTo>
                      <a:lnTo>
                        <a:pt x="127" y="124"/>
                      </a:lnTo>
                      <a:lnTo>
                        <a:pt x="130" y="124"/>
                      </a:lnTo>
                      <a:lnTo>
                        <a:pt x="130" y="118"/>
                      </a:lnTo>
                      <a:lnTo>
                        <a:pt x="133" y="118"/>
                      </a:lnTo>
                      <a:lnTo>
                        <a:pt x="133" y="112"/>
                      </a:lnTo>
                      <a:lnTo>
                        <a:pt x="136" y="112"/>
                      </a:lnTo>
                      <a:lnTo>
                        <a:pt x="136" y="107"/>
                      </a:lnTo>
                      <a:lnTo>
                        <a:pt x="138" y="107"/>
                      </a:lnTo>
                      <a:lnTo>
                        <a:pt x="138" y="101"/>
                      </a:lnTo>
                      <a:lnTo>
                        <a:pt x="141" y="101"/>
                      </a:lnTo>
                      <a:lnTo>
                        <a:pt x="141" y="95"/>
                      </a:lnTo>
                      <a:lnTo>
                        <a:pt x="144" y="95"/>
                      </a:lnTo>
                      <a:lnTo>
                        <a:pt x="144" y="92"/>
                      </a:lnTo>
                      <a:lnTo>
                        <a:pt x="147" y="92"/>
                      </a:lnTo>
                      <a:lnTo>
                        <a:pt x="147" y="86"/>
                      </a:lnTo>
                      <a:lnTo>
                        <a:pt x="150" y="86"/>
                      </a:lnTo>
                      <a:lnTo>
                        <a:pt x="150" y="81"/>
                      </a:lnTo>
                      <a:lnTo>
                        <a:pt x="153" y="81"/>
                      </a:lnTo>
                      <a:lnTo>
                        <a:pt x="153" y="75"/>
                      </a:lnTo>
                      <a:lnTo>
                        <a:pt x="156" y="75"/>
                      </a:lnTo>
                      <a:lnTo>
                        <a:pt x="156" y="69"/>
                      </a:lnTo>
                      <a:lnTo>
                        <a:pt x="159" y="69"/>
                      </a:lnTo>
                      <a:lnTo>
                        <a:pt x="159" y="66"/>
                      </a:lnTo>
                      <a:lnTo>
                        <a:pt x="162" y="66"/>
                      </a:lnTo>
                      <a:lnTo>
                        <a:pt x="162" y="60"/>
                      </a:lnTo>
                      <a:lnTo>
                        <a:pt x="164" y="60"/>
                      </a:lnTo>
                      <a:lnTo>
                        <a:pt x="164" y="55"/>
                      </a:lnTo>
                      <a:lnTo>
                        <a:pt x="167" y="55"/>
                      </a:lnTo>
                      <a:lnTo>
                        <a:pt x="167" y="52"/>
                      </a:lnTo>
                      <a:lnTo>
                        <a:pt x="170" y="52"/>
                      </a:lnTo>
                      <a:lnTo>
                        <a:pt x="170" y="46"/>
                      </a:lnTo>
                      <a:lnTo>
                        <a:pt x="173" y="46"/>
                      </a:lnTo>
                      <a:lnTo>
                        <a:pt x="173" y="40"/>
                      </a:lnTo>
                      <a:lnTo>
                        <a:pt x="176" y="40"/>
                      </a:lnTo>
                      <a:lnTo>
                        <a:pt x="176" y="37"/>
                      </a:lnTo>
                      <a:lnTo>
                        <a:pt x="179" y="37"/>
                      </a:lnTo>
                      <a:lnTo>
                        <a:pt x="179" y="34"/>
                      </a:lnTo>
                      <a:lnTo>
                        <a:pt x="182" y="34"/>
                      </a:lnTo>
                      <a:lnTo>
                        <a:pt x="182" y="31"/>
                      </a:lnTo>
                      <a:lnTo>
                        <a:pt x="185" y="31"/>
                      </a:lnTo>
                      <a:lnTo>
                        <a:pt x="185" y="26"/>
                      </a:lnTo>
                      <a:lnTo>
                        <a:pt x="187" y="26"/>
                      </a:lnTo>
                      <a:lnTo>
                        <a:pt x="187" y="23"/>
                      </a:lnTo>
                      <a:lnTo>
                        <a:pt x="190" y="23"/>
                      </a:lnTo>
                      <a:lnTo>
                        <a:pt x="190" y="20"/>
                      </a:lnTo>
                      <a:lnTo>
                        <a:pt x="193" y="20"/>
                      </a:lnTo>
                      <a:lnTo>
                        <a:pt x="193" y="17"/>
                      </a:lnTo>
                      <a:lnTo>
                        <a:pt x="196" y="17"/>
                      </a:lnTo>
                      <a:lnTo>
                        <a:pt x="196" y="11"/>
                      </a:lnTo>
                      <a:lnTo>
                        <a:pt x="199" y="11"/>
                      </a:lnTo>
                      <a:lnTo>
                        <a:pt x="199" y="11"/>
                      </a:lnTo>
                      <a:lnTo>
                        <a:pt x="202" y="11"/>
                      </a:lnTo>
                      <a:lnTo>
                        <a:pt x="202" y="8"/>
                      </a:lnTo>
                      <a:lnTo>
                        <a:pt x="205" y="8"/>
                      </a:lnTo>
                      <a:lnTo>
                        <a:pt x="205" y="8"/>
                      </a:lnTo>
                      <a:lnTo>
                        <a:pt x="208" y="8"/>
                      </a:lnTo>
                      <a:lnTo>
                        <a:pt x="208" y="5"/>
                      </a:lnTo>
                      <a:lnTo>
                        <a:pt x="211" y="5"/>
                      </a:lnTo>
                      <a:lnTo>
                        <a:pt x="211" y="5"/>
                      </a:lnTo>
                      <a:lnTo>
                        <a:pt x="213" y="5"/>
                      </a:lnTo>
                      <a:lnTo>
                        <a:pt x="213" y="3"/>
                      </a:lnTo>
                      <a:lnTo>
                        <a:pt x="216" y="3"/>
                      </a:lnTo>
                      <a:lnTo>
                        <a:pt x="216" y="3"/>
                      </a:lnTo>
                      <a:lnTo>
                        <a:pt x="219" y="3"/>
                      </a:lnTo>
                      <a:lnTo>
                        <a:pt x="219" y="0"/>
                      </a:lnTo>
                      <a:lnTo>
                        <a:pt x="222" y="0"/>
                      </a:lnTo>
                      <a:lnTo>
                        <a:pt x="222" y="3"/>
                      </a:lnTo>
                      <a:lnTo>
                        <a:pt x="225" y="3"/>
                      </a:lnTo>
                      <a:lnTo>
                        <a:pt x="228" y="3"/>
                      </a:lnTo>
                      <a:lnTo>
                        <a:pt x="231" y="3"/>
                      </a:lnTo>
                      <a:lnTo>
                        <a:pt x="231" y="5"/>
                      </a:lnTo>
                      <a:lnTo>
                        <a:pt x="234" y="5"/>
                      </a:lnTo>
                      <a:lnTo>
                        <a:pt x="234" y="5"/>
                      </a:lnTo>
                      <a:lnTo>
                        <a:pt x="236" y="5"/>
                      </a:lnTo>
                      <a:lnTo>
                        <a:pt x="236" y="8"/>
                      </a:lnTo>
                      <a:lnTo>
                        <a:pt x="239" y="8"/>
                      </a:lnTo>
                      <a:lnTo>
                        <a:pt x="242" y="8"/>
                      </a:lnTo>
                      <a:lnTo>
                        <a:pt x="245" y="8"/>
                      </a:lnTo>
                      <a:lnTo>
                        <a:pt x="245" y="14"/>
                      </a:lnTo>
                      <a:lnTo>
                        <a:pt x="248" y="14"/>
                      </a:lnTo>
                      <a:lnTo>
                        <a:pt x="248" y="17"/>
                      </a:lnTo>
                      <a:lnTo>
                        <a:pt x="251" y="17"/>
                      </a:lnTo>
                      <a:lnTo>
                        <a:pt x="251" y="20"/>
                      </a:lnTo>
                      <a:lnTo>
                        <a:pt x="254" y="20"/>
                      </a:lnTo>
                      <a:lnTo>
                        <a:pt x="254" y="23"/>
                      </a:lnTo>
                      <a:lnTo>
                        <a:pt x="257" y="23"/>
                      </a:lnTo>
                      <a:lnTo>
                        <a:pt x="257" y="26"/>
                      </a:lnTo>
                      <a:lnTo>
                        <a:pt x="260" y="26"/>
                      </a:lnTo>
                      <a:lnTo>
                        <a:pt x="260" y="31"/>
                      </a:lnTo>
                      <a:lnTo>
                        <a:pt x="262" y="31"/>
                      </a:lnTo>
                      <a:lnTo>
                        <a:pt x="262" y="34"/>
                      </a:lnTo>
                      <a:lnTo>
                        <a:pt x="265" y="34"/>
                      </a:lnTo>
                      <a:lnTo>
                        <a:pt x="265" y="37"/>
                      </a:lnTo>
                      <a:lnTo>
                        <a:pt x="268" y="37"/>
                      </a:lnTo>
                      <a:lnTo>
                        <a:pt x="268" y="43"/>
                      </a:lnTo>
                      <a:lnTo>
                        <a:pt x="271" y="43"/>
                      </a:lnTo>
                      <a:lnTo>
                        <a:pt x="271" y="49"/>
                      </a:lnTo>
                      <a:lnTo>
                        <a:pt x="274" y="49"/>
                      </a:lnTo>
                      <a:lnTo>
                        <a:pt x="274" y="55"/>
                      </a:lnTo>
                      <a:lnTo>
                        <a:pt x="277" y="55"/>
                      </a:lnTo>
                      <a:lnTo>
                        <a:pt x="277" y="60"/>
                      </a:lnTo>
                      <a:lnTo>
                        <a:pt x="280" y="60"/>
                      </a:lnTo>
                      <a:lnTo>
                        <a:pt x="280" y="66"/>
                      </a:lnTo>
                      <a:lnTo>
                        <a:pt x="283" y="66"/>
                      </a:lnTo>
                      <a:lnTo>
                        <a:pt x="283" y="72"/>
                      </a:lnTo>
                      <a:lnTo>
                        <a:pt x="286" y="72"/>
                      </a:lnTo>
                      <a:lnTo>
                        <a:pt x="286" y="78"/>
                      </a:lnTo>
                      <a:lnTo>
                        <a:pt x="288" y="78"/>
                      </a:lnTo>
                      <a:lnTo>
                        <a:pt x="288" y="84"/>
                      </a:lnTo>
                      <a:lnTo>
                        <a:pt x="291" y="84"/>
                      </a:lnTo>
                      <a:lnTo>
                        <a:pt x="291" y="92"/>
                      </a:lnTo>
                      <a:lnTo>
                        <a:pt x="294" y="92"/>
                      </a:lnTo>
                      <a:lnTo>
                        <a:pt x="294" y="101"/>
                      </a:lnTo>
                      <a:lnTo>
                        <a:pt x="297" y="101"/>
                      </a:lnTo>
                      <a:lnTo>
                        <a:pt x="297" y="110"/>
                      </a:lnTo>
                      <a:lnTo>
                        <a:pt x="300" y="110"/>
                      </a:lnTo>
                      <a:lnTo>
                        <a:pt x="300" y="115"/>
                      </a:lnTo>
                      <a:lnTo>
                        <a:pt x="303" y="115"/>
                      </a:lnTo>
                      <a:lnTo>
                        <a:pt x="303" y="124"/>
                      </a:lnTo>
                      <a:lnTo>
                        <a:pt x="306" y="124"/>
                      </a:lnTo>
                      <a:lnTo>
                        <a:pt x="306" y="133"/>
                      </a:lnTo>
                      <a:lnTo>
                        <a:pt x="309" y="133"/>
                      </a:lnTo>
                      <a:lnTo>
                        <a:pt x="309" y="141"/>
                      </a:lnTo>
                      <a:lnTo>
                        <a:pt x="311" y="141"/>
                      </a:lnTo>
                      <a:lnTo>
                        <a:pt x="311" y="150"/>
                      </a:lnTo>
                      <a:lnTo>
                        <a:pt x="314" y="150"/>
                      </a:lnTo>
                      <a:lnTo>
                        <a:pt x="314" y="159"/>
                      </a:lnTo>
                      <a:lnTo>
                        <a:pt x="317" y="159"/>
                      </a:lnTo>
                      <a:lnTo>
                        <a:pt x="317" y="170"/>
                      </a:lnTo>
                      <a:lnTo>
                        <a:pt x="320" y="170"/>
                      </a:lnTo>
                      <a:lnTo>
                        <a:pt x="320" y="182"/>
                      </a:lnTo>
                      <a:lnTo>
                        <a:pt x="323" y="182"/>
                      </a:lnTo>
                      <a:lnTo>
                        <a:pt x="323" y="193"/>
                      </a:lnTo>
                      <a:lnTo>
                        <a:pt x="326" y="193"/>
                      </a:lnTo>
                      <a:lnTo>
                        <a:pt x="326" y="202"/>
                      </a:lnTo>
                      <a:lnTo>
                        <a:pt x="329" y="202"/>
                      </a:lnTo>
                      <a:lnTo>
                        <a:pt x="329" y="214"/>
                      </a:lnTo>
                      <a:lnTo>
                        <a:pt x="332" y="214"/>
                      </a:lnTo>
                      <a:lnTo>
                        <a:pt x="332" y="225"/>
                      </a:lnTo>
                      <a:lnTo>
                        <a:pt x="335" y="225"/>
                      </a:lnTo>
                      <a:lnTo>
                        <a:pt x="335" y="237"/>
                      </a:lnTo>
                      <a:lnTo>
                        <a:pt x="337" y="237"/>
                      </a:lnTo>
                      <a:lnTo>
                        <a:pt x="337" y="251"/>
                      </a:lnTo>
                      <a:lnTo>
                        <a:pt x="340" y="251"/>
                      </a:lnTo>
                      <a:lnTo>
                        <a:pt x="340" y="263"/>
                      </a:lnTo>
                      <a:lnTo>
                        <a:pt x="343" y="263"/>
                      </a:lnTo>
                      <a:lnTo>
                        <a:pt x="343" y="277"/>
                      </a:lnTo>
                      <a:lnTo>
                        <a:pt x="346" y="277"/>
                      </a:lnTo>
                      <a:lnTo>
                        <a:pt x="346" y="292"/>
                      </a:lnTo>
                      <a:lnTo>
                        <a:pt x="349" y="292"/>
                      </a:lnTo>
                      <a:lnTo>
                        <a:pt x="349" y="306"/>
                      </a:lnTo>
                      <a:lnTo>
                        <a:pt x="352" y="306"/>
                      </a:lnTo>
                      <a:lnTo>
                        <a:pt x="352" y="321"/>
                      </a:lnTo>
                      <a:lnTo>
                        <a:pt x="355" y="321"/>
                      </a:lnTo>
                      <a:lnTo>
                        <a:pt x="355" y="332"/>
                      </a:lnTo>
                      <a:lnTo>
                        <a:pt x="358" y="332"/>
                      </a:lnTo>
                      <a:lnTo>
                        <a:pt x="358" y="347"/>
                      </a:lnTo>
                      <a:lnTo>
                        <a:pt x="360" y="347"/>
                      </a:lnTo>
                      <a:lnTo>
                        <a:pt x="360" y="364"/>
                      </a:lnTo>
                      <a:lnTo>
                        <a:pt x="363" y="364"/>
                      </a:lnTo>
                      <a:lnTo>
                        <a:pt x="363" y="381"/>
                      </a:lnTo>
                      <a:lnTo>
                        <a:pt x="366" y="381"/>
                      </a:lnTo>
                      <a:lnTo>
                        <a:pt x="366" y="399"/>
                      </a:lnTo>
                      <a:lnTo>
                        <a:pt x="369" y="399"/>
                      </a:lnTo>
                      <a:lnTo>
                        <a:pt x="369" y="416"/>
                      </a:lnTo>
                      <a:lnTo>
                        <a:pt x="372" y="416"/>
                      </a:lnTo>
                      <a:lnTo>
                        <a:pt x="372" y="433"/>
                      </a:lnTo>
                      <a:lnTo>
                        <a:pt x="375" y="433"/>
                      </a:lnTo>
                      <a:lnTo>
                        <a:pt x="375" y="451"/>
                      </a:lnTo>
                      <a:lnTo>
                        <a:pt x="378" y="451"/>
                      </a:lnTo>
                      <a:lnTo>
                        <a:pt x="378" y="468"/>
                      </a:lnTo>
                      <a:lnTo>
                        <a:pt x="381" y="468"/>
                      </a:lnTo>
                      <a:lnTo>
                        <a:pt x="381" y="485"/>
                      </a:lnTo>
                      <a:lnTo>
                        <a:pt x="384" y="485"/>
                      </a:lnTo>
                      <a:lnTo>
                        <a:pt x="384" y="505"/>
                      </a:lnTo>
                      <a:lnTo>
                        <a:pt x="386" y="505"/>
                      </a:lnTo>
                      <a:lnTo>
                        <a:pt x="386" y="526"/>
                      </a:lnTo>
                      <a:lnTo>
                        <a:pt x="389" y="526"/>
                      </a:lnTo>
                      <a:lnTo>
                        <a:pt x="389" y="543"/>
                      </a:lnTo>
                      <a:lnTo>
                        <a:pt x="392" y="543"/>
                      </a:lnTo>
                      <a:lnTo>
                        <a:pt x="392" y="563"/>
                      </a:lnTo>
                      <a:lnTo>
                        <a:pt x="395" y="563"/>
                      </a:lnTo>
                      <a:lnTo>
                        <a:pt x="395" y="584"/>
                      </a:lnTo>
                      <a:lnTo>
                        <a:pt x="398" y="584"/>
                      </a:lnTo>
                      <a:lnTo>
                        <a:pt x="398" y="604"/>
                      </a:lnTo>
                      <a:lnTo>
                        <a:pt x="401" y="604"/>
                      </a:lnTo>
                      <a:lnTo>
                        <a:pt x="401" y="624"/>
                      </a:lnTo>
                      <a:lnTo>
                        <a:pt x="404" y="624"/>
                      </a:lnTo>
                      <a:lnTo>
                        <a:pt x="404" y="644"/>
                      </a:lnTo>
                      <a:lnTo>
                        <a:pt x="407" y="644"/>
                      </a:lnTo>
                      <a:lnTo>
                        <a:pt x="407" y="667"/>
                      </a:lnTo>
                      <a:lnTo>
                        <a:pt x="410" y="667"/>
                      </a:lnTo>
                      <a:lnTo>
                        <a:pt x="410" y="688"/>
                      </a:lnTo>
                      <a:lnTo>
                        <a:pt x="412" y="688"/>
                      </a:lnTo>
                      <a:lnTo>
                        <a:pt x="412" y="711"/>
                      </a:lnTo>
                      <a:lnTo>
                        <a:pt x="415" y="711"/>
                      </a:lnTo>
                      <a:lnTo>
                        <a:pt x="415" y="734"/>
                      </a:lnTo>
                      <a:lnTo>
                        <a:pt x="418" y="734"/>
                      </a:lnTo>
                      <a:lnTo>
                        <a:pt x="418" y="754"/>
                      </a:lnTo>
                      <a:lnTo>
                        <a:pt x="421" y="754"/>
                      </a:lnTo>
                      <a:lnTo>
                        <a:pt x="421" y="777"/>
                      </a:lnTo>
                      <a:lnTo>
                        <a:pt x="424" y="777"/>
                      </a:lnTo>
                      <a:lnTo>
                        <a:pt x="424" y="800"/>
                      </a:lnTo>
                      <a:lnTo>
                        <a:pt x="427" y="800"/>
                      </a:lnTo>
                      <a:lnTo>
                        <a:pt x="427" y="821"/>
                      </a:lnTo>
                      <a:lnTo>
                        <a:pt x="430" y="821"/>
                      </a:lnTo>
                      <a:lnTo>
                        <a:pt x="430" y="844"/>
                      </a:lnTo>
                      <a:lnTo>
                        <a:pt x="433" y="844"/>
                      </a:lnTo>
                      <a:lnTo>
                        <a:pt x="433" y="870"/>
                      </a:lnTo>
                      <a:lnTo>
                        <a:pt x="435" y="870"/>
                      </a:lnTo>
                      <a:lnTo>
                        <a:pt x="435" y="893"/>
                      </a:lnTo>
                      <a:lnTo>
                        <a:pt x="438" y="893"/>
                      </a:lnTo>
                      <a:lnTo>
                        <a:pt x="438" y="916"/>
                      </a:lnTo>
                      <a:lnTo>
                        <a:pt x="441" y="916"/>
                      </a:lnTo>
                      <a:lnTo>
                        <a:pt x="441" y="939"/>
                      </a:lnTo>
                      <a:lnTo>
                        <a:pt x="444" y="939"/>
                      </a:lnTo>
                      <a:lnTo>
                        <a:pt x="444" y="962"/>
                      </a:lnTo>
                      <a:lnTo>
                        <a:pt x="447" y="962"/>
                      </a:lnTo>
                      <a:lnTo>
                        <a:pt x="447" y="985"/>
                      </a:lnTo>
                      <a:lnTo>
                        <a:pt x="450" y="985"/>
                      </a:lnTo>
                      <a:lnTo>
                        <a:pt x="450" y="1008"/>
                      </a:lnTo>
                      <a:lnTo>
                        <a:pt x="453" y="1008"/>
                      </a:lnTo>
                      <a:lnTo>
                        <a:pt x="453" y="1031"/>
                      </a:lnTo>
                      <a:lnTo>
                        <a:pt x="456" y="1031"/>
                      </a:lnTo>
                      <a:lnTo>
                        <a:pt x="456" y="1055"/>
                      </a:lnTo>
                      <a:lnTo>
                        <a:pt x="459" y="1055"/>
                      </a:lnTo>
                      <a:lnTo>
                        <a:pt x="459" y="1081"/>
                      </a:lnTo>
                      <a:lnTo>
                        <a:pt x="461" y="1081"/>
                      </a:lnTo>
                      <a:lnTo>
                        <a:pt x="461" y="1104"/>
                      </a:lnTo>
                      <a:lnTo>
                        <a:pt x="464" y="1104"/>
                      </a:lnTo>
                      <a:lnTo>
                        <a:pt x="464" y="1127"/>
                      </a:lnTo>
                      <a:lnTo>
                        <a:pt x="467" y="1127"/>
                      </a:lnTo>
                      <a:lnTo>
                        <a:pt x="467" y="1150"/>
                      </a:lnTo>
                      <a:lnTo>
                        <a:pt x="470" y="1150"/>
                      </a:lnTo>
                      <a:lnTo>
                        <a:pt x="470" y="1173"/>
                      </a:lnTo>
                      <a:lnTo>
                        <a:pt x="473" y="1173"/>
                      </a:lnTo>
                      <a:lnTo>
                        <a:pt x="473" y="1196"/>
                      </a:lnTo>
                      <a:lnTo>
                        <a:pt x="476" y="1196"/>
                      </a:lnTo>
                      <a:lnTo>
                        <a:pt x="476" y="1219"/>
                      </a:lnTo>
                      <a:lnTo>
                        <a:pt x="479" y="1219"/>
                      </a:lnTo>
                      <a:lnTo>
                        <a:pt x="479" y="1240"/>
                      </a:lnTo>
                      <a:lnTo>
                        <a:pt x="482" y="1240"/>
                      </a:lnTo>
                      <a:lnTo>
                        <a:pt x="482" y="1263"/>
                      </a:lnTo>
                      <a:lnTo>
                        <a:pt x="485" y="1263"/>
                      </a:lnTo>
                      <a:lnTo>
                        <a:pt x="485" y="1286"/>
                      </a:lnTo>
                      <a:lnTo>
                        <a:pt x="487" y="1286"/>
                      </a:lnTo>
                      <a:lnTo>
                        <a:pt x="487" y="1306"/>
                      </a:lnTo>
                      <a:lnTo>
                        <a:pt x="490" y="1306"/>
                      </a:lnTo>
                      <a:lnTo>
                        <a:pt x="490" y="1329"/>
                      </a:lnTo>
                      <a:lnTo>
                        <a:pt x="493" y="1329"/>
                      </a:lnTo>
                      <a:lnTo>
                        <a:pt x="493" y="1352"/>
                      </a:lnTo>
                      <a:lnTo>
                        <a:pt x="496" y="1352"/>
                      </a:lnTo>
                      <a:lnTo>
                        <a:pt x="496" y="1373"/>
                      </a:lnTo>
                      <a:lnTo>
                        <a:pt x="499" y="1373"/>
                      </a:lnTo>
                      <a:lnTo>
                        <a:pt x="499" y="1390"/>
                      </a:lnTo>
                      <a:lnTo>
                        <a:pt x="502" y="1390"/>
                      </a:lnTo>
                      <a:lnTo>
                        <a:pt x="502" y="1410"/>
                      </a:lnTo>
                      <a:lnTo>
                        <a:pt x="505" y="1410"/>
                      </a:lnTo>
                      <a:lnTo>
                        <a:pt x="505" y="1427"/>
                      </a:lnTo>
                      <a:lnTo>
                        <a:pt x="508" y="1427"/>
                      </a:lnTo>
                      <a:lnTo>
                        <a:pt x="508" y="1448"/>
                      </a:lnTo>
                      <a:lnTo>
                        <a:pt x="510" y="1448"/>
                      </a:lnTo>
                      <a:lnTo>
                        <a:pt x="510" y="1465"/>
                      </a:lnTo>
                      <a:lnTo>
                        <a:pt x="513" y="1465"/>
                      </a:lnTo>
                      <a:lnTo>
                        <a:pt x="513" y="1482"/>
                      </a:lnTo>
                      <a:lnTo>
                        <a:pt x="516" y="1482"/>
                      </a:lnTo>
                      <a:lnTo>
                        <a:pt x="516" y="1503"/>
                      </a:lnTo>
                      <a:lnTo>
                        <a:pt x="519" y="1503"/>
                      </a:lnTo>
                      <a:lnTo>
                        <a:pt x="519" y="1520"/>
                      </a:lnTo>
                      <a:lnTo>
                        <a:pt x="522" y="1520"/>
                      </a:lnTo>
                      <a:lnTo>
                        <a:pt x="522" y="1531"/>
                      </a:lnTo>
                      <a:lnTo>
                        <a:pt x="525" y="1531"/>
                      </a:lnTo>
                      <a:lnTo>
                        <a:pt x="525" y="1546"/>
                      </a:lnTo>
                      <a:lnTo>
                        <a:pt x="528" y="1546"/>
                      </a:lnTo>
                      <a:lnTo>
                        <a:pt x="528" y="1558"/>
                      </a:lnTo>
                      <a:lnTo>
                        <a:pt x="531" y="1558"/>
                      </a:lnTo>
                      <a:lnTo>
                        <a:pt x="531" y="1569"/>
                      </a:lnTo>
                      <a:lnTo>
                        <a:pt x="534" y="1569"/>
                      </a:lnTo>
                      <a:lnTo>
                        <a:pt x="534" y="1584"/>
                      </a:lnTo>
                      <a:lnTo>
                        <a:pt x="536" y="1584"/>
                      </a:lnTo>
                      <a:lnTo>
                        <a:pt x="536" y="1595"/>
                      </a:lnTo>
                      <a:lnTo>
                        <a:pt x="539" y="1595"/>
                      </a:lnTo>
                      <a:lnTo>
                        <a:pt x="539" y="1607"/>
                      </a:lnTo>
                      <a:lnTo>
                        <a:pt x="542" y="1607"/>
                      </a:lnTo>
                      <a:lnTo>
                        <a:pt x="542" y="1618"/>
                      </a:lnTo>
                      <a:lnTo>
                        <a:pt x="545" y="1618"/>
                      </a:lnTo>
                      <a:lnTo>
                        <a:pt x="545" y="1624"/>
                      </a:lnTo>
                      <a:lnTo>
                        <a:pt x="548" y="1624"/>
                      </a:lnTo>
                      <a:lnTo>
                        <a:pt x="548" y="1627"/>
                      </a:lnTo>
                      <a:lnTo>
                        <a:pt x="551" y="1627"/>
                      </a:lnTo>
                      <a:lnTo>
                        <a:pt x="551" y="1633"/>
                      </a:lnTo>
                      <a:lnTo>
                        <a:pt x="554" y="1633"/>
                      </a:lnTo>
                      <a:lnTo>
                        <a:pt x="554" y="1636"/>
                      </a:lnTo>
                      <a:lnTo>
                        <a:pt x="557" y="1636"/>
                      </a:lnTo>
                      <a:lnTo>
                        <a:pt x="557" y="1638"/>
                      </a:lnTo>
                      <a:lnTo>
                        <a:pt x="559" y="1638"/>
                      </a:lnTo>
                      <a:lnTo>
                        <a:pt x="559" y="1644"/>
                      </a:lnTo>
                      <a:lnTo>
                        <a:pt x="562" y="1644"/>
                      </a:lnTo>
                      <a:lnTo>
                        <a:pt x="562" y="1647"/>
                      </a:lnTo>
                      <a:lnTo>
                        <a:pt x="565" y="1647"/>
                      </a:lnTo>
                      <a:lnTo>
                        <a:pt x="565" y="1650"/>
                      </a:lnTo>
                      <a:lnTo>
                        <a:pt x="568" y="1650"/>
                      </a:lnTo>
                      <a:lnTo>
                        <a:pt x="568" y="1644"/>
                      </a:lnTo>
                      <a:lnTo>
                        <a:pt x="571" y="1644"/>
                      </a:lnTo>
                      <a:lnTo>
                        <a:pt x="571" y="1638"/>
                      </a:lnTo>
                      <a:lnTo>
                        <a:pt x="574" y="1638"/>
                      </a:lnTo>
                      <a:lnTo>
                        <a:pt x="574" y="1633"/>
                      </a:lnTo>
                      <a:lnTo>
                        <a:pt x="577" y="1633"/>
                      </a:lnTo>
                      <a:lnTo>
                        <a:pt x="577" y="1627"/>
                      </a:lnTo>
                      <a:lnTo>
                        <a:pt x="580" y="1627"/>
                      </a:lnTo>
                      <a:lnTo>
                        <a:pt x="580" y="1621"/>
                      </a:lnTo>
                      <a:lnTo>
                        <a:pt x="583" y="1621"/>
                      </a:lnTo>
                      <a:lnTo>
                        <a:pt x="583" y="1615"/>
                      </a:lnTo>
                      <a:lnTo>
                        <a:pt x="585" y="1615"/>
                      </a:lnTo>
                      <a:lnTo>
                        <a:pt x="585" y="1610"/>
                      </a:lnTo>
                      <a:lnTo>
                        <a:pt x="588" y="1610"/>
                      </a:lnTo>
                      <a:lnTo>
                        <a:pt x="588" y="1604"/>
                      </a:lnTo>
                      <a:lnTo>
                        <a:pt x="591" y="1604"/>
                      </a:lnTo>
                      <a:lnTo>
                        <a:pt x="591" y="1586"/>
                      </a:lnTo>
                      <a:lnTo>
                        <a:pt x="594" y="1586"/>
                      </a:lnTo>
                      <a:lnTo>
                        <a:pt x="594" y="1569"/>
                      </a:lnTo>
                      <a:lnTo>
                        <a:pt x="597" y="1569"/>
                      </a:lnTo>
                      <a:lnTo>
                        <a:pt x="597" y="1555"/>
                      </a:lnTo>
                      <a:lnTo>
                        <a:pt x="600" y="1555"/>
                      </a:lnTo>
                      <a:lnTo>
                        <a:pt x="600" y="1537"/>
                      </a:lnTo>
                      <a:lnTo>
                        <a:pt x="603" y="1537"/>
                      </a:lnTo>
                      <a:lnTo>
                        <a:pt x="603" y="1523"/>
                      </a:lnTo>
                      <a:lnTo>
                        <a:pt x="606" y="1523"/>
                      </a:lnTo>
                      <a:lnTo>
                        <a:pt x="606" y="1505"/>
                      </a:lnTo>
                      <a:lnTo>
                        <a:pt x="609" y="1505"/>
                      </a:lnTo>
                      <a:lnTo>
                        <a:pt x="609" y="1488"/>
                      </a:lnTo>
                      <a:lnTo>
                        <a:pt x="611" y="1488"/>
                      </a:lnTo>
                      <a:lnTo>
                        <a:pt x="611" y="1474"/>
                      </a:lnTo>
                      <a:lnTo>
                        <a:pt x="614" y="1474"/>
                      </a:lnTo>
                      <a:lnTo>
                        <a:pt x="614" y="1448"/>
                      </a:lnTo>
                      <a:lnTo>
                        <a:pt x="617" y="1448"/>
                      </a:lnTo>
                      <a:lnTo>
                        <a:pt x="617" y="1422"/>
                      </a:lnTo>
                      <a:lnTo>
                        <a:pt x="620" y="1422"/>
                      </a:lnTo>
                      <a:lnTo>
                        <a:pt x="620" y="1396"/>
                      </a:lnTo>
                      <a:lnTo>
                        <a:pt x="623" y="1396"/>
                      </a:lnTo>
                      <a:lnTo>
                        <a:pt x="623" y="1373"/>
                      </a:lnTo>
                      <a:lnTo>
                        <a:pt x="626" y="1373"/>
                      </a:lnTo>
                      <a:lnTo>
                        <a:pt x="626" y="1347"/>
                      </a:lnTo>
                      <a:lnTo>
                        <a:pt x="629" y="1347"/>
                      </a:lnTo>
                      <a:lnTo>
                        <a:pt x="629" y="1321"/>
                      </a:lnTo>
                      <a:lnTo>
                        <a:pt x="632" y="1321"/>
                      </a:lnTo>
                      <a:lnTo>
                        <a:pt x="632" y="1297"/>
                      </a:lnTo>
                      <a:lnTo>
                        <a:pt x="634" y="1297"/>
                      </a:lnTo>
                      <a:lnTo>
                        <a:pt x="634" y="1271"/>
                      </a:lnTo>
                      <a:lnTo>
                        <a:pt x="637" y="1271"/>
                      </a:lnTo>
                      <a:lnTo>
                        <a:pt x="637" y="1240"/>
                      </a:lnTo>
                      <a:lnTo>
                        <a:pt x="640" y="1240"/>
                      </a:lnTo>
                      <a:lnTo>
                        <a:pt x="640" y="1208"/>
                      </a:lnTo>
                      <a:lnTo>
                        <a:pt x="643" y="1208"/>
                      </a:lnTo>
                      <a:lnTo>
                        <a:pt x="643" y="1176"/>
                      </a:lnTo>
                      <a:lnTo>
                        <a:pt x="646" y="1176"/>
                      </a:lnTo>
                      <a:lnTo>
                        <a:pt x="646" y="1144"/>
                      </a:lnTo>
                      <a:lnTo>
                        <a:pt x="649" y="1144"/>
                      </a:lnTo>
                      <a:lnTo>
                        <a:pt x="649" y="1112"/>
                      </a:lnTo>
                      <a:lnTo>
                        <a:pt x="652" y="1112"/>
                      </a:lnTo>
                      <a:lnTo>
                        <a:pt x="652" y="1081"/>
                      </a:lnTo>
                      <a:lnTo>
                        <a:pt x="655" y="1081"/>
                      </a:lnTo>
                      <a:lnTo>
                        <a:pt x="655" y="1049"/>
                      </a:lnTo>
                      <a:lnTo>
                        <a:pt x="658" y="1049"/>
                      </a:lnTo>
                      <a:lnTo>
                        <a:pt x="658" y="1017"/>
                      </a:lnTo>
                      <a:lnTo>
                        <a:pt x="660" y="1017"/>
                      </a:lnTo>
                      <a:lnTo>
                        <a:pt x="660" y="982"/>
                      </a:lnTo>
                      <a:lnTo>
                        <a:pt x="663" y="982"/>
                      </a:lnTo>
                      <a:lnTo>
                        <a:pt x="663" y="948"/>
                      </a:lnTo>
                      <a:lnTo>
                        <a:pt x="666" y="948"/>
                      </a:lnTo>
                      <a:lnTo>
                        <a:pt x="666" y="913"/>
                      </a:lnTo>
                      <a:lnTo>
                        <a:pt x="669" y="913"/>
                      </a:lnTo>
                      <a:lnTo>
                        <a:pt x="669" y="878"/>
                      </a:lnTo>
                      <a:lnTo>
                        <a:pt x="672" y="878"/>
                      </a:lnTo>
                      <a:lnTo>
                        <a:pt x="672" y="844"/>
                      </a:lnTo>
                      <a:lnTo>
                        <a:pt x="675" y="844"/>
                      </a:lnTo>
                      <a:lnTo>
                        <a:pt x="675" y="806"/>
                      </a:lnTo>
                      <a:lnTo>
                        <a:pt x="678" y="806"/>
                      </a:lnTo>
                      <a:lnTo>
                        <a:pt x="678" y="771"/>
                      </a:lnTo>
                      <a:lnTo>
                        <a:pt x="681" y="771"/>
                      </a:lnTo>
                      <a:lnTo>
                        <a:pt x="681" y="737"/>
                      </a:lnTo>
                      <a:lnTo>
                        <a:pt x="683" y="737"/>
                      </a:lnTo>
                      <a:lnTo>
                        <a:pt x="683" y="705"/>
                      </a:lnTo>
                      <a:lnTo>
                        <a:pt x="686" y="705"/>
                      </a:lnTo>
                      <a:lnTo>
                        <a:pt x="686" y="670"/>
                      </a:lnTo>
                      <a:lnTo>
                        <a:pt x="689" y="670"/>
                      </a:lnTo>
                      <a:lnTo>
                        <a:pt x="689" y="636"/>
                      </a:lnTo>
                      <a:lnTo>
                        <a:pt x="692" y="636"/>
                      </a:lnTo>
                      <a:lnTo>
                        <a:pt x="692" y="601"/>
                      </a:lnTo>
                      <a:lnTo>
                        <a:pt x="695" y="601"/>
                      </a:lnTo>
                      <a:lnTo>
                        <a:pt x="695" y="569"/>
                      </a:lnTo>
                      <a:lnTo>
                        <a:pt x="698" y="569"/>
                      </a:lnTo>
                      <a:lnTo>
                        <a:pt x="698" y="534"/>
                      </a:lnTo>
                      <a:lnTo>
                        <a:pt x="701" y="534"/>
                      </a:lnTo>
                      <a:lnTo>
                        <a:pt x="701" y="500"/>
                      </a:lnTo>
                      <a:lnTo>
                        <a:pt x="704" y="500"/>
                      </a:lnTo>
                      <a:lnTo>
                        <a:pt x="704" y="465"/>
                      </a:lnTo>
                      <a:lnTo>
                        <a:pt x="707" y="465"/>
                      </a:lnTo>
                      <a:lnTo>
                        <a:pt x="707" y="436"/>
                      </a:lnTo>
                      <a:lnTo>
                        <a:pt x="709" y="436"/>
                      </a:lnTo>
                      <a:lnTo>
                        <a:pt x="709" y="407"/>
                      </a:lnTo>
                      <a:lnTo>
                        <a:pt x="712" y="407"/>
                      </a:lnTo>
                      <a:lnTo>
                        <a:pt x="712" y="378"/>
                      </a:lnTo>
                      <a:lnTo>
                        <a:pt x="715" y="378"/>
                      </a:lnTo>
                      <a:lnTo>
                        <a:pt x="715" y="349"/>
                      </a:lnTo>
                      <a:lnTo>
                        <a:pt x="718" y="349"/>
                      </a:lnTo>
                      <a:lnTo>
                        <a:pt x="718" y="321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Freeform 19">
                  <a:extLst>
                    <a:ext uri="{FF2B5EF4-FFF2-40B4-BE49-F238E27FC236}">
                      <a16:creationId xmlns:a16="http://schemas.microsoft.com/office/drawing/2014/main" id="{EEB3ADD8-0EB8-5A33-5B41-054A86FBD1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57" y="828"/>
                  <a:ext cx="767" cy="1321"/>
                </a:xfrm>
                <a:custGeom>
                  <a:avLst/>
                  <a:gdLst>
                    <a:gd name="T0" fmla="*/ 9 w 767"/>
                    <a:gd name="T1" fmla="*/ 214 h 1321"/>
                    <a:gd name="T2" fmla="*/ 20 w 767"/>
                    <a:gd name="T3" fmla="*/ 133 h 1321"/>
                    <a:gd name="T4" fmla="*/ 32 w 767"/>
                    <a:gd name="T5" fmla="*/ 63 h 1321"/>
                    <a:gd name="T6" fmla="*/ 43 w 767"/>
                    <a:gd name="T7" fmla="*/ 26 h 1321"/>
                    <a:gd name="T8" fmla="*/ 55 w 767"/>
                    <a:gd name="T9" fmla="*/ 3 h 1321"/>
                    <a:gd name="T10" fmla="*/ 66 w 767"/>
                    <a:gd name="T11" fmla="*/ 14 h 1321"/>
                    <a:gd name="T12" fmla="*/ 78 w 767"/>
                    <a:gd name="T13" fmla="*/ 40 h 1321"/>
                    <a:gd name="T14" fmla="*/ 89 w 767"/>
                    <a:gd name="T15" fmla="*/ 98 h 1321"/>
                    <a:gd name="T16" fmla="*/ 101 w 767"/>
                    <a:gd name="T17" fmla="*/ 164 h 1321"/>
                    <a:gd name="T18" fmla="*/ 112 w 767"/>
                    <a:gd name="T19" fmla="*/ 257 h 1321"/>
                    <a:gd name="T20" fmla="*/ 124 w 767"/>
                    <a:gd name="T21" fmla="*/ 358 h 1321"/>
                    <a:gd name="T22" fmla="*/ 136 w 767"/>
                    <a:gd name="T23" fmla="*/ 471 h 1321"/>
                    <a:gd name="T24" fmla="*/ 147 w 767"/>
                    <a:gd name="T25" fmla="*/ 586 h 1321"/>
                    <a:gd name="T26" fmla="*/ 159 w 767"/>
                    <a:gd name="T27" fmla="*/ 708 h 1321"/>
                    <a:gd name="T28" fmla="*/ 170 w 767"/>
                    <a:gd name="T29" fmla="*/ 823 h 1321"/>
                    <a:gd name="T30" fmla="*/ 182 w 767"/>
                    <a:gd name="T31" fmla="*/ 930 h 1321"/>
                    <a:gd name="T32" fmla="*/ 193 w 767"/>
                    <a:gd name="T33" fmla="*/ 1034 h 1321"/>
                    <a:gd name="T34" fmla="*/ 205 w 767"/>
                    <a:gd name="T35" fmla="*/ 1118 h 1321"/>
                    <a:gd name="T36" fmla="*/ 216 w 767"/>
                    <a:gd name="T37" fmla="*/ 1196 h 1321"/>
                    <a:gd name="T38" fmla="*/ 228 w 767"/>
                    <a:gd name="T39" fmla="*/ 1248 h 1321"/>
                    <a:gd name="T40" fmla="*/ 239 w 767"/>
                    <a:gd name="T41" fmla="*/ 1292 h 1321"/>
                    <a:gd name="T42" fmla="*/ 251 w 767"/>
                    <a:gd name="T43" fmla="*/ 1309 h 1321"/>
                    <a:gd name="T44" fmla="*/ 262 w 767"/>
                    <a:gd name="T45" fmla="*/ 1315 h 1321"/>
                    <a:gd name="T46" fmla="*/ 274 w 767"/>
                    <a:gd name="T47" fmla="*/ 1294 h 1321"/>
                    <a:gd name="T48" fmla="*/ 285 w 767"/>
                    <a:gd name="T49" fmla="*/ 1268 h 1321"/>
                    <a:gd name="T50" fmla="*/ 297 w 767"/>
                    <a:gd name="T51" fmla="*/ 1216 h 1321"/>
                    <a:gd name="T52" fmla="*/ 309 w 767"/>
                    <a:gd name="T53" fmla="*/ 1162 h 1321"/>
                    <a:gd name="T54" fmla="*/ 320 w 767"/>
                    <a:gd name="T55" fmla="*/ 1092 h 1321"/>
                    <a:gd name="T56" fmla="*/ 332 w 767"/>
                    <a:gd name="T57" fmla="*/ 1017 h 1321"/>
                    <a:gd name="T58" fmla="*/ 343 w 767"/>
                    <a:gd name="T59" fmla="*/ 936 h 1321"/>
                    <a:gd name="T60" fmla="*/ 355 w 767"/>
                    <a:gd name="T61" fmla="*/ 852 h 1321"/>
                    <a:gd name="T62" fmla="*/ 366 w 767"/>
                    <a:gd name="T63" fmla="*/ 768 h 1321"/>
                    <a:gd name="T64" fmla="*/ 378 w 767"/>
                    <a:gd name="T65" fmla="*/ 688 h 1321"/>
                    <a:gd name="T66" fmla="*/ 389 w 767"/>
                    <a:gd name="T67" fmla="*/ 610 h 1321"/>
                    <a:gd name="T68" fmla="*/ 401 w 767"/>
                    <a:gd name="T69" fmla="*/ 537 h 1321"/>
                    <a:gd name="T70" fmla="*/ 412 w 767"/>
                    <a:gd name="T71" fmla="*/ 474 h 1321"/>
                    <a:gd name="T72" fmla="*/ 424 w 767"/>
                    <a:gd name="T73" fmla="*/ 413 h 1321"/>
                    <a:gd name="T74" fmla="*/ 435 w 767"/>
                    <a:gd name="T75" fmla="*/ 364 h 1321"/>
                    <a:gd name="T76" fmla="*/ 447 w 767"/>
                    <a:gd name="T77" fmla="*/ 321 h 1321"/>
                    <a:gd name="T78" fmla="*/ 459 w 767"/>
                    <a:gd name="T79" fmla="*/ 292 h 1321"/>
                    <a:gd name="T80" fmla="*/ 470 w 767"/>
                    <a:gd name="T81" fmla="*/ 263 h 1321"/>
                    <a:gd name="T82" fmla="*/ 482 w 767"/>
                    <a:gd name="T83" fmla="*/ 248 h 1321"/>
                    <a:gd name="T84" fmla="*/ 493 w 767"/>
                    <a:gd name="T85" fmla="*/ 237 h 1321"/>
                    <a:gd name="T86" fmla="*/ 531 w 767"/>
                    <a:gd name="T87" fmla="*/ 231 h 1321"/>
                    <a:gd name="T88" fmla="*/ 571 w 767"/>
                    <a:gd name="T89" fmla="*/ 231 h 1321"/>
                    <a:gd name="T90" fmla="*/ 583 w 767"/>
                    <a:gd name="T91" fmla="*/ 225 h 1321"/>
                    <a:gd name="T92" fmla="*/ 594 w 767"/>
                    <a:gd name="T93" fmla="*/ 214 h 1321"/>
                    <a:gd name="T94" fmla="*/ 606 w 767"/>
                    <a:gd name="T95" fmla="*/ 202 h 1321"/>
                    <a:gd name="T96" fmla="*/ 617 w 767"/>
                    <a:gd name="T97" fmla="*/ 185 h 1321"/>
                    <a:gd name="T98" fmla="*/ 629 w 767"/>
                    <a:gd name="T99" fmla="*/ 167 h 1321"/>
                    <a:gd name="T100" fmla="*/ 640 w 767"/>
                    <a:gd name="T101" fmla="*/ 147 h 1321"/>
                    <a:gd name="T102" fmla="*/ 652 w 767"/>
                    <a:gd name="T103" fmla="*/ 130 h 1321"/>
                    <a:gd name="T104" fmla="*/ 663 w 767"/>
                    <a:gd name="T105" fmla="*/ 112 h 1321"/>
                    <a:gd name="T106" fmla="*/ 675 w 767"/>
                    <a:gd name="T107" fmla="*/ 95 h 1321"/>
                    <a:gd name="T108" fmla="*/ 686 w 767"/>
                    <a:gd name="T109" fmla="*/ 89 h 1321"/>
                    <a:gd name="T110" fmla="*/ 698 w 767"/>
                    <a:gd name="T111" fmla="*/ 81 h 1321"/>
                    <a:gd name="T112" fmla="*/ 709 w 767"/>
                    <a:gd name="T113" fmla="*/ 89 h 1321"/>
                    <a:gd name="T114" fmla="*/ 721 w 767"/>
                    <a:gd name="T115" fmla="*/ 98 h 1321"/>
                    <a:gd name="T116" fmla="*/ 732 w 767"/>
                    <a:gd name="T117" fmla="*/ 127 h 1321"/>
                    <a:gd name="T118" fmla="*/ 744 w 767"/>
                    <a:gd name="T119" fmla="*/ 159 h 1321"/>
                    <a:gd name="T120" fmla="*/ 756 w 767"/>
                    <a:gd name="T121" fmla="*/ 211 h 1321"/>
                    <a:gd name="T122" fmla="*/ 767 w 767"/>
                    <a:gd name="T123" fmla="*/ 266 h 1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67" h="1321">
                      <a:moveTo>
                        <a:pt x="0" y="321"/>
                      </a:moveTo>
                      <a:lnTo>
                        <a:pt x="0" y="292"/>
                      </a:lnTo>
                      <a:lnTo>
                        <a:pt x="3" y="292"/>
                      </a:lnTo>
                      <a:lnTo>
                        <a:pt x="3" y="263"/>
                      </a:lnTo>
                      <a:lnTo>
                        <a:pt x="6" y="263"/>
                      </a:lnTo>
                      <a:lnTo>
                        <a:pt x="6" y="234"/>
                      </a:lnTo>
                      <a:lnTo>
                        <a:pt x="9" y="234"/>
                      </a:lnTo>
                      <a:lnTo>
                        <a:pt x="9" y="214"/>
                      </a:lnTo>
                      <a:lnTo>
                        <a:pt x="12" y="214"/>
                      </a:lnTo>
                      <a:lnTo>
                        <a:pt x="12" y="193"/>
                      </a:lnTo>
                      <a:lnTo>
                        <a:pt x="14" y="193"/>
                      </a:lnTo>
                      <a:lnTo>
                        <a:pt x="14" y="173"/>
                      </a:lnTo>
                      <a:lnTo>
                        <a:pt x="17" y="173"/>
                      </a:lnTo>
                      <a:lnTo>
                        <a:pt x="17" y="153"/>
                      </a:lnTo>
                      <a:lnTo>
                        <a:pt x="20" y="153"/>
                      </a:lnTo>
                      <a:lnTo>
                        <a:pt x="20" y="133"/>
                      </a:lnTo>
                      <a:lnTo>
                        <a:pt x="23" y="133"/>
                      </a:lnTo>
                      <a:lnTo>
                        <a:pt x="23" y="112"/>
                      </a:lnTo>
                      <a:lnTo>
                        <a:pt x="26" y="112"/>
                      </a:lnTo>
                      <a:lnTo>
                        <a:pt x="26" y="89"/>
                      </a:lnTo>
                      <a:lnTo>
                        <a:pt x="29" y="89"/>
                      </a:lnTo>
                      <a:lnTo>
                        <a:pt x="29" y="72"/>
                      </a:lnTo>
                      <a:lnTo>
                        <a:pt x="32" y="72"/>
                      </a:lnTo>
                      <a:lnTo>
                        <a:pt x="32" y="63"/>
                      </a:lnTo>
                      <a:lnTo>
                        <a:pt x="35" y="63"/>
                      </a:lnTo>
                      <a:lnTo>
                        <a:pt x="35" y="52"/>
                      </a:lnTo>
                      <a:lnTo>
                        <a:pt x="37" y="52"/>
                      </a:lnTo>
                      <a:lnTo>
                        <a:pt x="37" y="43"/>
                      </a:lnTo>
                      <a:lnTo>
                        <a:pt x="40" y="43"/>
                      </a:lnTo>
                      <a:lnTo>
                        <a:pt x="40" y="34"/>
                      </a:lnTo>
                      <a:lnTo>
                        <a:pt x="43" y="34"/>
                      </a:lnTo>
                      <a:lnTo>
                        <a:pt x="43" y="26"/>
                      </a:lnTo>
                      <a:lnTo>
                        <a:pt x="46" y="26"/>
                      </a:lnTo>
                      <a:lnTo>
                        <a:pt x="46" y="17"/>
                      </a:lnTo>
                      <a:lnTo>
                        <a:pt x="49" y="17"/>
                      </a:lnTo>
                      <a:lnTo>
                        <a:pt x="49" y="5"/>
                      </a:lnTo>
                      <a:lnTo>
                        <a:pt x="52" y="5"/>
                      </a:lnTo>
                      <a:lnTo>
                        <a:pt x="52" y="0"/>
                      </a:lnTo>
                      <a:lnTo>
                        <a:pt x="55" y="0"/>
                      </a:lnTo>
                      <a:lnTo>
                        <a:pt x="55" y="3"/>
                      </a:lnTo>
                      <a:lnTo>
                        <a:pt x="58" y="3"/>
                      </a:lnTo>
                      <a:lnTo>
                        <a:pt x="58" y="5"/>
                      </a:lnTo>
                      <a:lnTo>
                        <a:pt x="61" y="5"/>
                      </a:lnTo>
                      <a:lnTo>
                        <a:pt x="61" y="8"/>
                      </a:lnTo>
                      <a:lnTo>
                        <a:pt x="63" y="8"/>
                      </a:lnTo>
                      <a:lnTo>
                        <a:pt x="63" y="11"/>
                      </a:lnTo>
                      <a:lnTo>
                        <a:pt x="66" y="11"/>
                      </a:lnTo>
                      <a:lnTo>
                        <a:pt x="66" y="14"/>
                      </a:lnTo>
                      <a:lnTo>
                        <a:pt x="69" y="14"/>
                      </a:lnTo>
                      <a:lnTo>
                        <a:pt x="69" y="17"/>
                      </a:lnTo>
                      <a:lnTo>
                        <a:pt x="72" y="17"/>
                      </a:lnTo>
                      <a:lnTo>
                        <a:pt x="72" y="20"/>
                      </a:lnTo>
                      <a:lnTo>
                        <a:pt x="75" y="20"/>
                      </a:lnTo>
                      <a:lnTo>
                        <a:pt x="75" y="26"/>
                      </a:lnTo>
                      <a:lnTo>
                        <a:pt x="78" y="26"/>
                      </a:lnTo>
                      <a:lnTo>
                        <a:pt x="78" y="40"/>
                      </a:lnTo>
                      <a:lnTo>
                        <a:pt x="81" y="40"/>
                      </a:lnTo>
                      <a:lnTo>
                        <a:pt x="81" y="55"/>
                      </a:lnTo>
                      <a:lnTo>
                        <a:pt x="84" y="55"/>
                      </a:lnTo>
                      <a:lnTo>
                        <a:pt x="84" y="69"/>
                      </a:lnTo>
                      <a:lnTo>
                        <a:pt x="86" y="69"/>
                      </a:lnTo>
                      <a:lnTo>
                        <a:pt x="86" y="84"/>
                      </a:lnTo>
                      <a:lnTo>
                        <a:pt x="89" y="84"/>
                      </a:lnTo>
                      <a:lnTo>
                        <a:pt x="89" y="98"/>
                      </a:lnTo>
                      <a:lnTo>
                        <a:pt x="92" y="98"/>
                      </a:lnTo>
                      <a:lnTo>
                        <a:pt x="92" y="112"/>
                      </a:lnTo>
                      <a:lnTo>
                        <a:pt x="95" y="112"/>
                      </a:lnTo>
                      <a:lnTo>
                        <a:pt x="95" y="127"/>
                      </a:lnTo>
                      <a:lnTo>
                        <a:pt x="98" y="127"/>
                      </a:lnTo>
                      <a:lnTo>
                        <a:pt x="98" y="141"/>
                      </a:lnTo>
                      <a:lnTo>
                        <a:pt x="101" y="141"/>
                      </a:lnTo>
                      <a:lnTo>
                        <a:pt x="101" y="164"/>
                      </a:lnTo>
                      <a:lnTo>
                        <a:pt x="104" y="164"/>
                      </a:lnTo>
                      <a:lnTo>
                        <a:pt x="104" y="188"/>
                      </a:lnTo>
                      <a:lnTo>
                        <a:pt x="107" y="188"/>
                      </a:lnTo>
                      <a:lnTo>
                        <a:pt x="107" y="211"/>
                      </a:lnTo>
                      <a:lnTo>
                        <a:pt x="110" y="211"/>
                      </a:lnTo>
                      <a:lnTo>
                        <a:pt x="110" y="234"/>
                      </a:lnTo>
                      <a:lnTo>
                        <a:pt x="112" y="234"/>
                      </a:lnTo>
                      <a:lnTo>
                        <a:pt x="112" y="257"/>
                      </a:lnTo>
                      <a:lnTo>
                        <a:pt x="115" y="257"/>
                      </a:lnTo>
                      <a:lnTo>
                        <a:pt x="115" y="283"/>
                      </a:lnTo>
                      <a:lnTo>
                        <a:pt x="118" y="283"/>
                      </a:lnTo>
                      <a:lnTo>
                        <a:pt x="118" y="306"/>
                      </a:lnTo>
                      <a:lnTo>
                        <a:pt x="121" y="306"/>
                      </a:lnTo>
                      <a:lnTo>
                        <a:pt x="121" y="329"/>
                      </a:lnTo>
                      <a:lnTo>
                        <a:pt x="124" y="329"/>
                      </a:lnTo>
                      <a:lnTo>
                        <a:pt x="124" y="358"/>
                      </a:lnTo>
                      <a:lnTo>
                        <a:pt x="127" y="358"/>
                      </a:lnTo>
                      <a:lnTo>
                        <a:pt x="127" y="387"/>
                      </a:lnTo>
                      <a:lnTo>
                        <a:pt x="130" y="387"/>
                      </a:lnTo>
                      <a:lnTo>
                        <a:pt x="130" y="416"/>
                      </a:lnTo>
                      <a:lnTo>
                        <a:pt x="133" y="416"/>
                      </a:lnTo>
                      <a:lnTo>
                        <a:pt x="133" y="442"/>
                      </a:lnTo>
                      <a:lnTo>
                        <a:pt x="136" y="442"/>
                      </a:lnTo>
                      <a:lnTo>
                        <a:pt x="136" y="471"/>
                      </a:lnTo>
                      <a:lnTo>
                        <a:pt x="138" y="471"/>
                      </a:lnTo>
                      <a:lnTo>
                        <a:pt x="138" y="500"/>
                      </a:lnTo>
                      <a:lnTo>
                        <a:pt x="141" y="500"/>
                      </a:lnTo>
                      <a:lnTo>
                        <a:pt x="141" y="529"/>
                      </a:lnTo>
                      <a:lnTo>
                        <a:pt x="144" y="529"/>
                      </a:lnTo>
                      <a:lnTo>
                        <a:pt x="144" y="558"/>
                      </a:lnTo>
                      <a:lnTo>
                        <a:pt x="147" y="558"/>
                      </a:lnTo>
                      <a:lnTo>
                        <a:pt x="147" y="586"/>
                      </a:lnTo>
                      <a:lnTo>
                        <a:pt x="150" y="586"/>
                      </a:lnTo>
                      <a:lnTo>
                        <a:pt x="150" y="618"/>
                      </a:lnTo>
                      <a:lnTo>
                        <a:pt x="153" y="618"/>
                      </a:lnTo>
                      <a:lnTo>
                        <a:pt x="153" y="647"/>
                      </a:lnTo>
                      <a:lnTo>
                        <a:pt x="156" y="647"/>
                      </a:lnTo>
                      <a:lnTo>
                        <a:pt x="156" y="676"/>
                      </a:lnTo>
                      <a:lnTo>
                        <a:pt x="159" y="676"/>
                      </a:lnTo>
                      <a:lnTo>
                        <a:pt x="159" y="708"/>
                      </a:lnTo>
                      <a:lnTo>
                        <a:pt x="161" y="708"/>
                      </a:lnTo>
                      <a:lnTo>
                        <a:pt x="161" y="737"/>
                      </a:lnTo>
                      <a:lnTo>
                        <a:pt x="164" y="737"/>
                      </a:lnTo>
                      <a:lnTo>
                        <a:pt x="164" y="766"/>
                      </a:lnTo>
                      <a:lnTo>
                        <a:pt x="167" y="766"/>
                      </a:lnTo>
                      <a:lnTo>
                        <a:pt x="167" y="794"/>
                      </a:lnTo>
                      <a:lnTo>
                        <a:pt x="170" y="794"/>
                      </a:lnTo>
                      <a:lnTo>
                        <a:pt x="170" y="823"/>
                      </a:lnTo>
                      <a:lnTo>
                        <a:pt x="173" y="823"/>
                      </a:lnTo>
                      <a:lnTo>
                        <a:pt x="173" y="849"/>
                      </a:lnTo>
                      <a:lnTo>
                        <a:pt x="176" y="849"/>
                      </a:lnTo>
                      <a:lnTo>
                        <a:pt x="176" y="878"/>
                      </a:lnTo>
                      <a:lnTo>
                        <a:pt x="179" y="878"/>
                      </a:lnTo>
                      <a:lnTo>
                        <a:pt x="179" y="904"/>
                      </a:lnTo>
                      <a:lnTo>
                        <a:pt x="182" y="904"/>
                      </a:lnTo>
                      <a:lnTo>
                        <a:pt x="182" y="930"/>
                      </a:lnTo>
                      <a:lnTo>
                        <a:pt x="185" y="930"/>
                      </a:lnTo>
                      <a:lnTo>
                        <a:pt x="185" y="959"/>
                      </a:lnTo>
                      <a:lnTo>
                        <a:pt x="187" y="959"/>
                      </a:lnTo>
                      <a:lnTo>
                        <a:pt x="187" y="985"/>
                      </a:lnTo>
                      <a:lnTo>
                        <a:pt x="190" y="985"/>
                      </a:lnTo>
                      <a:lnTo>
                        <a:pt x="190" y="1011"/>
                      </a:lnTo>
                      <a:lnTo>
                        <a:pt x="193" y="1011"/>
                      </a:lnTo>
                      <a:lnTo>
                        <a:pt x="193" y="1034"/>
                      </a:lnTo>
                      <a:lnTo>
                        <a:pt x="196" y="1034"/>
                      </a:lnTo>
                      <a:lnTo>
                        <a:pt x="196" y="1055"/>
                      </a:lnTo>
                      <a:lnTo>
                        <a:pt x="199" y="1055"/>
                      </a:lnTo>
                      <a:lnTo>
                        <a:pt x="199" y="1078"/>
                      </a:lnTo>
                      <a:lnTo>
                        <a:pt x="202" y="1078"/>
                      </a:lnTo>
                      <a:lnTo>
                        <a:pt x="202" y="1098"/>
                      </a:lnTo>
                      <a:lnTo>
                        <a:pt x="205" y="1098"/>
                      </a:lnTo>
                      <a:lnTo>
                        <a:pt x="205" y="1118"/>
                      </a:lnTo>
                      <a:lnTo>
                        <a:pt x="208" y="1118"/>
                      </a:lnTo>
                      <a:lnTo>
                        <a:pt x="208" y="1141"/>
                      </a:lnTo>
                      <a:lnTo>
                        <a:pt x="211" y="1141"/>
                      </a:lnTo>
                      <a:lnTo>
                        <a:pt x="211" y="1162"/>
                      </a:lnTo>
                      <a:lnTo>
                        <a:pt x="213" y="1162"/>
                      </a:lnTo>
                      <a:lnTo>
                        <a:pt x="213" y="1182"/>
                      </a:lnTo>
                      <a:lnTo>
                        <a:pt x="216" y="1182"/>
                      </a:lnTo>
                      <a:lnTo>
                        <a:pt x="216" y="1196"/>
                      </a:lnTo>
                      <a:lnTo>
                        <a:pt x="219" y="1196"/>
                      </a:lnTo>
                      <a:lnTo>
                        <a:pt x="219" y="1211"/>
                      </a:lnTo>
                      <a:lnTo>
                        <a:pt x="222" y="1211"/>
                      </a:lnTo>
                      <a:lnTo>
                        <a:pt x="222" y="1222"/>
                      </a:lnTo>
                      <a:lnTo>
                        <a:pt x="225" y="1222"/>
                      </a:lnTo>
                      <a:lnTo>
                        <a:pt x="225" y="1237"/>
                      </a:lnTo>
                      <a:lnTo>
                        <a:pt x="228" y="1237"/>
                      </a:lnTo>
                      <a:lnTo>
                        <a:pt x="228" y="1248"/>
                      </a:lnTo>
                      <a:lnTo>
                        <a:pt x="231" y="1248"/>
                      </a:lnTo>
                      <a:lnTo>
                        <a:pt x="231" y="1263"/>
                      </a:lnTo>
                      <a:lnTo>
                        <a:pt x="234" y="1263"/>
                      </a:lnTo>
                      <a:lnTo>
                        <a:pt x="234" y="1274"/>
                      </a:lnTo>
                      <a:lnTo>
                        <a:pt x="236" y="1274"/>
                      </a:lnTo>
                      <a:lnTo>
                        <a:pt x="236" y="1289"/>
                      </a:lnTo>
                      <a:lnTo>
                        <a:pt x="239" y="1289"/>
                      </a:lnTo>
                      <a:lnTo>
                        <a:pt x="239" y="1292"/>
                      </a:lnTo>
                      <a:lnTo>
                        <a:pt x="242" y="1292"/>
                      </a:lnTo>
                      <a:lnTo>
                        <a:pt x="242" y="1297"/>
                      </a:lnTo>
                      <a:lnTo>
                        <a:pt x="245" y="1297"/>
                      </a:lnTo>
                      <a:lnTo>
                        <a:pt x="245" y="1300"/>
                      </a:lnTo>
                      <a:lnTo>
                        <a:pt x="248" y="1300"/>
                      </a:lnTo>
                      <a:lnTo>
                        <a:pt x="248" y="1303"/>
                      </a:lnTo>
                      <a:lnTo>
                        <a:pt x="251" y="1303"/>
                      </a:lnTo>
                      <a:lnTo>
                        <a:pt x="251" y="1309"/>
                      </a:lnTo>
                      <a:lnTo>
                        <a:pt x="254" y="1309"/>
                      </a:lnTo>
                      <a:lnTo>
                        <a:pt x="254" y="1312"/>
                      </a:lnTo>
                      <a:lnTo>
                        <a:pt x="257" y="1312"/>
                      </a:lnTo>
                      <a:lnTo>
                        <a:pt x="257" y="1318"/>
                      </a:lnTo>
                      <a:lnTo>
                        <a:pt x="260" y="1318"/>
                      </a:lnTo>
                      <a:lnTo>
                        <a:pt x="260" y="1321"/>
                      </a:lnTo>
                      <a:lnTo>
                        <a:pt x="262" y="1321"/>
                      </a:lnTo>
                      <a:lnTo>
                        <a:pt x="262" y="1315"/>
                      </a:lnTo>
                      <a:lnTo>
                        <a:pt x="265" y="1315"/>
                      </a:lnTo>
                      <a:lnTo>
                        <a:pt x="265" y="1309"/>
                      </a:lnTo>
                      <a:lnTo>
                        <a:pt x="268" y="1309"/>
                      </a:lnTo>
                      <a:lnTo>
                        <a:pt x="268" y="1306"/>
                      </a:lnTo>
                      <a:lnTo>
                        <a:pt x="271" y="1306"/>
                      </a:lnTo>
                      <a:lnTo>
                        <a:pt x="271" y="1300"/>
                      </a:lnTo>
                      <a:lnTo>
                        <a:pt x="274" y="1300"/>
                      </a:lnTo>
                      <a:lnTo>
                        <a:pt x="274" y="1294"/>
                      </a:lnTo>
                      <a:lnTo>
                        <a:pt x="277" y="1294"/>
                      </a:lnTo>
                      <a:lnTo>
                        <a:pt x="277" y="1292"/>
                      </a:lnTo>
                      <a:lnTo>
                        <a:pt x="280" y="1292"/>
                      </a:lnTo>
                      <a:lnTo>
                        <a:pt x="280" y="1286"/>
                      </a:lnTo>
                      <a:lnTo>
                        <a:pt x="283" y="1286"/>
                      </a:lnTo>
                      <a:lnTo>
                        <a:pt x="283" y="1280"/>
                      </a:lnTo>
                      <a:lnTo>
                        <a:pt x="285" y="1280"/>
                      </a:lnTo>
                      <a:lnTo>
                        <a:pt x="285" y="1268"/>
                      </a:lnTo>
                      <a:lnTo>
                        <a:pt x="288" y="1268"/>
                      </a:lnTo>
                      <a:lnTo>
                        <a:pt x="288" y="1254"/>
                      </a:lnTo>
                      <a:lnTo>
                        <a:pt x="291" y="1254"/>
                      </a:lnTo>
                      <a:lnTo>
                        <a:pt x="291" y="1242"/>
                      </a:lnTo>
                      <a:lnTo>
                        <a:pt x="294" y="1242"/>
                      </a:lnTo>
                      <a:lnTo>
                        <a:pt x="294" y="1231"/>
                      </a:lnTo>
                      <a:lnTo>
                        <a:pt x="297" y="1231"/>
                      </a:lnTo>
                      <a:lnTo>
                        <a:pt x="297" y="1216"/>
                      </a:lnTo>
                      <a:lnTo>
                        <a:pt x="300" y="1216"/>
                      </a:lnTo>
                      <a:lnTo>
                        <a:pt x="300" y="1205"/>
                      </a:lnTo>
                      <a:lnTo>
                        <a:pt x="303" y="1205"/>
                      </a:lnTo>
                      <a:lnTo>
                        <a:pt x="303" y="1193"/>
                      </a:lnTo>
                      <a:lnTo>
                        <a:pt x="306" y="1193"/>
                      </a:lnTo>
                      <a:lnTo>
                        <a:pt x="306" y="1179"/>
                      </a:lnTo>
                      <a:lnTo>
                        <a:pt x="309" y="1179"/>
                      </a:lnTo>
                      <a:lnTo>
                        <a:pt x="309" y="1162"/>
                      </a:lnTo>
                      <a:lnTo>
                        <a:pt x="311" y="1162"/>
                      </a:lnTo>
                      <a:lnTo>
                        <a:pt x="311" y="1144"/>
                      </a:lnTo>
                      <a:lnTo>
                        <a:pt x="314" y="1144"/>
                      </a:lnTo>
                      <a:lnTo>
                        <a:pt x="314" y="1127"/>
                      </a:lnTo>
                      <a:lnTo>
                        <a:pt x="317" y="1127"/>
                      </a:lnTo>
                      <a:lnTo>
                        <a:pt x="317" y="1110"/>
                      </a:lnTo>
                      <a:lnTo>
                        <a:pt x="320" y="1110"/>
                      </a:lnTo>
                      <a:lnTo>
                        <a:pt x="320" y="1092"/>
                      </a:lnTo>
                      <a:lnTo>
                        <a:pt x="323" y="1092"/>
                      </a:lnTo>
                      <a:lnTo>
                        <a:pt x="323" y="1072"/>
                      </a:lnTo>
                      <a:lnTo>
                        <a:pt x="326" y="1072"/>
                      </a:lnTo>
                      <a:lnTo>
                        <a:pt x="326" y="1055"/>
                      </a:lnTo>
                      <a:lnTo>
                        <a:pt x="329" y="1055"/>
                      </a:lnTo>
                      <a:lnTo>
                        <a:pt x="329" y="1037"/>
                      </a:lnTo>
                      <a:lnTo>
                        <a:pt x="332" y="1037"/>
                      </a:lnTo>
                      <a:lnTo>
                        <a:pt x="332" y="1017"/>
                      </a:lnTo>
                      <a:lnTo>
                        <a:pt x="335" y="1017"/>
                      </a:lnTo>
                      <a:lnTo>
                        <a:pt x="335" y="997"/>
                      </a:lnTo>
                      <a:lnTo>
                        <a:pt x="337" y="997"/>
                      </a:lnTo>
                      <a:lnTo>
                        <a:pt x="337" y="977"/>
                      </a:lnTo>
                      <a:lnTo>
                        <a:pt x="340" y="977"/>
                      </a:lnTo>
                      <a:lnTo>
                        <a:pt x="340" y="956"/>
                      </a:lnTo>
                      <a:lnTo>
                        <a:pt x="343" y="956"/>
                      </a:lnTo>
                      <a:lnTo>
                        <a:pt x="343" y="936"/>
                      </a:lnTo>
                      <a:lnTo>
                        <a:pt x="346" y="936"/>
                      </a:lnTo>
                      <a:lnTo>
                        <a:pt x="346" y="916"/>
                      </a:lnTo>
                      <a:lnTo>
                        <a:pt x="349" y="916"/>
                      </a:lnTo>
                      <a:lnTo>
                        <a:pt x="349" y="893"/>
                      </a:lnTo>
                      <a:lnTo>
                        <a:pt x="352" y="893"/>
                      </a:lnTo>
                      <a:lnTo>
                        <a:pt x="352" y="873"/>
                      </a:lnTo>
                      <a:lnTo>
                        <a:pt x="355" y="873"/>
                      </a:lnTo>
                      <a:lnTo>
                        <a:pt x="355" y="852"/>
                      </a:lnTo>
                      <a:lnTo>
                        <a:pt x="358" y="852"/>
                      </a:lnTo>
                      <a:lnTo>
                        <a:pt x="358" y="832"/>
                      </a:lnTo>
                      <a:lnTo>
                        <a:pt x="360" y="832"/>
                      </a:lnTo>
                      <a:lnTo>
                        <a:pt x="360" y="812"/>
                      </a:lnTo>
                      <a:lnTo>
                        <a:pt x="363" y="812"/>
                      </a:lnTo>
                      <a:lnTo>
                        <a:pt x="363" y="789"/>
                      </a:lnTo>
                      <a:lnTo>
                        <a:pt x="366" y="789"/>
                      </a:lnTo>
                      <a:lnTo>
                        <a:pt x="366" y="768"/>
                      </a:lnTo>
                      <a:lnTo>
                        <a:pt x="369" y="768"/>
                      </a:lnTo>
                      <a:lnTo>
                        <a:pt x="369" y="748"/>
                      </a:lnTo>
                      <a:lnTo>
                        <a:pt x="372" y="748"/>
                      </a:lnTo>
                      <a:lnTo>
                        <a:pt x="372" y="728"/>
                      </a:lnTo>
                      <a:lnTo>
                        <a:pt x="375" y="728"/>
                      </a:lnTo>
                      <a:lnTo>
                        <a:pt x="375" y="708"/>
                      </a:lnTo>
                      <a:lnTo>
                        <a:pt x="378" y="708"/>
                      </a:lnTo>
                      <a:lnTo>
                        <a:pt x="378" y="688"/>
                      </a:lnTo>
                      <a:lnTo>
                        <a:pt x="381" y="688"/>
                      </a:lnTo>
                      <a:lnTo>
                        <a:pt x="381" y="667"/>
                      </a:lnTo>
                      <a:lnTo>
                        <a:pt x="384" y="667"/>
                      </a:lnTo>
                      <a:lnTo>
                        <a:pt x="384" y="650"/>
                      </a:lnTo>
                      <a:lnTo>
                        <a:pt x="386" y="650"/>
                      </a:lnTo>
                      <a:lnTo>
                        <a:pt x="386" y="630"/>
                      </a:lnTo>
                      <a:lnTo>
                        <a:pt x="389" y="630"/>
                      </a:lnTo>
                      <a:lnTo>
                        <a:pt x="389" y="610"/>
                      </a:lnTo>
                      <a:lnTo>
                        <a:pt x="392" y="610"/>
                      </a:lnTo>
                      <a:lnTo>
                        <a:pt x="392" y="592"/>
                      </a:lnTo>
                      <a:lnTo>
                        <a:pt x="395" y="592"/>
                      </a:lnTo>
                      <a:lnTo>
                        <a:pt x="395" y="572"/>
                      </a:lnTo>
                      <a:lnTo>
                        <a:pt x="398" y="572"/>
                      </a:lnTo>
                      <a:lnTo>
                        <a:pt x="398" y="555"/>
                      </a:lnTo>
                      <a:lnTo>
                        <a:pt x="401" y="555"/>
                      </a:lnTo>
                      <a:lnTo>
                        <a:pt x="401" y="537"/>
                      </a:lnTo>
                      <a:lnTo>
                        <a:pt x="404" y="537"/>
                      </a:lnTo>
                      <a:lnTo>
                        <a:pt x="404" y="520"/>
                      </a:lnTo>
                      <a:lnTo>
                        <a:pt x="407" y="520"/>
                      </a:lnTo>
                      <a:lnTo>
                        <a:pt x="407" y="505"/>
                      </a:lnTo>
                      <a:lnTo>
                        <a:pt x="409" y="505"/>
                      </a:lnTo>
                      <a:lnTo>
                        <a:pt x="409" y="488"/>
                      </a:lnTo>
                      <a:lnTo>
                        <a:pt x="412" y="488"/>
                      </a:lnTo>
                      <a:lnTo>
                        <a:pt x="412" y="474"/>
                      </a:lnTo>
                      <a:lnTo>
                        <a:pt x="415" y="474"/>
                      </a:lnTo>
                      <a:lnTo>
                        <a:pt x="415" y="456"/>
                      </a:lnTo>
                      <a:lnTo>
                        <a:pt x="418" y="456"/>
                      </a:lnTo>
                      <a:lnTo>
                        <a:pt x="418" y="442"/>
                      </a:lnTo>
                      <a:lnTo>
                        <a:pt x="421" y="442"/>
                      </a:lnTo>
                      <a:lnTo>
                        <a:pt x="421" y="425"/>
                      </a:lnTo>
                      <a:lnTo>
                        <a:pt x="424" y="425"/>
                      </a:lnTo>
                      <a:lnTo>
                        <a:pt x="424" y="413"/>
                      </a:lnTo>
                      <a:lnTo>
                        <a:pt x="427" y="413"/>
                      </a:lnTo>
                      <a:lnTo>
                        <a:pt x="427" y="401"/>
                      </a:lnTo>
                      <a:lnTo>
                        <a:pt x="430" y="401"/>
                      </a:lnTo>
                      <a:lnTo>
                        <a:pt x="430" y="390"/>
                      </a:lnTo>
                      <a:lnTo>
                        <a:pt x="433" y="390"/>
                      </a:lnTo>
                      <a:lnTo>
                        <a:pt x="433" y="378"/>
                      </a:lnTo>
                      <a:lnTo>
                        <a:pt x="435" y="378"/>
                      </a:lnTo>
                      <a:lnTo>
                        <a:pt x="435" y="364"/>
                      </a:lnTo>
                      <a:lnTo>
                        <a:pt x="438" y="364"/>
                      </a:lnTo>
                      <a:lnTo>
                        <a:pt x="438" y="352"/>
                      </a:lnTo>
                      <a:lnTo>
                        <a:pt x="441" y="352"/>
                      </a:lnTo>
                      <a:lnTo>
                        <a:pt x="441" y="341"/>
                      </a:lnTo>
                      <a:lnTo>
                        <a:pt x="444" y="341"/>
                      </a:lnTo>
                      <a:lnTo>
                        <a:pt x="444" y="329"/>
                      </a:lnTo>
                      <a:lnTo>
                        <a:pt x="447" y="329"/>
                      </a:lnTo>
                      <a:lnTo>
                        <a:pt x="447" y="321"/>
                      </a:lnTo>
                      <a:lnTo>
                        <a:pt x="450" y="321"/>
                      </a:lnTo>
                      <a:lnTo>
                        <a:pt x="450" y="315"/>
                      </a:lnTo>
                      <a:lnTo>
                        <a:pt x="453" y="315"/>
                      </a:lnTo>
                      <a:lnTo>
                        <a:pt x="453" y="306"/>
                      </a:lnTo>
                      <a:lnTo>
                        <a:pt x="456" y="306"/>
                      </a:lnTo>
                      <a:lnTo>
                        <a:pt x="456" y="297"/>
                      </a:lnTo>
                      <a:lnTo>
                        <a:pt x="459" y="297"/>
                      </a:lnTo>
                      <a:lnTo>
                        <a:pt x="459" y="292"/>
                      </a:lnTo>
                      <a:lnTo>
                        <a:pt x="461" y="292"/>
                      </a:lnTo>
                      <a:lnTo>
                        <a:pt x="461" y="283"/>
                      </a:lnTo>
                      <a:lnTo>
                        <a:pt x="464" y="283"/>
                      </a:lnTo>
                      <a:lnTo>
                        <a:pt x="464" y="274"/>
                      </a:lnTo>
                      <a:lnTo>
                        <a:pt x="467" y="274"/>
                      </a:lnTo>
                      <a:lnTo>
                        <a:pt x="467" y="268"/>
                      </a:lnTo>
                      <a:lnTo>
                        <a:pt x="470" y="268"/>
                      </a:lnTo>
                      <a:lnTo>
                        <a:pt x="470" y="263"/>
                      </a:lnTo>
                      <a:lnTo>
                        <a:pt x="473" y="263"/>
                      </a:lnTo>
                      <a:lnTo>
                        <a:pt x="473" y="260"/>
                      </a:lnTo>
                      <a:lnTo>
                        <a:pt x="476" y="260"/>
                      </a:lnTo>
                      <a:lnTo>
                        <a:pt x="476" y="257"/>
                      </a:lnTo>
                      <a:lnTo>
                        <a:pt x="479" y="257"/>
                      </a:lnTo>
                      <a:lnTo>
                        <a:pt x="479" y="251"/>
                      </a:lnTo>
                      <a:lnTo>
                        <a:pt x="482" y="251"/>
                      </a:lnTo>
                      <a:lnTo>
                        <a:pt x="482" y="248"/>
                      </a:lnTo>
                      <a:lnTo>
                        <a:pt x="484" y="248"/>
                      </a:lnTo>
                      <a:lnTo>
                        <a:pt x="484" y="245"/>
                      </a:lnTo>
                      <a:lnTo>
                        <a:pt x="487" y="245"/>
                      </a:lnTo>
                      <a:lnTo>
                        <a:pt x="487" y="240"/>
                      </a:lnTo>
                      <a:lnTo>
                        <a:pt x="490" y="240"/>
                      </a:lnTo>
                      <a:lnTo>
                        <a:pt x="490" y="237"/>
                      </a:lnTo>
                      <a:lnTo>
                        <a:pt x="493" y="237"/>
                      </a:lnTo>
                      <a:lnTo>
                        <a:pt x="493" y="237"/>
                      </a:lnTo>
                      <a:lnTo>
                        <a:pt x="496" y="237"/>
                      </a:lnTo>
                      <a:lnTo>
                        <a:pt x="496" y="234"/>
                      </a:lnTo>
                      <a:lnTo>
                        <a:pt x="499" y="234"/>
                      </a:lnTo>
                      <a:lnTo>
                        <a:pt x="505" y="234"/>
                      </a:lnTo>
                      <a:lnTo>
                        <a:pt x="508" y="234"/>
                      </a:lnTo>
                      <a:lnTo>
                        <a:pt x="508" y="231"/>
                      </a:lnTo>
                      <a:lnTo>
                        <a:pt x="510" y="231"/>
                      </a:lnTo>
                      <a:lnTo>
                        <a:pt x="531" y="231"/>
                      </a:lnTo>
                      <a:lnTo>
                        <a:pt x="533" y="231"/>
                      </a:lnTo>
                      <a:lnTo>
                        <a:pt x="533" y="234"/>
                      </a:lnTo>
                      <a:lnTo>
                        <a:pt x="536" y="234"/>
                      </a:lnTo>
                      <a:lnTo>
                        <a:pt x="562" y="234"/>
                      </a:lnTo>
                      <a:lnTo>
                        <a:pt x="565" y="234"/>
                      </a:lnTo>
                      <a:lnTo>
                        <a:pt x="565" y="231"/>
                      </a:lnTo>
                      <a:lnTo>
                        <a:pt x="568" y="231"/>
                      </a:lnTo>
                      <a:lnTo>
                        <a:pt x="571" y="231"/>
                      </a:lnTo>
                      <a:lnTo>
                        <a:pt x="574" y="231"/>
                      </a:lnTo>
                      <a:lnTo>
                        <a:pt x="574" y="228"/>
                      </a:lnTo>
                      <a:lnTo>
                        <a:pt x="577" y="228"/>
                      </a:lnTo>
                      <a:lnTo>
                        <a:pt x="577" y="228"/>
                      </a:lnTo>
                      <a:lnTo>
                        <a:pt x="580" y="228"/>
                      </a:lnTo>
                      <a:lnTo>
                        <a:pt x="580" y="225"/>
                      </a:lnTo>
                      <a:lnTo>
                        <a:pt x="583" y="225"/>
                      </a:lnTo>
                      <a:lnTo>
                        <a:pt x="583" y="225"/>
                      </a:lnTo>
                      <a:lnTo>
                        <a:pt x="585" y="225"/>
                      </a:lnTo>
                      <a:lnTo>
                        <a:pt x="585" y="222"/>
                      </a:lnTo>
                      <a:lnTo>
                        <a:pt x="588" y="222"/>
                      </a:lnTo>
                      <a:lnTo>
                        <a:pt x="588" y="219"/>
                      </a:lnTo>
                      <a:lnTo>
                        <a:pt x="591" y="219"/>
                      </a:lnTo>
                      <a:lnTo>
                        <a:pt x="591" y="216"/>
                      </a:lnTo>
                      <a:lnTo>
                        <a:pt x="594" y="216"/>
                      </a:lnTo>
                      <a:lnTo>
                        <a:pt x="594" y="214"/>
                      </a:lnTo>
                      <a:lnTo>
                        <a:pt x="597" y="214"/>
                      </a:lnTo>
                      <a:lnTo>
                        <a:pt x="597" y="211"/>
                      </a:lnTo>
                      <a:lnTo>
                        <a:pt x="600" y="211"/>
                      </a:lnTo>
                      <a:lnTo>
                        <a:pt x="600" y="208"/>
                      </a:lnTo>
                      <a:lnTo>
                        <a:pt x="603" y="208"/>
                      </a:lnTo>
                      <a:lnTo>
                        <a:pt x="603" y="205"/>
                      </a:lnTo>
                      <a:lnTo>
                        <a:pt x="606" y="205"/>
                      </a:lnTo>
                      <a:lnTo>
                        <a:pt x="606" y="202"/>
                      </a:lnTo>
                      <a:lnTo>
                        <a:pt x="608" y="202"/>
                      </a:lnTo>
                      <a:lnTo>
                        <a:pt x="608" y="196"/>
                      </a:lnTo>
                      <a:lnTo>
                        <a:pt x="611" y="196"/>
                      </a:lnTo>
                      <a:lnTo>
                        <a:pt x="611" y="193"/>
                      </a:lnTo>
                      <a:lnTo>
                        <a:pt x="614" y="193"/>
                      </a:lnTo>
                      <a:lnTo>
                        <a:pt x="614" y="188"/>
                      </a:lnTo>
                      <a:lnTo>
                        <a:pt x="617" y="188"/>
                      </a:lnTo>
                      <a:lnTo>
                        <a:pt x="617" y="185"/>
                      </a:lnTo>
                      <a:lnTo>
                        <a:pt x="620" y="185"/>
                      </a:lnTo>
                      <a:lnTo>
                        <a:pt x="620" y="179"/>
                      </a:lnTo>
                      <a:lnTo>
                        <a:pt x="623" y="179"/>
                      </a:lnTo>
                      <a:lnTo>
                        <a:pt x="623" y="176"/>
                      </a:lnTo>
                      <a:lnTo>
                        <a:pt x="626" y="176"/>
                      </a:lnTo>
                      <a:lnTo>
                        <a:pt x="626" y="170"/>
                      </a:lnTo>
                      <a:lnTo>
                        <a:pt x="629" y="170"/>
                      </a:lnTo>
                      <a:lnTo>
                        <a:pt x="629" y="167"/>
                      </a:lnTo>
                      <a:lnTo>
                        <a:pt x="632" y="167"/>
                      </a:lnTo>
                      <a:lnTo>
                        <a:pt x="632" y="162"/>
                      </a:lnTo>
                      <a:lnTo>
                        <a:pt x="634" y="162"/>
                      </a:lnTo>
                      <a:lnTo>
                        <a:pt x="634" y="159"/>
                      </a:lnTo>
                      <a:lnTo>
                        <a:pt x="637" y="159"/>
                      </a:lnTo>
                      <a:lnTo>
                        <a:pt x="637" y="153"/>
                      </a:lnTo>
                      <a:lnTo>
                        <a:pt x="640" y="153"/>
                      </a:lnTo>
                      <a:lnTo>
                        <a:pt x="640" y="147"/>
                      </a:lnTo>
                      <a:lnTo>
                        <a:pt x="643" y="147"/>
                      </a:lnTo>
                      <a:lnTo>
                        <a:pt x="643" y="144"/>
                      </a:lnTo>
                      <a:lnTo>
                        <a:pt x="646" y="144"/>
                      </a:lnTo>
                      <a:lnTo>
                        <a:pt x="646" y="138"/>
                      </a:lnTo>
                      <a:lnTo>
                        <a:pt x="649" y="138"/>
                      </a:lnTo>
                      <a:lnTo>
                        <a:pt x="649" y="133"/>
                      </a:lnTo>
                      <a:lnTo>
                        <a:pt x="652" y="133"/>
                      </a:lnTo>
                      <a:lnTo>
                        <a:pt x="652" y="130"/>
                      </a:lnTo>
                      <a:lnTo>
                        <a:pt x="655" y="130"/>
                      </a:lnTo>
                      <a:lnTo>
                        <a:pt x="655" y="124"/>
                      </a:lnTo>
                      <a:lnTo>
                        <a:pt x="657" y="124"/>
                      </a:lnTo>
                      <a:lnTo>
                        <a:pt x="657" y="121"/>
                      </a:lnTo>
                      <a:lnTo>
                        <a:pt x="660" y="121"/>
                      </a:lnTo>
                      <a:lnTo>
                        <a:pt x="660" y="115"/>
                      </a:lnTo>
                      <a:lnTo>
                        <a:pt x="663" y="115"/>
                      </a:lnTo>
                      <a:lnTo>
                        <a:pt x="663" y="112"/>
                      </a:lnTo>
                      <a:lnTo>
                        <a:pt x="666" y="112"/>
                      </a:lnTo>
                      <a:lnTo>
                        <a:pt x="666" y="110"/>
                      </a:lnTo>
                      <a:lnTo>
                        <a:pt x="669" y="110"/>
                      </a:lnTo>
                      <a:lnTo>
                        <a:pt x="669" y="104"/>
                      </a:lnTo>
                      <a:lnTo>
                        <a:pt x="672" y="104"/>
                      </a:lnTo>
                      <a:lnTo>
                        <a:pt x="672" y="101"/>
                      </a:lnTo>
                      <a:lnTo>
                        <a:pt x="675" y="101"/>
                      </a:lnTo>
                      <a:lnTo>
                        <a:pt x="675" y="95"/>
                      </a:lnTo>
                      <a:lnTo>
                        <a:pt x="678" y="95"/>
                      </a:lnTo>
                      <a:lnTo>
                        <a:pt x="678" y="95"/>
                      </a:lnTo>
                      <a:lnTo>
                        <a:pt x="681" y="95"/>
                      </a:lnTo>
                      <a:lnTo>
                        <a:pt x="681" y="92"/>
                      </a:lnTo>
                      <a:lnTo>
                        <a:pt x="683" y="92"/>
                      </a:lnTo>
                      <a:lnTo>
                        <a:pt x="683" y="92"/>
                      </a:lnTo>
                      <a:lnTo>
                        <a:pt x="686" y="92"/>
                      </a:lnTo>
                      <a:lnTo>
                        <a:pt x="686" y="89"/>
                      </a:lnTo>
                      <a:lnTo>
                        <a:pt x="689" y="89"/>
                      </a:lnTo>
                      <a:lnTo>
                        <a:pt x="689" y="86"/>
                      </a:lnTo>
                      <a:lnTo>
                        <a:pt x="692" y="86"/>
                      </a:lnTo>
                      <a:lnTo>
                        <a:pt x="692" y="86"/>
                      </a:lnTo>
                      <a:lnTo>
                        <a:pt x="695" y="86"/>
                      </a:lnTo>
                      <a:lnTo>
                        <a:pt x="695" y="84"/>
                      </a:lnTo>
                      <a:lnTo>
                        <a:pt x="698" y="84"/>
                      </a:lnTo>
                      <a:lnTo>
                        <a:pt x="698" y="81"/>
                      </a:lnTo>
                      <a:lnTo>
                        <a:pt x="701" y="81"/>
                      </a:lnTo>
                      <a:lnTo>
                        <a:pt x="701" y="84"/>
                      </a:lnTo>
                      <a:lnTo>
                        <a:pt x="704" y="84"/>
                      </a:lnTo>
                      <a:lnTo>
                        <a:pt x="704" y="86"/>
                      </a:lnTo>
                      <a:lnTo>
                        <a:pt x="707" y="86"/>
                      </a:lnTo>
                      <a:lnTo>
                        <a:pt x="707" y="89"/>
                      </a:lnTo>
                      <a:lnTo>
                        <a:pt x="709" y="89"/>
                      </a:lnTo>
                      <a:lnTo>
                        <a:pt x="709" y="89"/>
                      </a:lnTo>
                      <a:lnTo>
                        <a:pt x="712" y="89"/>
                      </a:lnTo>
                      <a:lnTo>
                        <a:pt x="712" y="92"/>
                      </a:lnTo>
                      <a:lnTo>
                        <a:pt x="715" y="92"/>
                      </a:lnTo>
                      <a:lnTo>
                        <a:pt x="715" y="95"/>
                      </a:lnTo>
                      <a:lnTo>
                        <a:pt x="718" y="95"/>
                      </a:lnTo>
                      <a:lnTo>
                        <a:pt x="718" y="98"/>
                      </a:lnTo>
                      <a:lnTo>
                        <a:pt x="721" y="98"/>
                      </a:lnTo>
                      <a:lnTo>
                        <a:pt x="721" y="98"/>
                      </a:lnTo>
                      <a:lnTo>
                        <a:pt x="724" y="98"/>
                      </a:lnTo>
                      <a:lnTo>
                        <a:pt x="724" y="107"/>
                      </a:lnTo>
                      <a:lnTo>
                        <a:pt x="727" y="107"/>
                      </a:lnTo>
                      <a:lnTo>
                        <a:pt x="727" y="112"/>
                      </a:lnTo>
                      <a:lnTo>
                        <a:pt x="730" y="112"/>
                      </a:lnTo>
                      <a:lnTo>
                        <a:pt x="730" y="121"/>
                      </a:lnTo>
                      <a:lnTo>
                        <a:pt x="732" y="121"/>
                      </a:lnTo>
                      <a:lnTo>
                        <a:pt x="732" y="127"/>
                      </a:lnTo>
                      <a:lnTo>
                        <a:pt x="735" y="127"/>
                      </a:lnTo>
                      <a:lnTo>
                        <a:pt x="735" y="136"/>
                      </a:lnTo>
                      <a:lnTo>
                        <a:pt x="738" y="136"/>
                      </a:lnTo>
                      <a:lnTo>
                        <a:pt x="738" y="144"/>
                      </a:lnTo>
                      <a:lnTo>
                        <a:pt x="741" y="144"/>
                      </a:lnTo>
                      <a:lnTo>
                        <a:pt x="741" y="150"/>
                      </a:lnTo>
                      <a:lnTo>
                        <a:pt x="744" y="150"/>
                      </a:lnTo>
                      <a:lnTo>
                        <a:pt x="744" y="159"/>
                      </a:lnTo>
                      <a:lnTo>
                        <a:pt x="747" y="159"/>
                      </a:lnTo>
                      <a:lnTo>
                        <a:pt x="747" y="170"/>
                      </a:lnTo>
                      <a:lnTo>
                        <a:pt x="750" y="170"/>
                      </a:lnTo>
                      <a:lnTo>
                        <a:pt x="750" y="185"/>
                      </a:lnTo>
                      <a:lnTo>
                        <a:pt x="753" y="185"/>
                      </a:lnTo>
                      <a:lnTo>
                        <a:pt x="753" y="199"/>
                      </a:lnTo>
                      <a:lnTo>
                        <a:pt x="756" y="199"/>
                      </a:lnTo>
                      <a:lnTo>
                        <a:pt x="756" y="211"/>
                      </a:lnTo>
                      <a:lnTo>
                        <a:pt x="758" y="211"/>
                      </a:lnTo>
                      <a:lnTo>
                        <a:pt x="758" y="225"/>
                      </a:lnTo>
                      <a:lnTo>
                        <a:pt x="761" y="225"/>
                      </a:lnTo>
                      <a:lnTo>
                        <a:pt x="761" y="237"/>
                      </a:lnTo>
                      <a:lnTo>
                        <a:pt x="764" y="237"/>
                      </a:lnTo>
                      <a:lnTo>
                        <a:pt x="764" y="251"/>
                      </a:lnTo>
                      <a:lnTo>
                        <a:pt x="767" y="251"/>
                      </a:lnTo>
                      <a:lnTo>
                        <a:pt x="767" y="266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 20">
                  <a:extLst>
                    <a:ext uri="{FF2B5EF4-FFF2-40B4-BE49-F238E27FC236}">
                      <a16:creationId xmlns:a16="http://schemas.microsoft.com/office/drawing/2014/main" id="{F1F1265E-3EBC-C5B2-8DB1-E4113558A2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7" y="1094"/>
                  <a:ext cx="770" cy="976"/>
                </a:xfrm>
                <a:custGeom>
                  <a:avLst/>
                  <a:gdLst>
                    <a:gd name="T0" fmla="*/ 9 w 770"/>
                    <a:gd name="T1" fmla="*/ 75 h 976"/>
                    <a:gd name="T2" fmla="*/ 20 w 770"/>
                    <a:gd name="T3" fmla="*/ 153 h 976"/>
                    <a:gd name="T4" fmla="*/ 32 w 770"/>
                    <a:gd name="T5" fmla="*/ 245 h 976"/>
                    <a:gd name="T6" fmla="*/ 43 w 770"/>
                    <a:gd name="T7" fmla="*/ 338 h 976"/>
                    <a:gd name="T8" fmla="*/ 55 w 770"/>
                    <a:gd name="T9" fmla="*/ 436 h 976"/>
                    <a:gd name="T10" fmla="*/ 66 w 770"/>
                    <a:gd name="T11" fmla="*/ 531 h 976"/>
                    <a:gd name="T12" fmla="*/ 78 w 770"/>
                    <a:gd name="T13" fmla="*/ 624 h 976"/>
                    <a:gd name="T14" fmla="*/ 89 w 770"/>
                    <a:gd name="T15" fmla="*/ 713 h 976"/>
                    <a:gd name="T16" fmla="*/ 101 w 770"/>
                    <a:gd name="T17" fmla="*/ 786 h 976"/>
                    <a:gd name="T18" fmla="*/ 112 w 770"/>
                    <a:gd name="T19" fmla="*/ 855 h 976"/>
                    <a:gd name="T20" fmla="*/ 124 w 770"/>
                    <a:gd name="T21" fmla="*/ 901 h 976"/>
                    <a:gd name="T22" fmla="*/ 136 w 770"/>
                    <a:gd name="T23" fmla="*/ 948 h 976"/>
                    <a:gd name="T24" fmla="*/ 147 w 770"/>
                    <a:gd name="T25" fmla="*/ 962 h 976"/>
                    <a:gd name="T26" fmla="*/ 159 w 770"/>
                    <a:gd name="T27" fmla="*/ 976 h 976"/>
                    <a:gd name="T28" fmla="*/ 170 w 770"/>
                    <a:gd name="T29" fmla="*/ 959 h 976"/>
                    <a:gd name="T30" fmla="*/ 182 w 770"/>
                    <a:gd name="T31" fmla="*/ 942 h 976"/>
                    <a:gd name="T32" fmla="*/ 193 w 770"/>
                    <a:gd name="T33" fmla="*/ 896 h 976"/>
                    <a:gd name="T34" fmla="*/ 205 w 770"/>
                    <a:gd name="T35" fmla="*/ 849 h 976"/>
                    <a:gd name="T36" fmla="*/ 216 w 770"/>
                    <a:gd name="T37" fmla="*/ 780 h 976"/>
                    <a:gd name="T38" fmla="*/ 228 w 770"/>
                    <a:gd name="T39" fmla="*/ 713 h 976"/>
                    <a:gd name="T40" fmla="*/ 239 w 770"/>
                    <a:gd name="T41" fmla="*/ 633 h 976"/>
                    <a:gd name="T42" fmla="*/ 251 w 770"/>
                    <a:gd name="T43" fmla="*/ 555 h 976"/>
                    <a:gd name="T44" fmla="*/ 262 w 770"/>
                    <a:gd name="T45" fmla="*/ 474 h 976"/>
                    <a:gd name="T46" fmla="*/ 274 w 770"/>
                    <a:gd name="T47" fmla="*/ 396 h 976"/>
                    <a:gd name="T48" fmla="*/ 285 w 770"/>
                    <a:gd name="T49" fmla="*/ 329 h 976"/>
                    <a:gd name="T50" fmla="*/ 297 w 770"/>
                    <a:gd name="T51" fmla="*/ 263 h 976"/>
                    <a:gd name="T52" fmla="*/ 309 w 770"/>
                    <a:gd name="T53" fmla="*/ 213 h 976"/>
                    <a:gd name="T54" fmla="*/ 320 w 770"/>
                    <a:gd name="T55" fmla="*/ 167 h 976"/>
                    <a:gd name="T56" fmla="*/ 332 w 770"/>
                    <a:gd name="T57" fmla="*/ 138 h 976"/>
                    <a:gd name="T58" fmla="*/ 343 w 770"/>
                    <a:gd name="T59" fmla="*/ 109 h 976"/>
                    <a:gd name="T60" fmla="*/ 355 w 770"/>
                    <a:gd name="T61" fmla="*/ 95 h 976"/>
                    <a:gd name="T62" fmla="*/ 366 w 770"/>
                    <a:gd name="T63" fmla="*/ 83 h 976"/>
                    <a:gd name="T64" fmla="*/ 395 w 770"/>
                    <a:gd name="T65" fmla="*/ 83 h 976"/>
                    <a:gd name="T66" fmla="*/ 407 w 770"/>
                    <a:gd name="T67" fmla="*/ 89 h 976"/>
                    <a:gd name="T68" fmla="*/ 418 w 770"/>
                    <a:gd name="T69" fmla="*/ 95 h 976"/>
                    <a:gd name="T70" fmla="*/ 430 w 770"/>
                    <a:gd name="T71" fmla="*/ 104 h 976"/>
                    <a:gd name="T72" fmla="*/ 441 w 770"/>
                    <a:gd name="T73" fmla="*/ 112 h 976"/>
                    <a:gd name="T74" fmla="*/ 453 w 770"/>
                    <a:gd name="T75" fmla="*/ 121 h 976"/>
                    <a:gd name="T76" fmla="*/ 464 w 770"/>
                    <a:gd name="T77" fmla="*/ 127 h 976"/>
                    <a:gd name="T78" fmla="*/ 479 w 770"/>
                    <a:gd name="T79" fmla="*/ 133 h 976"/>
                    <a:gd name="T80" fmla="*/ 508 w 770"/>
                    <a:gd name="T81" fmla="*/ 127 h 976"/>
                    <a:gd name="T82" fmla="*/ 519 w 770"/>
                    <a:gd name="T83" fmla="*/ 121 h 976"/>
                    <a:gd name="T84" fmla="*/ 531 w 770"/>
                    <a:gd name="T85" fmla="*/ 112 h 976"/>
                    <a:gd name="T86" fmla="*/ 542 w 770"/>
                    <a:gd name="T87" fmla="*/ 107 h 976"/>
                    <a:gd name="T88" fmla="*/ 557 w 770"/>
                    <a:gd name="T89" fmla="*/ 98 h 976"/>
                    <a:gd name="T90" fmla="*/ 568 w 770"/>
                    <a:gd name="T91" fmla="*/ 92 h 976"/>
                    <a:gd name="T92" fmla="*/ 597 w 770"/>
                    <a:gd name="T93" fmla="*/ 92 h 976"/>
                    <a:gd name="T94" fmla="*/ 608 w 770"/>
                    <a:gd name="T95" fmla="*/ 101 h 976"/>
                    <a:gd name="T96" fmla="*/ 620 w 770"/>
                    <a:gd name="T97" fmla="*/ 109 h 976"/>
                    <a:gd name="T98" fmla="*/ 632 w 770"/>
                    <a:gd name="T99" fmla="*/ 121 h 976"/>
                    <a:gd name="T100" fmla="*/ 643 w 770"/>
                    <a:gd name="T101" fmla="*/ 133 h 976"/>
                    <a:gd name="T102" fmla="*/ 655 w 770"/>
                    <a:gd name="T103" fmla="*/ 147 h 976"/>
                    <a:gd name="T104" fmla="*/ 666 w 770"/>
                    <a:gd name="T105" fmla="*/ 161 h 976"/>
                    <a:gd name="T106" fmla="*/ 678 w 770"/>
                    <a:gd name="T107" fmla="*/ 176 h 976"/>
                    <a:gd name="T108" fmla="*/ 689 w 770"/>
                    <a:gd name="T109" fmla="*/ 190 h 976"/>
                    <a:gd name="T110" fmla="*/ 701 w 770"/>
                    <a:gd name="T111" fmla="*/ 205 h 976"/>
                    <a:gd name="T112" fmla="*/ 712 w 770"/>
                    <a:gd name="T113" fmla="*/ 219 h 976"/>
                    <a:gd name="T114" fmla="*/ 724 w 770"/>
                    <a:gd name="T115" fmla="*/ 234 h 976"/>
                    <a:gd name="T116" fmla="*/ 735 w 770"/>
                    <a:gd name="T117" fmla="*/ 245 h 976"/>
                    <a:gd name="T118" fmla="*/ 747 w 770"/>
                    <a:gd name="T119" fmla="*/ 257 h 976"/>
                    <a:gd name="T120" fmla="*/ 758 w 770"/>
                    <a:gd name="T121" fmla="*/ 268 h 976"/>
                    <a:gd name="T122" fmla="*/ 770 w 770"/>
                    <a:gd name="T123" fmla="*/ 277 h 9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70" h="976">
                      <a:moveTo>
                        <a:pt x="0" y="0"/>
                      </a:moveTo>
                      <a:lnTo>
                        <a:pt x="0" y="17"/>
                      </a:lnTo>
                      <a:lnTo>
                        <a:pt x="3" y="17"/>
                      </a:lnTo>
                      <a:lnTo>
                        <a:pt x="3" y="37"/>
                      </a:lnTo>
                      <a:lnTo>
                        <a:pt x="6" y="37"/>
                      </a:lnTo>
                      <a:lnTo>
                        <a:pt x="6" y="57"/>
                      </a:lnTo>
                      <a:lnTo>
                        <a:pt x="9" y="57"/>
                      </a:lnTo>
                      <a:lnTo>
                        <a:pt x="9" y="75"/>
                      </a:lnTo>
                      <a:lnTo>
                        <a:pt x="12" y="75"/>
                      </a:lnTo>
                      <a:lnTo>
                        <a:pt x="12" y="95"/>
                      </a:lnTo>
                      <a:lnTo>
                        <a:pt x="14" y="95"/>
                      </a:lnTo>
                      <a:lnTo>
                        <a:pt x="14" y="112"/>
                      </a:lnTo>
                      <a:lnTo>
                        <a:pt x="17" y="112"/>
                      </a:lnTo>
                      <a:lnTo>
                        <a:pt x="17" y="133"/>
                      </a:lnTo>
                      <a:lnTo>
                        <a:pt x="20" y="133"/>
                      </a:lnTo>
                      <a:lnTo>
                        <a:pt x="20" y="153"/>
                      </a:lnTo>
                      <a:lnTo>
                        <a:pt x="23" y="153"/>
                      </a:lnTo>
                      <a:lnTo>
                        <a:pt x="23" y="176"/>
                      </a:lnTo>
                      <a:lnTo>
                        <a:pt x="26" y="176"/>
                      </a:lnTo>
                      <a:lnTo>
                        <a:pt x="26" y="199"/>
                      </a:lnTo>
                      <a:lnTo>
                        <a:pt x="29" y="199"/>
                      </a:lnTo>
                      <a:lnTo>
                        <a:pt x="29" y="222"/>
                      </a:lnTo>
                      <a:lnTo>
                        <a:pt x="32" y="222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5" y="268"/>
                      </a:lnTo>
                      <a:lnTo>
                        <a:pt x="37" y="268"/>
                      </a:lnTo>
                      <a:lnTo>
                        <a:pt x="37" y="292"/>
                      </a:lnTo>
                      <a:lnTo>
                        <a:pt x="40" y="292"/>
                      </a:lnTo>
                      <a:lnTo>
                        <a:pt x="40" y="315"/>
                      </a:lnTo>
                      <a:lnTo>
                        <a:pt x="43" y="315"/>
                      </a:lnTo>
                      <a:lnTo>
                        <a:pt x="43" y="338"/>
                      </a:lnTo>
                      <a:lnTo>
                        <a:pt x="46" y="338"/>
                      </a:lnTo>
                      <a:lnTo>
                        <a:pt x="46" y="361"/>
                      </a:lnTo>
                      <a:lnTo>
                        <a:pt x="49" y="361"/>
                      </a:lnTo>
                      <a:lnTo>
                        <a:pt x="49" y="387"/>
                      </a:lnTo>
                      <a:lnTo>
                        <a:pt x="52" y="387"/>
                      </a:lnTo>
                      <a:lnTo>
                        <a:pt x="52" y="410"/>
                      </a:lnTo>
                      <a:lnTo>
                        <a:pt x="55" y="410"/>
                      </a:lnTo>
                      <a:lnTo>
                        <a:pt x="55" y="436"/>
                      </a:lnTo>
                      <a:lnTo>
                        <a:pt x="58" y="436"/>
                      </a:lnTo>
                      <a:lnTo>
                        <a:pt x="58" y="459"/>
                      </a:lnTo>
                      <a:lnTo>
                        <a:pt x="61" y="459"/>
                      </a:lnTo>
                      <a:lnTo>
                        <a:pt x="61" y="482"/>
                      </a:lnTo>
                      <a:lnTo>
                        <a:pt x="63" y="482"/>
                      </a:lnTo>
                      <a:lnTo>
                        <a:pt x="63" y="508"/>
                      </a:lnTo>
                      <a:lnTo>
                        <a:pt x="66" y="508"/>
                      </a:lnTo>
                      <a:lnTo>
                        <a:pt x="66" y="531"/>
                      </a:lnTo>
                      <a:lnTo>
                        <a:pt x="69" y="531"/>
                      </a:lnTo>
                      <a:lnTo>
                        <a:pt x="69" y="555"/>
                      </a:lnTo>
                      <a:lnTo>
                        <a:pt x="72" y="555"/>
                      </a:lnTo>
                      <a:lnTo>
                        <a:pt x="72" y="578"/>
                      </a:lnTo>
                      <a:lnTo>
                        <a:pt x="75" y="578"/>
                      </a:lnTo>
                      <a:lnTo>
                        <a:pt x="75" y="601"/>
                      </a:lnTo>
                      <a:lnTo>
                        <a:pt x="78" y="601"/>
                      </a:lnTo>
                      <a:lnTo>
                        <a:pt x="78" y="624"/>
                      </a:lnTo>
                      <a:lnTo>
                        <a:pt x="81" y="624"/>
                      </a:lnTo>
                      <a:lnTo>
                        <a:pt x="81" y="644"/>
                      </a:lnTo>
                      <a:lnTo>
                        <a:pt x="84" y="644"/>
                      </a:lnTo>
                      <a:lnTo>
                        <a:pt x="84" y="667"/>
                      </a:lnTo>
                      <a:lnTo>
                        <a:pt x="86" y="667"/>
                      </a:lnTo>
                      <a:lnTo>
                        <a:pt x="86" y="690"/>
                      </a:lnTo>
                      <a:lnTo>
                        <a:pt x="89" y="690"/>
                      </a:lnTo>
                      <a:lnTo>
                        <a:pt x="89" y="713"/>
                      </a:lnTo>
                      <a:lnTo>
                        <a:pt x="92" y="713"/>
                      </a:lnTo>
                      <a:lnTo>
                        <a:pt x="92" y="731"/>
                      </a:lnTo>
                      <a:lnTo>
                        <a:pt x="95" y="731"/>
                      </a:lnTo>
                      <a:lnTo>
                        <a:pt x="95" y="748"/>
                      </a:lnTo>
                      <a:lnTo>
                        <a:pt x="98" y="748"/>
                      </a:lnTo>
                      <a:lnTo>
                        <a:pt x="98" y="765"/>
                      </a:lnTo>
                      <a:lnTo>
                        <a:pt x="101" y="765"/>
                      </a:lnTo>
                      <a:lnTo>
                        <a:pt x="101" y="786"/>
                      </a:lnTo>
                      <a:lnTo>
                        <a:pt x="104" y="786"/>
                      </a:lnTo>
                      <a:lnTo>
                        <a:pt x="104" y="803"/>
                      </a:lnTo>
                      <a:lnTo>
                        <a:pt x="107" y="803"/>
                      </a:lnTo>
                      <a:lnTo>
                        <a:pt x="107" y="820"/>
                      </a:lnTo>
                      <a:lnTo>
                        <a:pt x="110" y="820"/>
                      </a:lnTo>
                      <a:lnTo>
                        <a:pt x="110" y="838"/>
                      </a:lnTo>
                      <a:lnTo>
                        <a:pt x="112" y="838"/>
                      </a:lnTo>
                      <a:lnTo>
                        <a:pt x="112" y="855"/>
                      </a:lnTo>
                      <a:lnTo>
                        <a:pt x="115" y="855"/>
                      </a:lnTo>
                      <a:lnTo>
                        <a:pt x="115" y="867"/>
                      </a:lnTo>
                      <a:lnTo>
                        <a:pt x="118" y="867"/>
                      </a:lnTo>
                      <a:lnTo>
                        <a:pt x="118" y="878"/>
                      </a:lnTo>
                      <a:lnTo>
                        <a:pt x="121" y="878"/>
                      </a:lnTo>
                      <a:lnTo>
                        <a:pt x="121" y="890"/>
                      </a:lnTo>
                      <a:lnTo>
                        <a:pt x="124" y="890"/>
                      </a:lnTo>
                      <a:lnTo>
                        <a:pt x="124" y="901"/>
                      </a:lnTo>
                      <a:lnTo>
                        <a:pt x="127" y="901"/>
                      </a:lnTo>
                      <a:lnTo>
                        <a:pt x="127" y="913"/>
                      </a:lnTo>
                      <a:lnTo>
                        <a:pt x="130" y="913"/>
                      </a:lnTo>
                      <a:lnTo>
                        <a:pt x="130" y="924"/>
                      </a:lnTo>
                      <a:lnTo>
                        <a:pt x="133" y="924"/>
                      </a:lnTo>
                      <a:lnTo>
                        <a:pt x="133" y="936"/>
                      </a:lnTo>
                      <a:lnTo>
                        <a:pt x="136" y="936"/>
                      </a:lnTo>
                      <a:lnTo>
                        <a:pt x="136" y="948"/>
                      </a:lnTo>
                      <a:lnTo>
                        <a:pt x="138" y="948"/>
                      </a:lnTo>
                      <a:lnTo>
                        <a:pt x="138" y="950"/>
                      </a:lnTo>
                      <a:lnTo>
                        <a:pt x="141" y="950"/>
                      </a:lnTo>
                      <a:lnTo>
                        <a:pt x="141" y="953"/>
                      </a:lnTo>
                      <a:lnTo>
                        <a:pt x="144" y="953"/>
                      </a:lnTo>
                      <a:lnTo>
                        <a:pt x="144" y="956"/>
                      </a:lnTo>
                      <a:lnTo>
                        <a:pt x="147" y="956"/>
                      </a:lnTo>
                      <a:lnTo>
                        <a:pt x="147" y="962"/>
                      </a:lnTo>
                      <a:lnTo>
                        <a:pt x="150" y="962"/>
                      </a:lnTo>
                      <a:lnTo>
                        <a:pt x="150" y="965"/>
                      </a:lnTo>
                      <a:lnTo>
                        <a:pt x="153" y="965"/>
                      </a:lnTo>
                      <a:lnTo>
                        <a:pt x="153" y="968"/>
                      </a:lnTo>
                      <a:lnTo>
                        <a:pt x="156" y="968"/>
                      </a:lnTo>
                      <a:lnTo>
                        <a:pt x="156" y="971"/>
                      </a:lnTo>
                      <a:lnTo>
                        <a:pt x="159" y="971"/>
                      </a:lnTo>
                      <a:lnTo>
                        <a:pt x="159" y="976"/>
                      </a:lnTo>
                      <a:lnTo>
                        <a:pt x="161" y="976"/>
                      </a:lnTo>
                      <a:lnTo>
                        <a:pt x="161" y="971"/>
                      </a:lnTo>
                      <a:lnTo>
                        <a:pt x="164" y="971"/>
                      </a:lnTo>
                      <a:lnTo>
                        <a:pt x="164" y="968"/>
                      </a:lnTo>
                      <a:lnTo>
                        <a:pt x="167" y="968"/>
                      </a:lnTo>
                      <a:lnTo>
                        <a:pt x="167" y="962"/>
                      </a:lnTo>
                      <a:lnTo>
                        <a:pt x="170" y="962"/>
                      </a:lnTo>
                      <a:lnTo>
                        <a:pt x="170" y="959"/>
                      </a:lnTo>
                      <a:lnTo>
                        <a:pt x="173" y="959"/>
                      </a:lnTo>
                      <a:lnTo>
                        <a:pt x="173" y="953"/>
                      </a:lnTo>
                      <a:lnTo>
                        <a:pt x="176" y="953"/>
                      </a:lnTo>
                      <a:lnTo>
                        <a:pt x="176" y="950"/>
                      </a:lnTo>
                      <a:lnTo>
                        <a:pt x="179" y="950"/>
                      </a:lnTo>
                      <a:lnTo>
                        <a:pt x="179" y="945"/>
                      </a:lnTo>
                      <a:lnTo>
                        <a:pt x="182" y="945"/>
                      </a:lnTo>
                      <a:lnTo>
                        <a:pt x="182" y="942"/>
                      </a:lnTo>
                      <a:lnTo>
                        <a:pt x="185" y="942"/>
                      </a:lnTo>
                      <a:lnTo>
                        <a:pt x="185" y="930"/>
                      </a:lnTo>
                      <a:lnTo>
                        <a:pt x="187" y="930"/>
                      </a:lnTo>
                      <a:lnTo>
                        <a:pt x="187" y="919"/>
                      </a:lnTo>
                      <a:lnTo>
                        <a:pt x="190" y="919"/>
                      </a:lnTo>
                      <a:lnTo>
                        <a:pt x="190" y="907"/>
                      </a:lnTo>
                      <a:lnTo>
                        <a:pt x="193" y="907"/>
                      </a:lnTo>
                      <a:lnTo>
                        <a:pt x="193" y="896"/>
                      </a:lnTo>
                      <a:lnTo>
                        <a:pt x="196" y="896"/>
                      </a:lnTo>
                      <a:lnTo>
                        <a:pt x="196" y="884"/>
                      </a:lnTo>
                      <a:lnTo>
                        <a:pt x="199" y="884"/>
                      </a:lnTo>
                      <a:lnTo>
                        <a:pt x="199" y="872"/>
                      </a:lnTo>
                      <a:lnTo>
                        <a:pt x="202" y="872"/>
                      </a:lnTo>
                      <a:lnTo>
                        <a:pt x="202" y="861"/>
                      </a:lnTo>
                      <a:lnTo>
                        <a:pt x="205" y="861"/>
                      </a:lnTo>
                      <a:lnTo>
                        <a:pt x="205" y="849"/>
                      </a:lnTo>
                      <a:lnTo>
                        <a:pt x="208" y="849"/>
                      </a:lnTo>
                      <a:lnTo>
                        <a:pt x="208" y="832"/>
                      </a:lnTo>
                      <a:lnTo>
                        <a:pt x="210" y="832"/>
                      </a:lnTo>
                      <a:lnTo>
                        <a:pt x="210" y="815"/>
                      </a:lnTo>
                      <a:lnTo>
                        <a:pt x="213" y="815"/>
                      </a:lnTo>
                      <a:lnTo>
                        <a:pt x="213" y="797"/>
                      </a:lnTo>
                      <a:lnTo>
                        <a:pt x="216" y="797"/>
                      </a:lnTo>
                      <a:lnTo>
                        <a:pt x="216" y="780"/>
                      </a:lnTo>
                      <a:lnTo>
                        <a:pt x="219" y="780"/>
                      </a:lnTo>
                      <a:lnTo>
                        <a:pt x="219" y="765"/>
                      </a:lnTo>
                      <a:lnTo>
                        <a:pt x="222" y="765"/>
                      </a:lnTo>
                      <a:lnTo>
                        <a:pt x="222" y="748"/>
                      </a:lnTo>
                      <a:lnTo>
                        <a:pt x="225" y="748"/>
                      </a:lnTo>
                      <a:lnTo>
                        <a:pt x="225" y="731"/>
                      </a:lnTo>
                      <a:lnTo>
                        <a:pt x="228" y="731"/>
                      </a:lnTo>
                      <a:lnTo>
                        <a:pt x="228" y="713"/>
                      </a:lnTo>
                      <a:lnTo>
                        <a:pt x="231" y="713"/>
                      </a:lnTo>
                      <a:lnTo>
                        <a:pt x="231" y="693"/>
                      </a:lnTo>
                      <a:lnTo>
                        <a:pt x="234" y="693"/>
                      </a:lnTo>
                      <a:lnTo>
                        <a:pt x="234" y="673"/>
                      </a:lnTo>
                      <a:lnTo>
                        <a:pt x="236" y="673"/>
                      </a:lnTo>
                      <a:lnTo>
                        <a:pt x="236" y="653"/>
                      </a:lnTo>
                      <a:lnTo>
                        <a:pt x="239" y="653"/>
                      </a:lnTo>
                      <a:lnTo>
                        <a:pt x="239" y="633"/>
                      </a:lnTo>
                      <a:lnTo>
                        <a:pt x="242" y="633"/>
                      </a:lnTo>
                      <a:lnTo>
                        <a:pt x="242" y="612"/>
                      </a:lnTo>
                      <a:lnTo>
                        <a:pt x="245" y="612"/>
                      </a:lnTo>
                      <a:lnTo>
                        <a:pt x="245" y="595"/>
                      </a:lnTo>
                      <a:lnTo>
                        <a:pt x="248" y="595"/>
                      </a:lnTo>
                      <a:lnTo>
                        <a:pt x="248" y="575"/>
                      </a:lnTo>
                      <a:lnTo>
                        <a:pt x="251" y="575"/>
                      </a:lnTo>
                      <a:lnTo>
                        <a:pt x="251" y="555"/>
                      </a:lnTo>
                      <a:lnTo>
                        <a:pt x="254" y="555"/>
                      </a:lnTo>
                      <a:lnTo>
                        <a:pt x="254" y="534"/>
                      </a:lnTo>
                      <a:lnTo>
                        <a:pt x="257" y="534"/>
                      </a:lnTo>
                      <a:lnTo>
                        <a:pt x="257" y="514"/>
                      </a:lnTo>
                      <a:lnTo>
                        <a:pt x="260" y="514"/>
                      </a:lnTo>
                      <a:lnTo>
                        <a:pt x="260" y="494"/>
                      </a:lnTo>
                      <a:lnTo>
                        <a:pt x="262" y="494"/>
                      </a:lnTo>
                      <a:lnTo>
                        <a:pt x="262" y="474"/>
                      </a:lnTo>
                      <a:lnTo>
                        <a:pt x="265" y="474"/>
                      </a:lnTo>
                      <a:lnTo>
                        <a:pt x="265" y="456"/>
                      </a:lnTo>
                      <a:lnTo>
                        <a:pt x="268" y="456"/>
                      </a:lnTo>
                      <a:lnTo>
                        <a:pt x="268" y="436"/>
                      </a:lnTo>
                      <a:lnTo>
                        <a:pt x="271" y="436"/>
                      </a:lnTo>
                      <a:lnTo>
                        <a:pt x="271" y="416"/>
                      </a:lnTo>
                      <a:lnTo>
                        <a:pt x="274" y="416"/>
                      </a:lnTo>
                      <a:lnTo>
                        <a:pt x="274" y="396"/>
                      </a:lnTo>
                      <a:lnTo>
                        <a:pt x="277" y="396"/>
                      </a:lnTo>
                      <a:lnTo>
                        <a:pt x="277" y="378"/>
                      </a:lnTo>
                      <a:lnTo>
                        <a:pt x="280" y="378"/>
                      </a:lnTo>
                      <a:lnTo>
                        <a:pt x="280" y="364"/>
                      </a:lnTo>
                      <a:lnTo>
                        <a:pt x="283" y="364"/>
                      </a:lnTo>
                      <a:lnTo>
                        <a:pt x="283" y="346"/>
                      </a:lnTo>
                      <a:lnTo>
                        <a:pt x="285" y="346"/>
                      </a:lnTo>
                      <a:lnTo>
                        <a:pt x="285" y="329"/>
                      </a:lnTo>
                      <a:lnTo>
                        <a:pt x="288" y="329"/>
                      </a:lnTo>
                      <a:lnTo>
                        <a:pt x="288" y="312"/>
                      </a:lnTo>
                      <a:lnTo>
                        <a:pt x="291" y="312"/>
                      </a:lnTo>
                      <a:lnTo>
                        <a:pt x="291" y="297"/>
                      </a:lnTo>
                      <a:lnTo>
                        <a:pt x="294" y="297"/>
                      </a:lnTo>
                      <a:lnTo>
                        <a:pt x="294" y="280"/>
                      </a:lnTo>
                      <a:lnTo>
                        <a:pt x="297" y="280"/>
                      </a:lnTo>
                      <a:lnTo>
                        <a:pt x="297" y="263"/>
                      </a:lnTo>
                      <a:lnTo>
                        <a:pt x="300" y="263"/>
                      </a:lnTo>
                      <a:lnTo>
                        <a:pt x="300" y="251"/>
                      </a:lnTo>
                      <a:lnTo>
                        <a:pt x="303" y="251"/>
                      </a:lnTo>
                      <a:lnTo>
                        <a:pt x="303" y="239"/>
                      </a:lnTo>
                      <a:lnTo>
                        <a:pt x="306" y="239"/>
                      </a:lnTo>
                      <a:lnTo>
                        <a:pt x="306" y="225"/>
                      </a:lnTo>
                      <a:lnTo>
                        <a:pt x="309" y="225"/>
                      </a:lnTo>
                      <a:lnTo>
                        <a:pt x="309" y="213"/>
                      </a:lnTo>
                      <a:lnTo>
                        <a:pt x="311" y="213"/>
                      </a:lnTo>
                      <a:lnTo>
                        <a:pt x="311" y="202"/>
                      </a:lnTo>
                      <a:lnTo>
                        <a:pt x="314" y="202"/>
                      </a:lnTo>
                      <a:lnTo>
                        <a:pt x="314" y="190"/>
                      </a:lnTo>
                      <a:lnTo>
                        <a:pt x="317" y="190"/>
                      </a:lnTo>
                      <a:lnTo>
                        <a:pt x="317" y="179"/>
                      </a:lnTo>
                      <a:lnTo>
                        <a:pt x="320" y="179"/>
                      </a:lnTo>
                      <a:lnTo>
                        <a:pt x="320" y="167"/>
                      </a:lnTo>
                      <a:lnTo>
                        <a:pt x="323" y="167"/>
                      </a:lnTo>
                      <a:lnTo>
                        <a:pt x="323" y="159"/>
                      </a:lnTo>
                      <a:lnTo>
                        <a:pt x="326" y="159"/>
                      </a:lnTo>
                      <a:lnTo>
                        <a:pt x="326" y="153"/>
                      </a:lnTo>
                      <a:lnTo>
                        <a:pt x="329" y="153"/>
                      </a:lnTo>
                      <a:lnTo>
                        <a:pt x="329" y="144"/>
                      </a:lnTo>
                      <a:lnTo>
                        <a:pt x="332" y="144"/>
                      </a:lnTo>
                      <a:lnTo>
                        <a:pt x="332" y="138"/>
                      </a:lnTo>
                      <a:lnTo>
                        <a:pt x="334" y="138"/>
                      </a:lnTo>
                      <a:lnTo>
                        <a:pt x="334" y="130"/>
                      </a:lnTo>
                      <a:lnTo>
                        <a:pt x="337" y="130"/>
                      </a:lnTo>
                      <a:lnTo>
                        <a:pt x="337" y="124"/>
                      </a:lnTo>
                      <a:lnTo>
                        <a:pt x="340" y="124"/>
                      </a:lnTo>
                      <a:lnTo>
                        <a:pt x="340" y="115"/>
                      </a:lnTo>
                      <a:lnTo>
                        <a:pt x="343" y="115"/>
                      </a:lnTo>
                      <a:lnTo>
                        <a:pt x="343" y="109"/>
                      </a:lnTo>
                      <a:lnTo>
                        <a:pt x="346" y="109"/>
                      </a:lnTo>
                      <a:lnTo>
                        <a:pt x="346" y="107"/>
                      </a:lnTo>
                      <a:lnTo>
                        <a:pt x="349" y="107"/>
                      </a:lnTo>
                      <a:lnTo>
                        <a:pt x="349" y="101"/>
                      </a:lnTo>
                      <a:lnTo>
                        <a:pt x="352" y="101"/>
                      </a:lnTo>
                      <a:lnTo>
                        <a:pt x="352" y="98"/>
                      </a:lnTo>
                      <a:lnTo>
                        <a:pt x="355" y="98"/>
                      </a:lnTo>
                      <a:lnTo>
                        <a:pt x="355" y="95"/>
                      </a:lnTo>
                      <a:lnTo>
                        <a:pt x="358" y="95"/>
                      </a:lnTo>
                      <a:lnTo>
                        <a:pt x="358" y="92"/>
                      </a:lnTo>
                      <a:lnTo>
                        <a:pt x="360" y="92"/>
                      </a:lnTo>
                      <a:lnTo>
                        <a:pt x="360" y="89"/>
                      </a:lnTo>
                      <a:lnTo>
                        <a:pt x="363" y="89"/>
                      </a:lnTo>
                      <a:lnTo>
                        <a:pt x="363" y="86"/>
                      </a:lnTo>
                      <a:lnTo>
                        <a:pt x="366" y="86"/>
                      </a:lnTo>
                      <a:lnTo>
                        <a:pt x="366" y="83"/>
                      </a:lnTo>
                      <a:lnTo>
                        <a:pt x="369" y="83"/>
                      </a:lnTo>
                      <a:lnTo>
                        <a:pt x="375" y="83"/>
                      </a:lnTo>
                      <a:lnTo>
                        <a:pt x="378" y="83"/>
                      </a:lnTo>
                      <a:lnTo>
                        <a:pt x="378" y="81"/>
                      </a:lnTo>
                      <a:lnTo>
                        <a:pt x="381" y="81"/>
                      </a:lnTo>
                      <a:lnTo>
                        <a:pt x="392" y="81"/>
                      </a:lnTo>
                      <a:lnTo>
                        <a:pt x="395" y="81"/>
                      </a:lnTo>
                      <a:lnTo>
                        <a:pt x="395" y="83"/>
                      </a:lnTo>
                      <a:lnTo>
                        <a:pt x="398" y="83"/>
                      </a:lnTo>
                      <a:lnTo>
                        <a:pt x="398" y="83"/>
                      </a:lnTo>
                      <a:lnTo>
                        <a:pt x="401" y="83"/>
                      </a:lnTo>
                      <a:lnTo>
                        <a:pt x="401" y="86"/>
                      </a:lnTo>
                      <a:lnTo>
                        <a:pt x="404" y="86"/>
                      </a:lnTo>
                      <a:lnTo>
                        <a:pt x="404" y="86"/>
                      </a:lnTo>
                      <a:lnTo>
                        <a:pt x="407" y="86"/>
                      </a:lnTo>
                      <a:lnTo>
                        <a:pt x="407" y="89"/>
                      </a:lnTo>
                      <a:lnTo>
                        <a:pt x="409" y="89"/>
                      </a:lnTo>
                      <a:lnTo>
                        <a:pt x="409" y="89"/>
                      </a:lnTo>
                      <a:lnTo>
                        <a:pt x="412" y="89"/>
                      </a:lnTo>
                      <a:lnTo>
                        <a:pt x="412" y="92"/>
                      </a:lnTo>
                      <a:lnTo>
                        <a:pt x="415" y="92"/>
                      </a:lnTo>
                      <a:lnTo>
                        <a:pt x="415" y="92"/>
                      </a:lnTo>
                      <a:lnTo>
                        <a:pt x="418" y="92"/>
                      </a:lnTo>
                      <a:lnTo>
                        <a:pt x="418" y="95"/>
                      </a:lnTo>
                      <a:lnTo>
                        <a:pt x="421" y="95"/>
                      </a:lnTo>
                      <a:lnTo>
                        <a:pt x="421" y="98"/>
                      </a:lnTo>
                      <a:lnTo>
                        <a:pt x="424" y="98"/>
                      </a:lnTo>
                      <a:lnTo>
                        <a:pt x="424" y="101"/>
                      </a:lnTo>
                      <a:lnTo>
                        <a:pt x="427" y="101"/>
                      </a:lnTo>
                      <a:lnTo>
                        <a:pt x="427" y="101"/>
                      </a:lnTo>
                      <a:lnTo>
                        <a:pt x="430" y="101"/>
                      </a:lnTo>
                      <a:lnTo>
                        <a:pt x="430" y="104"/>
                      </a:lnTo>
                      <a:lnTo>
                        <a:pt x="433" y="104"/>
                      </a:lnTo>
                      <a:lnTo>
                        <a:pt x="433" y="107"/>
                      </a:lnTo>
                      <a:lnTo>
                        <a:pt x="435" y="107"/>
                      </a:lnTo>
                      <a:lnTo>
                        <a:pt x="435" y="109"/>
                      </a:lnTo>
                      <a:lnTo>
                        <a:pt x="438" y="109"/>
                      </a:lnTo>
                      <a:lnTo>
                        <a:pt x="438" y="109"/>
                      </a:lnTo>
                      <a:lnTo>
                        <a:pt x="441" y="109"/>
                      </a:lnTo>
                      <a:lnTo>
                        <a:pt x="441" y="112"/>
                      </a:lnTo>
                      <a:lnTo>
                        <a:pt x="444" y="112"/>
                      </a:lnTo>
                      <a:lnTo>
                        <a:pt x="444" y="115"/>
                      </a:lnTo>
                      <a:lnTo>
                        <a:pt x="447" y="115"/>
                      </a:lnTo>
                      <a:lnTo>
                        <a:pt x="447" y="115"/>
                      </a:lnTo>
                      <a:lnTo>
                        <a:pt x="450" y="115"/>
                      </a:lnTo>
                      <a:lnTo>
                        <a:pt x="450" y="118"/>
                      </a:lnTo>
                      <a:lnTo>
                        <a:pt x="453" y="118"/>
                      </a:lnTo>
                      <a:lnTo>
                        <a:pt x="453" y="121"/>
                      </a:lnTo>
                      <a:lnTo>
                        <a:pt x="456" y="121"/>
                      </a:lnTo>
                      <a:lnTo>
                        <a:pt x="456" y="121"/>
                      </a:lnTo>
                      <a:lnTo>
                        <a:pt x="459" y="121"/>
                      </a:lnTo>
                      <a:lnTo>
                        <a:pt x="459" y="124"/>
                      </a:lnTo>
                      <a:lnTo>
                        <a:pt x="461" y="124"/>
                      </a:lnTo>
                      <a:lnTo>
                        <a:pt x="461" y="124"/>
                      </a:lnTo>
                      <a:lnTo>
                        <a:pt x="464" y="124"/>
                      </a:lnTo>
                      <a:lnTo>
                        <a:pt x="464" y="127"/>
                      </a:lnTo>
                      <a:lnTo>
                        <a:pt x="467" y="127"/>
                      </a:lnTo>
                      <a:lnTo>
                        <a:pt x="467" y="127"/>
                      </a:lnTo>
                      <a:lnTo>
                        <a:pt x="470" y="127"/>
                      </a:lnTo>
                      <a:lnTo>
                        <a:pt x="470" y="130"/>
                      </a:lnTo>
                      <a:lnTo>
                        <a:pt x="473" y="130"/>
                      </a:lnTo>
                      <a:lnTo>
                        <a:pt x="476" y="130"/>
                      </a:lnTo>
                      <a:lnTo>
                        <a:pt x="479" y="130"/>
                      </a:lnTo>
                      <a:lnTo>
                        <a:pt x="479" y="133"/>
                      </a:lnTo>
                      <a:lnTo>
                        <a:pt x="482" y="133"/>
                      </a:lnTo>
                      <a:lnTo>
                        <a:pt x="490" y="133"/>
                      </a:lnTo>
                      <a:lnTo>
                        <a:pt x="493" y="133"/>
                      </a:lnTo>
                      <a:lnTo>
                        <a:pt x="493" y="130"/>
                      </a:lnTo>
                      <a:lnTo>
                        <a:pt x="496" y="130"/>
                      </a:lnTo>
                      <a:lnTo>
                        <a:pt x="505" y="130"/>
                      </a:lnTo>
                      <a:lnTo>
                        <a:pt x="508" y="130"/>
                      </a:lnTo>
                      <a:lnTo>
                        <a:pt x="508" y="127"/>
                      </a:lnTo>
                      <a:lnTo>
                        <a:pt x="510" y="127"/>
                      </a:lnTo>
                      <a:lnTo>
                        <a:pt x="510" y="127"/>
                      </a:lnTo>
                      <a:lnTo>
                        <a:pt x="513" y="127"/>
                      </a:lnTo>
                      <a:lnTo>
                        <a:pt x="513" y="124"/>
                      </a:lnTo>
                      <a:lnTo>
                        <a:pt x="516" y="124"/>
                      </a:lnTo>
                      <a:lnTo>
                        <a:pt x="516" y="121"/>
                      </a:lnTo>
                      <a:lnTo>
                        <a:pt x="519" y="121"/>
                      </a:lnTo>
                      <a:lnTo>
                        <a:pt x="519" y="121"/>
                      </a:lnTo>
                      <a:lnTo>
                        <a:pt x="522" y="121"/>
                      </a:lnTo>
                      <a:lnTo>
                        <a:pt x="522" y="118"/>
                      </a:lnTo>
                      <a:lnTo>
                        <a:pt x="525" y="118"/>
                      </a:lnTo>
                      <a:lnTo>
                        <a:pt x="525" y="118"/>
                      </a:lnTo>
                      <a:lnTo>
                        <a:pt x="528" y="118"/>
                      </a:lnTo>
                      <a:lnTo>
                        <a:pt x="528" y="115"/>
                      </a:lnTo>
                      <a:lnTo>
                        <a:pt x="531" y="115"/>
                      </a:lnTo>
                      <a:lnTo>
                        <a:pt x="531" y="112"/>
                      </a:lnTo>
                      <a:lnTo>
                        <a:pt x="533" y="112"/>
                      </a:lnTo>
                      <a:lnTo>
                        <a:pt x="533" y="112"/>
                      </a:lnTo>
                      <a:lnTo>
                        <a:pt x="536" y="112"/>
                      </a:lnTo>
                      <a:lnTo>
                        <a:pt x="536" y="109"/>
                      </a:lnTo>
                      <a:lnTo>
                        <a:pt x="539" y="109"/>
                      </a:lnTo>
                      <a:lnTo>
                        <a:pt x="539" y="107"/>
                      </a:lnTo>
                      <a:lnTo>
                        <a:pt x="542" y="107"/>
                      </a:lnTo>
                      <a:lnTo>
                        <a:pt x="542" y="107"/>
                      </a:lnTo>
                      <a:lnTo>
                        <a:pt x="545" y="107"/>
                      </a:lnTo>
                      <a:lnTo>
                        <a:pt x="545" y="104"/>
                      </a:lnTo>
                      <a:lnTo>
                        <a:pt x="548" y="104"/>
                      </a:lnTo>
                      <a:lnTo>
                        <a:pt x="548" y="101"/>
                      </a:lnTo>
                      <a:lnTo>
                        <a:pt x="551" y="101"/>
                      </a:lnTo>
                      <a:lnTo>
                        <a:pt x="551" y="98"/>
                      </a:lnTo>
                      <a:lnTo>
                        <a:pt x="554" y="98"/>
                      </a:lnTo>
                      <a:lnTo>
                        <a:pt x="557" y="98"/>
                      </a:lnTo>
                      <a:lnTo>
                        <a:pt x="559" y="98"/>
                      </a:lnTo>
                      <a:lnTo>
                        <a:pt x="559" y="95"/>
                      </a:lnTo>
                      <a:lnTo>
                        <a:pt x="562" y="95"/>
                      </a:lnTo>
                      <a:lnTo>
                        <a:pt x="562" y="95"/>
                      </a:lnTo>
                      <a:lnTo>
                        <a:pt x="565" y="95"/>
                      </a:lnTo>
                      <a:lnTo>
                        <a:pt x="565" y="92"/>
                      </a:lnTo>
                      <a:lnTo>
                        <a:pt x="568" y="92"/>
                      </a:lnTo>
                      <a:lnTo>
                        <a:pt x="568" y="92"/>
                      </a:lnTo>
                      <a:lnTo>
                        <a:pt x="571" y="92"/>
                      </a:lnTo>
                      <a:lnTo>
                        <a:pt x="571" y="89"/>
                      </a:lnTo>
                      <a:lnTo>
                        <a:pt x="574" y="89"/>
                      </a:lnTo>
                      <a:lnTo>
                        <a:pt x="583" y="89"/>
                      </a:lnTo>
                      <a:lnTo>
                        <a:pt x="585" y="89"/>
                      </a:lnTo>
                      <a:lnTo>
                        <a:pt x="585" y="92"/>
                      </a:lnTo>
                      <a:lnTo>
                        <a:pt x="588" y="92"/>
                      </a:lnTo>
                      <a:lnTo>
                        <a:pt x="597" y="92"/>
                      </a:lnTo>
                      <a:lnTo>
                        <a:pt x="600" y="92"/>
                      </a:lnTo>
                      <a:lnTo>
                        <a:pt x="600" y="95"/>
                      </a:lnTo>
                      <a:lnTo>
                        <a:pt x="603" y="95"/>
                      </a:lnTo>
                      <a:lnTo>
                        <a:pt x="603" y="98"/>
                      </a:lnTo>
                      <a:lnTo>
                        <a:pt x="606" y="98"/>
                      </a:lnTo>
                      <a:lnTo>
                        <a:pt x="606" y="98"/>
                      </a:lnTo>
                      <a:lnTo>
                        <a:pt x="608" y="98"/>
                      </a:lnTo>
                      <a:lnTo>
                        <a:pt x="608" y="101"/>
                      </a:lnTo>
                      <a:lnTo>
                        <a:pt x="611" y="101"/>
                      </a:lnTo>
                      <a:lnTo>
                        <a:pt x="611" y="104"/>
                      </a:lnTo>
                      <a:lnTo>
                        <a:pt x="614" y="104"/>
                      </a:lnTo>
                      <a:lnTo>
                        <a:pt x="614" y="104"/>
                      </a:lnTo>
                      <a:lnTo>
                        <a:pt x="617" y="104"/>
                      </a:lnTo>
                      <a:lnTo>
                        <a:pt x="617" y="107"/>
                      </a:lnTo>
                      <a:lnTo>
                        <a:pt x="620" y="107"/>
                      </a:lnTo>
                      <a:lnTo>
                        <a:pt x="620" y="109"/>
                      </a:lnTo>
                      <a:lnTo>
                        <a:pt x="623" y="109"/>
                      </a:lnTo>
                      <a:lnTo>
                        <a:pt x="623" y="112"/>
                      </a:lnTo>
                      <a:lnTo>
                        <a:pt x="626" y="112"/>
                      </a:lnTo>
                      <a:lnTo>
                        <a:pt x="626" y="115"/>
                      </a:lnTo>
                      <a:lnTo>
                        <a:pt x="629" y="115"/>
                      </a:lnTo>
                      <a:lnTo>
                        <a:pt x="629" y="118"/>
                      </a:lnTo>
                      <a:lnTo>
                        <a:pt x="632" y="118"/>
                      </a:lnTo>
                      <a:lnTo>
                        <a:pt x="632" y="121"/>
                      </a:lnTo>
                      <a:lnTo>
                        <a:pt x="634" y="121"/>
                      </a:lnTo>
                      <a:lnTo>
                        <a:pt x="634" y="124"/>
                      </a:lnTo>
                      <a:lnTo>
                        <a:pt x="637" y="124"/>
                      </a:lnTo>
                      <a:lnTo>
                        <a:pt x="637" y="127"/>
                      </a:lnTo>
                      <a:lnTo>
                        <a:pt x="640" y="127"/>
                      </a:lnTo>
                      <a:lnTo>
                        <a:pt x="640" y="130"/>
                      </a:lnTo>
                      <a:lnTo>
                        <a:pt x="643" y="130"/>
                      </a:lnTo>
                      <a:lnTo>
                        <a:pt x="643" y="133"/>
                      </a:lnTo>
                      <a:lnTo>
                        <a:pt x="646" y="133"/>
                      </a:lnTo>
                      <a:lnTo>
                        <a:pt x="646" y="138"/>
                      </a:lnTo>
                      <a:lnTo>
                        <a:pt x="649" y="138"/>
                      </a:lnTo>
                      <a:lnTo>
                        <a:pt x="649" y="141"/>
                      </a:lnTo>
                      <a:lnTo>
                        <a:pt x="652" y="141"/>
                      </a:lnTo>
                      <a:lnTo>
                        <a:pt x="652" y="144"/>
                      </a:lnTo>
                      <a:lnTo>
                        <a:pt x="655" y="144"/>
                      </a:lnTo>
                      <a:lnTo>
                        <a:pt x="655" y="147"/>
                      </a:lnTo>
                      <a:lnTo>
                        <a:pt x="657" y="147"/>
                      </a:lnTo>
                      <a:lnTo>
                        <a:pt x="657" y="153"/>
                      </a:lnTo>
                      <a:lnTo>
                        <a:pt x="660" y="153"/>
                      </a:lnTo>
                      <a:lnTo>
                        <a:pt x="660" y="156"/>
                      </a:lnTo>
                      <a:lnTo>
                        <a:pt x="663" y="156"/>
                      </a:lnTo>
                      <a:lnTo>
                        <a:pt x="663" y="159"/>
                      </a:lnTo>
                      <a:lnTo>
                        <a:pt x="666" y="159"/>
                      </a:lnTo>
                      <a:lnTo>
                        <a:pt x="666" y="161"/>
                      </a:lnTo>
                      <a:lnTo>
                        <a:pt x="669" y="161"/>
                      </a:lnTo>
                      <a:lnTo>
                        <a:pt x="669" y="167"/>
                      </a:lnTo>
                      <a:lnTo>
                        <a:pt x="672" y="167"/>
                      </a:lnTo>
                      <a:lnTo>
                        <a:pt x="672" y="170"/>
                      </a:lnTo>
                      <a:lnTo>
                        <a:pt x="675" y="170"/>
                      </a:lnTo>
                      <a:lnTo>
                        <a:pt x="675" y="173"/>
                      </a:lnTo>
                      <a:lnTo>
                        <a:pt x="678" y="173"/>
                      </a:lnTo>
                      <a:lnTo>
                        <a:pt x="678" y="176"/>
                      </a:lnTo>
                      <a:lnTo>
                        <a:pt x="681" y="176"/>
                      </a:lnTo>
                      <a:lnTo>
                        <a:pt x="681" y="182"/>
                      </a:lnTo>
                      <a:lnTo>
                        <a:pt x="683" y="182"/>
                      </a:lnTo>
                      <a:lnTo>
                        <a:pt x="683" y="185"/>
                      </a:lnTo>
                      <a:lnTo>
                        <a:pt x="686" y="185"/>
                      </a:lnTo>
                      <a:lnTo>
                        <a:pt x="686" y="187"/>
                      </a:lnTo>
                      <a:lnTo>
                        <a:pt x="689" y="187"/>
                      </a:lnTo>
                      <a:lnTo>
                        <a:pt x="689" y="190"/>
                      </a:lnTo>
                      <a:lnTo>
                        <a:pt x="692" y="190"/>
                      </a:lnTo>
                      <a:lnTo>
                        <a:pt x="692" y="196"/>
                      </a:lnTo>
                      <a:lnTo>
                        <a:pt x="695" y="196"/>
                      </a:lnTo>
                      <a:lnTo>
                        <a:pt x="695" y="199"/>
                      </a:lnTo>
                      <a:lnTo>
                        <a:pt x="698" y="199"/>
                      </a:lnTo>
                      <a:lnTo>
                        <a:pt x="698" y="202"/>
                      </a:lnTo>
                      <a:lnTo>
                        <a:pt x="701" y="202"/>
                      </a:lnTo>
                      <a:lnTo>
                        <a:pt x="701" y="205"/>
                      </a:lnTo>
                      <a:lnTo>
                        <a:pt x="704" y="205"/>
                      </a:lnTo>
                      <a:lnTo>
                        <a:pt x="704" y="208"/>
                      </a:lnTo>
                      <a:lnTo>
                        <a:pt x="707" y="208"/>
                      </a:lnTo>
                      <a:lnTo>
                        <a:pt x="707" y="213"/>
                      </a:lnTo>
                      <a:lnTo>
                        <a:pt x="709" y="213"/>
                      </a:lnTo>
                      <a:lnTo>
                        <a:pt x="709" y="216"/>
                      </a:lnTo>
                      <a:lnTo>
                        <a:pt x="712" y="216"/>
                      </a:lnTo>
                      <a:lnTo>
                        <a:pt x="712" y="219"/>
                      </a:lnTo>
                      <a:lnTo>
                        <a:pt x="715" y="219"/>
                      </a:lnTo>
                      <a:lnTo>
                        <a:pt x="715" y="222"/>
                      </a:lnTo>
                      <a:lnTo>
                        <a:pt x="718" y="222"/>
                      </a:lnTo>
                      <a:lnTo>
                        <a:pt x="718" y="225"/>
                      </a:lnTo>
                      <a:lnTo>
                        <a:pt x="721" y="225"/>
                      </a:lnTo>
                      <a:lnTo>
                        <a:pt x="721" y="231"/>
                      </a:lnTo>
                      <a:lnTo>
                        <a:pt x="724" y="231"/>
                      </a:lnTo>
                      <a:lnTo>
                        <a:pt x="724" y="234"/>
                      </a:lnTo>
                      <a:lnTo>
                        <a:pt x="727" y="234"/>
                      </a:lnTo>
                      <a:lnTo>
                        <a:pt x="727" y="237"/>
                      </a:lnTo>
                      <a:lnTo>
                        <a:pt x="730" y="237"/>
                      </a:lnTo>
                      <a:lnTo>
                        <a:pt x="730" y="239"/>
                      </a:lnTo>
                      <a:lnTo>
                        <a:pt x="732" y="239"/>
                      </a:lnTo>
                      <a:lnTo>
                        <a:pt x="732" y="242"/>
                      </a:lnTo>
                      <a:lnTo>
                        <a:pt x="735" y="242"/>
                      </a:lnTo>
                      <a:lnTo>
                        <a:pt x="735" y="245"/>
                      </a:lnTo>
                      <a:lnTo>
                        <a:pt x="738" y="245"/>
                      </a:lnTo>
                      <a:lnTo>
                        <a:pt x="738" y="248"/>
                      </a:lnTo>
                      <a:lnTo>
                        <a:pt x="741" y="248"/>
                      </a:lnTo>
                      <a:lnTo>
                        <a:pt x="741" y="251"/>
                      </a:lnTo>
                      <a:lnTo>
                        <a:pt x="744" y="251"/>
                      </a:lnTo>
                      <a:lnTo>
                        <a:pt x="744" y="254"/>
                      </a:lnTo>
                      <a:lnTo>
                        <a:pt x="747" y="254"/>
                      </a:lnTo>
                      <a:lnTo>
                        <a:pt x="747" y="257"/>
                      </a:lnTo>
                      <a:lnTo>
                        <a:pt x="750" y="257"/>
                      </a:lnTo>
                      <a:lnTo>
                        <a:pt x="750" y="260"/>
                      </a:lnTo>
                      <a:lnTo>
                        <a:pt x="753" y="260"/>
                      </a:lnTo>
                      <a:lnTo>
                        <a:pt x="753" y="263"/>
                      </a:lnTo>
                      <a:lnTo>
                        <a:pt x="756" y="263"/>
                      </a:lnTo>
                      <a:lnTo>
                        <a:pt x="756" y="265"/>
                      </a:lnTo>
                      <a:lnTo>
                        <a:pt x="758" y="265"/>
                      </a:lnTo>
                      <a:lnTo>
                        <a:pt x="758" y="268"/>
                      </a:lnTo>
                      <a:lnTo>
                        <a:pt x="761" y="268"/>
                      </a:lnTo>
                      <a:lnTo>
                        <a:pt x="761" y="271"/>
                      </a:lnTo>
                      <a:lnTo>
                        <a:pt x="764" y="271"/>
                      </a:lnTo>
                      <a:lnTo>
                        <a:pt x="764" y="274"/>
                      </a:lnTo>
                      <a:lnTo>
                        <a:pt x="767" y="274"/>
                      </a:lnTo>
                      <a:lnTo>
                        <a:pt x="767" y="277"/>
                      </a:lnTo>
                      <a:lnTo>
                        <a:pt x="770" y="277"/>
                      </a:lnTo>
                      <a:lnTo>
                        <a:pt x="770" y="277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 21">
                  <a:extLst>
                    <a:ext uri="{FF2B5EF4-FFF2-40B4-BE49-F238E27FC236}">
                      <a16:creationId xmlns:a16="http://schemas.microsoft.com/office/drawing/2014/main" id="{DDAC8B76-4E2A-E274-960B-D8DF6AD053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0" y="1371"/>
                  <a:ext cx="409" cy="23"/>
                </a:xfrm>
                <a:custGeom>
                  <a:avLst/>
                  <a:gdLst>
                    <a:gd name="T0" fmla="*/ 0 w 409"/>
                    <a:gd name="T1" fmla="*/ 0 h 23"/>
                    <a:gd name="T2" fmla="*/ 0 w 409"/>
                    <a:gd name="T3" fmla="*/ 3 h 23"/>
                    <a:gd name="T4" fmla="*/ 3 w 409"/>
                    <a:gd name="T5" fmla="*/ 3 h 23"/>
                    <a:gd name="T6" fmla="*/ 3 w 409"/>
                    <a:gd name="T7" fmla="*/ 6 h 23"/>
                    <a:gd name="T8" fmla="*/ 6 w 409"/>
                    <a:gd name="T9" fmla="*/ 6 h 23"/>
                    <a:gd name="T10" fmla="*/ 6 w 409"/>
                    <a:gd name="T11" fmla="*/ 9 h 23"/>
                    <a:gd name="T12" fmla="*/ 8 w 409"/>
                    <a:gd name="T13" fmla="*/ 9 h 23"/>
                    <a:gd name="T14" fmla="*/ 8 w 409"/>
                    <a:gd name="T15" fmla="*/ 9 h 23"/>
                    <a:gd name="T16" fmla="*/ 11 w 409"/>
                    <a:gd name="T17" fmla="*/ 9 h 23"/>
                    <a:gd name="T18" fmla="*/ 11 w 409"/>
                    <a:gd name="T19" fmla="*/ 12 h 23"/>
                    <a:gd name="T20" fmla="*/ 14 w 409"/>
                    <a:gd name="T21" fmla="*/ 12 h 23"/>
                    <a:gd name="T22" fmla="*/ 14 w 409"/>
                    <a:gd name="T23" fmla="*/ 12 h 23"/>
                    <a:gd name="T24" fmla="*/ 17 w 409"/>
                    <a:gd name="T25" fmla="*/ 12 h 23"/>
                    <a:gd name="T26" fmla="*/ 17 w 409"/>
                    <a:gd name="T27" fmla="*/ 15 h 23"/>
                    <a:gd name="T28" fmla="*/ 20 w 409"/>
                    <a:gd name="T29" fmla="*/ 15 h 23"/>
                    <a:gd name="T30" fmla="*/ 23 w 409"/>
                    <a:gd name="T31" fmla="*/ 15 h 23"/>
                    <a:gd name="T32" fmla="*/ 26 w 409"/>
                    <a:gd name="T33" fmla="*/ 15 h 23"/>
                    <a:gd name="T34" fmla="*/ 26 w 409"/>
                    <a:gd name="T35" fmla="*/ 17 h 23"/>
                    <a:gd name="T36" fmla="*/ 29 w 409"/>
                    <a:gd name="T37" fmla="*/ 17 h 23"/>
                    <a:gd name="T38" fmla="*/ 32 w 409"/>
                    <a:gd name="T39" fmla="*/ 17 h 23"/>
                    <a:gd name="T40" fmla="*/ 34 w 409"/>
                    <a:gd name="T41" fmla="*/ 17 h 23"/>
                    <a:gd name="T42" fmla="*/ 34 w 409"/>
                    <a:gd name="T43" fmla="*/ 20 h 23"/>
                    <a:gd name="T44" fmla="*/ 37 w 409"/>
                    <a:gd name="T45" fmla="*/ 20 h 23"/>
                    <a:gd name="T46" fmla="*/ 52 w 409"/>
                    <a:gd name="T47" fmla="*/ 20 h 23"/>
                    <a:gd name="T48" fmla="*/ 55 w 409"/>
                    <a:gd name="T49" fmla="*/ 20 h 23"/>
                    <a:gd name="T50" fmla="*/ 55 w 409"/>
                    <a:gd name="T51" fmla="*/ 23 h 23"/>
                    <a:gd name="T52" fmla="*/ 58 w 409"/>
                    <a:gd name="T53" fmla="*/ 23 h 23"/>
                    <a:gd name="T54" fmla="*/ 104 w 409"/>
                    <a:gd name="T55" fmla="*/ 23 h 23"/>
                    <a:gd name="T56" fmla="*/ 107 w 409"/>
                    <a:gd name="T57" fmla="*/ 23 h 23"/>
                    <a:gd name="T58" fmla="*/ 107 w 409"/>
                    <a:gd name="T59" fmla="*/ 20 h 23"/>
                    <a:gd name="T60" fmla="*/ 109 w 409"/>
                    <a:gd name="T61" fmla="*/ 20 h 23"/>
                    <a:gd name="T62" fmla="*/ 150 w 409"/>
                    <a:gd name="T63" fmla="*/ 20 h 23"/>
                    <a:gd name="T64" fmla="*/ 153 w 409"/>
                    <a:gd name="T65" fmla="*/ 20 h 23"/>
                    <a:gd name="T66" fmla="*/ 153 w 409"/>
                    <a:gd name="T67" fmla="*/ 17 h 23"/>
                    <a:gd name="T68" fmla="*/ 156 w 409"/>
                    <a:gd name="T69" fmla="*/ 17 h 23"/>
                    <a:gd name="T70" fmla="*/ 167 w 409"/>
                    <a:gd name="T71" fmla="*/ 17 h 23"/>
                    <a:gd name="T72" fmla="*/ 170 w 409"/>
                    <a:gd name="T73" fmla="*/ 17 h 23"/>
                    <a:gd name="T74" fmla="*/ 170 w 409"/>
                    <a:gd name="T75" fmla="*/ 15 h 23"/>
                    <a:gd name="T76" fmla="*/ 173 w 409"/>
                    <a:gd name="T77" fmla="*/ 15 h 23"/>
                    <a:gd name="T78" fmla="*/ 184 w 409"/>
                    <a:gd name="T79" fmla="*/ 15 h 23"/>
                    <a:gd name="T80" fmla="*/ 187 w 409"/>
                    <a:gd name="T81" fmla="*/ 15 h 23"/>
                    <a:gd name="T82" fmla="*/ 187 w 409"/>
                    <a:gd name="T83" fmla="*/ 12 h 23"/>
                    <a:gd name="T84" fmla="*/ 190 w 409"/>
                    <a:gd name="T85" fmla="*/ 12 h 23"/>
                    <a:gd name="T86" fmla="*/ 199 w 409"/>
                    <a:gd name="T87" fmla="*/ 12 h 23"/>
                    <a:gd name="T88" fmla="*/ 202 w 409"/>
                    <a:gd name="T89" fmla="*/ 12 h 23"/>
                    <a:gd name="T90" fmla="*/ 202 w 409"/>
                    <a:gd name="T91" fmla="*/ 9 h 23"/>
                    <a:gd name="T92" fmla="*/ 205 w 409"/>
                    <a:gd name="T93" fmla="*/ 9 h 23"/>
                    <a:gd name="T94" fmla="*/ 216 w 409"/>
                    <a:gd name="T95" fmla="*/ 9 h 23"/>
                    <a:gd name="T96" fmla="*/ 219 w 409"/>
                    <a:gd name="T97" fmla="*/ 9 h 23"/>
                    <a:gd name="T98" fmla="*/ 219 w 409"/>
                    <a:gd name="T99" fmla="*/ 6 h 23"/>
                    <a:gd name="T100" fmla="*/ 222 w 409"/>
                    <a:gd name="T101" fmla="*/ 6 h 23"/>
                    <a:gd name="T102" fmla="*/ 282 w 409"/>
                    <a:gd name="T103" fmla="*/ 6 h 23"/>
                    <a:gd name="T104" fmla="*/ 285 w 409"/>
                    <a:gd name="T105" fmla="*/ 6 h 23"/>
                    <a:gd name="T106" fmla="*/ 285 w 409"/>
                    <a:gd name="T107" fmla="*/ 9 h 23"/>
                    <a:gd name="T108" fmla="*/ 288 w 409"/>
                    <a:gd name="T109" fmla="*/ 9 h 23"/>
                    <a:gd name="T110" fmla="*/ 363 w 409"/>
                    <a:gd name="T111" fmla="*/ 9 h 23"/>
                    <a:gd name="T112" fmla="*/ 366 w 409"/>
                    <a:gd name="T113" fmla="*/ 9 h 23"/>
                    <a:gd name="T114" fmla="*/ 366 w 409"/>
                    <a:gd name="T115" fmla="*/ 6 h 23"/>
                    <a:gd name="T116" fmla="*/ 369 w 409"/>
                    <a:gd name="T117" fmla="*/ 6 h 23"/>
                    <a:gd name="T118" fmla="*/ 409 w 409"/>
                    <a:gd name="T119" fmla="*/ 6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409" h="2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3"/>
                      </a:lnTo>
                      <a:lnTo>
                        <a:pt x="3" y="6"/>
                      </a:lnTo>
                      <a:lnTo>
                        <a:pt x="6" y="6"/>
                      </a:lnTo>
                      <a:lnTo>
                        <a:pt x="6" y="9"/>
                      </a:lnTo>
                      <a:lnTo>
                        <a:pt x="8" y="9"/>
                      </a:lnTo>
                      <a:lnTo>
                        <a:pt x="8" y="9"/>
                      </a:lnTo>
                      <a:lnTo>
                        <a:pt x="11" y="9"/>
                      </a:lnTo>
                      <a:lnTo>
                        <a:pt x="11" y="12"/>
                      </a:lnTo>
                      <a:lnTo>
                        <a:pt x="14" y="12"/>
                      </a:lnTo>
                      <a:lnTo>
                        <a:pt x="14" y="12"/>
                      </a:lnTo>
                      <a:lnTo>
                        <a:pt x="17" y="12"/>
                      </a:lnTo>
                      <a:lnTo>
                        <a:pt x="17" y="15"/>
                      </a:lnTo>
                      <a:lnTo>
                        <a:pt x="20" y="15"/>
                      </a:lnTo>
                      <a:lnTo>
                        <a:pt x="23" y="15"/>
                      </a:lnTo>
                      <a:lnTo>
                        <a:pt x="26" y="15"/>
                      </a:lnTo>
                      <a:lnTo>
                        <a:pt x="26" y="17"/>
                      </a:lnTo>
                      <a:lnTo>
                        <a:pt x="29" y="17"/>
                      </a:lnTo>
                      <a:lnTo>
                        <a:pt x="32" y="17"/>
                      </a:lnTo>
                      <a:lnTo>
                        <a:pt x="34" y="17"/>
                      </a:lnTo>
                      <a:lnTo>
                        <a:pt x="34" y="20"/>
                      </a:lnTo>
                      <a:lnTo>
                        <a:pt x="37" y="20"/>
                      </a:lnTo>
                      <a:lnTo>
                        <a:pt x="52" y="20"/>
                      </a:lnTo>
                      <a:lnTo>
                        <a:pt x="55" y="20"/>
                      </a:lnTo>
                      <a:lnTo>
                        <a:pt x="55" y="23"/>
                      </a:lnTo>
                      <a:lnTo>
                        <a:pt x="58" y="23"/>
                      </a:lnTo>
                      <a:lnTo>
                        <a:pt x="104" y="23"/>
                      </a:lnTo>
                      <a:lnTo>
                        <a:pt x="107" y="23"/>
                      </a:lnTo>
                      <a:lnTo>
                        <a:pt x="107" y="20"/>
                      </a:lnTo>
                      <a:lnTo>
                        <a:pt x="109" y="20"/>
                      </a:lnTo>
                      <a:lnTo>
                        <a:pt x="150" y="20"/>
                      </a:lnTo>
                      <a:lnTo>
                        <a:pt x="153" y="20"/>
                      </a:lnTo>
                      <a:lnTo>
                        <a:pt x="153" y="17"/>
                      </a:lnTo>
                      <a:lnTo>
                        <a:pt x="156" y="17"/>
                      </a:lnTo>
                      <a:lnTo>
                        <a:pt x="167" y="17"/>
                      </a:lnTo>
                      <a:lnTo>
                        <a:pt x="170" y="17"/>
                      </a:lnTo>
                      <a:lnTo>
                        <a:pt x="170" y="15"/>
                      </a:lnTo>
                      <a:lnTo>
                        <a:pt x="173" y="15"/>
                      </a:lnTo>
                      <a:lnTo>
                        <a:pt x="184" y="15"/>
                      </a:lnTo>
                      <a:lnTo>
                        <a:pt x="187" y="15"/>
                      </a:lnTo>
                      <a:lnTo>
                        <a:pt x="187" y="12"/>
                      </a:lnTo>
                      <a:lnTo>
                        <a:pt x="190" y="12"/>
                      </a:lnTo>
                      <a:lnTo>
                        <a:pt x="199" y="12"/>
                      </a:lnTo>
                      <a:lnTo>
                        <a:pt x="202" y="12"/>
                      </a:lnTo>
                      <a:lnTo>
                        <a:pt x="202" y="9"/>
                      </a:lnTo>
                      <a:lnTo>
                        <a:pt x="205" y="9"/>
                      </a:lnTo>
                      <a:lnTo>
                        <a:pt x="216" y="9"/>
                      </a:lnTo>
                      <a:lnTo>
                        <a:pt x="219" y="9"/>
                      </a:lnTo>
                      <a:lnTo>
                        <a:pt x="219" y="6"/>
                      </a:lnTo>
                      <a:lnTo>
                        <a:pt x="222" y="6"/>
                      </a:lnTo>
                      <a:lnTo>
                        <a:pt x="282" y="6"/>
                      </a:lnTo>
                      <a:lnTo>
                        <a:pt x="285" y="6"/>
                      </a:lnTo>
                      <a:lnTo>
                        <a:pt x="285" y="9"/>
                      </a:lnTo>
                      <a:lnTo>
                        <a:pt x="288" y="9"/>
                      </a:lnTo>
                      <a:lnTo>
                        <a:pt x="363" y="9"/>
                      </a:lnTo>
                      <a:lnTo>
                        <a:pt x="366" y="9"/>
                      </a:lnTo>
                      <a:lnTo>
                        <a:pt x="366" y="6"/>
                      </a:lnTo>
                      <a:lnTo>
                        <a:pt x="369" y="6"/>
                      </a:lnTo>
                      <a:lnTo>
                        <a:pt x="409" y="6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Line 22">
                  <a:extLst>
                    <a:ext uri="{FF2B5EF4-FFF2-40B4-BE49-F238E27FC236}">
                      <a16:creationId xmlns:a16="http://schemas.microsoft.com/office/drawing/2014/main" id="{A72A452F-3316-CB9C-BE95-717F07CBFA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6" y="82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Line 23">
                  <a:extLst>
                    <a:ext uri="{FF2B5EF4-FFF2-40B4-BE49-F238E27FC236}">
                      <a16:creationId xmlns:a16="http://schemas.microsoft.com/office/drawing/2014/main" id="{BEAA2554-0381-478A-F258-9B7DEA067A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3" y="82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" name="Line 24">
                  <a:extLst>
                    <a:ext uri="{FF2B5EF4-FFF2-40B4-BE49-F238E27FC236}">
                      <a16:creationId xmlns:a16="http://schemas.microsoft.com/office/drawing/2014/main" id="{5511D999-F8DF-2F6B-502E-F05711DC45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" y="82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" name="Line 25">
                  <a:extLst>
                    <a:ext uri="{FF2B5EF4-FFF2-40B4-BE49-F238E27FC236}">
                      <a16:creationId xmlns:a16="http://schemas.microsoft.com/office/drawing/2014/main" id="{59AB4DE5-89A7-94D1-3D97-9E05EED302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41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Line 26">
                  <a:extLst>
                    <a:ext uri="{FF2B5EF4-FFF2-40B4-BE49-F238E27FC236}">
                      <a16:creationId xmlns:a16="http://schemas.microsoft.com/office/drawing/2014/main" id="{0AA288F8-E180-A383-52DD-A1470C749A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44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Line 27">
                  <a:extLst>
                    <a:ext uri="{FF2B5EF4-FFF2-40B4-BE49-F238E27FC236}">
                      <a16:creationId xmlns:a16="http://schemas.microsoft.com/office/drawing/2014/main" id="{F79B8E60-568A-62A4-75B9-B4091EA5B8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46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Line 28">
                  <a:extLst>
                    <a:ext uri="{FF2B5EF4-FFF2-40B4-BE49-F238E27FC236}">
                      <a16:creationId xmlns:a16="http://schemas.microsoft.com/office/drawing/2014/main" id="{8B3B2D23-86B3-822F-0CEF-E2E057CE0E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48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" name="Line 29">
                  <a:extLst>
                    <a:ext uri="{FF2B5EF4-FFF2-40B4-BE49-F238E27FC236}">
                      <a16:creationId xmlns:a16="http://schemas.microsoft.com/office/drawing/2014/main" id="{BBFA3350-6367-4AE7-0C0F-6B7CEA6531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2394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Rectangle 30">
                  <a:extLst>
                    <a:ext uri="{FF2B5EF4-FFF2-40B4-BE49-F238E27FC236}">
                      <a16:creationId xmlns:a16="http://schemas.microsoft.com/office/drawing/2014/main" id="{68B74997-F9EB-E898-AFD8-ADFD8CA230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2370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-0.0009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Line 31">
                  <a:extLst>
                    <a:ext uri="{FF2B5EF4-FFF2-40B4-BE49-F238E27FC236}">
                      <a16:creationId xmlns:a16="http://schemas.microsoft.com/office/drawing/2014/main" id="{480FD9AE-17E2-7E55-6555-77163FF367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37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Line 32">
                  <a:extLst>
                    <a:ext uri="{FF2B5EF4-FFF2-40B4-BE49-F238E27FC236}">
                      <a16:creationId xmlns:a16="http://schemas.microsoft.com/office/drawing/2014/main" id="{C577E3F3-E4C3-9103-8F93-428032FB78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3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Line 33">
                  <a:extLst>
                    <a:ext uri="{FF2B5EF4-FFF2-40B4-BE49-F238E27FC236}">
                      <a16:creationId xmlns:a16="http://schemas.microsoft.com/office/drawing/2014/main" id="{D1228979-DB10-5079-F43E-C9EFA5DF33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32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Line 34">
                  <a:extLst>
                    <a:ext uri="{FF2B5EF4-FFF2-40B4-BE49-F238E27FC236}">
                      <a16:creationId xmlns:a16="http://schemas.microsoft.com/office/drawing/2014/main" id="{29A0F974-F547-D71C-EE04-DD8CC7470C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30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Line 35">
                  <a:extLst>
                    <a:ext uri="{FF2B5EF4-FFF2-40B4-BE49-F238E27FC236}">
                      <a16:creationId xmlns:a16="http://schemas.microsoft.com/office/drawing/2014/main" id="{728DCEAA-F416-91CA-1C47-66F370D0F0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2284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Rectangle 36">
                  <a:extLst>
                    <a:ext uri="{FF2B5EF4-FFF2-40B4-BE49-F238E27FC236}">
                      <a16:creationId xmlns:a16="http://schemas.microsoft.com/office/drawing/2014/main" id="{31E9DD5E-150F-FEE2-0457-E394D77268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2260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-0.0008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Line 37">
                  <a:extLst>
                    <a:ext uri="{FF2B5EF4-FFF2-40B4-BE49-F238E27FC236}">
                      <a16:creationId xmlns:a16="http://schemas.microsoft.com/office/drawing/2014/main" id="{F7EA7174-5A62-39B9-9E64-B73E3657B3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26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Line 38">
                  <a:extLst>
                    <a:ext uri="{FF2B5EF4-FFF2-40B4-BE49-F238E27FC236}">
                      <a16:creationId xmlns:a16="http://schemas.microsoft.com/office/drawing/2014/main" id="{AC29D2B6-05B5-D8F4-E8C8-2B7E1D8A8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24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Line 39">
                  <a:extLst>
                    <a:ext uri="{FF2B5EF4-FFF2-40B4-BE49-F238E27FC236}">
                      <a16:creationId xmlns:a16="http://schemas.microsoft.com/office/drawing/2014/main" id="{3494BB37-59CE-641C-4BD4-4CF9814472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2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Line 40">
                  <a:extLst>
                    <a:ext uri="{FF2B5EF4-FFF2-40B4-BE49-F238E27FC236}">
                      <a16:creationId xmlns:a16="http://schemas.microsoft.com/office/drawing/2014/main" id="{C18624CD-A84B-F3D3-D8DA-0DE3054F0D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19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Line 41">
                  <a:extLst>
                    <a:ext uri="{FF2B5EF4-FFF2-40B4-BE49-F238E27FC236}">
                      <a16:creationId xmlns:a16="http://schemas.microsoft.com/office/drawing/2014/main" id="{D641AA8E-C105-ECA2-B5DA-C237669408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217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Rectangle 42">
                  <a:extLst>
                    <a:ext uri="{FF2B5EF4-FFF2-40B4-BE49-F238E27FC236}">
                      <a16:creationId xmlns:a16="http://schemas.microsoft.com/office/drawing/2014/main" id="{A1319911-BF66-383B-7DD2-09F8C8ABE7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2151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-0.0007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Line 43">
                  <a:extLst>
                    <a:ext uri="{FF2B5EF4-FFF2-40B4-BE49-F238E27FC236}">
                      <a16:creationId xmlns:a16="http://schemas.microsoft.com/office/drawing/2014/main" id="{1018E511-3D73-6DD7-7B44-9FB50B8CAE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1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Line 44">
                  <a:extLst>
                    <a:ext uri="{FF2B5EF4-FFF2-40B4-BE49-F238E27FC236}">
                      <a16:creationId xmlns:a16="http://schemas.microsoft.com/office/drawing/2014/main" id="{4243F5C6-2084-231A-954A-2CBB83B0AE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12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" name="Line 45">
                  <a:extLst>
                    <a:ext uri="{FF2B5EF4-FFF2-40B4-BE49-F238E27FC236}">
                      <a16:creationId xmlns:a16="http://schemas.microsoft.com/office/drawing/2014/main" id="{DCB7A130-5302-CE7C-70B8-7792338D31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10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" name="Line 46">
                  <a:extLst>
                    <a:ext uri="{FF2B5EF4-FFF2-40B4-BE49-F238E27FC236}">
                      <a16:creationId xmlns:a16="http://schemas.microsoft.com/office/drawing/2014/main" id="{D5555F5F-D8B9-4E46-B30A-B956B51B5E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08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2" name="Line 47">
                  <a:extLst>
                    <a:ext uri="{FF2B5EF4-FFF2-40B4-BE49-F238E27FC236}">
                      <a16:creationId xmlns:a16="http://schemas.microsoft.com/office/drawing/2014/main" id="{B0ECCAF6-C8EA-C4D1-30F2-FCA6FE0A2C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206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Rectangle 48">
                  <a:extLst>
                    <a:ext uri="{FF2B5EF4-FFF2-40B4-BE49-F238E27FC236}">
                      <a16:creationId xmlns:a16="http://schemas.microsoft.com/office/drawing/2014/main" id="{E69ADB05-BE4D-4176-6B07-B9A1D4C3FE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2038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-0.0006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Line 49">
                  <a:extLst>
                    <a:ext uri="{FF2B5EF4-FFF2-40B4-BE49-F238E27FC236}">
                      <a16:creationId xmlns:a16="http://schemas.microsoft.com/office/drawing/2014/main" id="{15ED4088-0FA0-B7CC-CF7D-88985142FC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03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Line 50">
                  <a:extLst>
                    <a:ext uri="{FF2B5EF4-FFF2-40B4-BE49-F238E27FC236}">
                      <a16:creationId xmlns:a16="http://schemas.microsoft.com/office/drawing/2014/main" id="{6E8A101F-69B4-043D-B021-B8F8760CF7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20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Line 51">
                  <a:extLst>
                    <a:ext uri="{FF2B5EF4-FFF2-40B4-BE49-F238E27FC236}">
                      <a16:creationId xmlns:a16="http://schemas.microsoft.com/office/drawing/2014/main" id="{287608AA-00C6-D151-0460-16B1FBFED9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99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Line 52">
                  <a:extLst>
                    <a:ext uri="{FF2B5EF4-FFF2-40B4-BE49-F238E27FC236}">
                      <a16:creationId xmlns:a16="http://schemas.microsoft.com/office/drawing/2014/main" id="{9B131A94-E558-B987-17F2-1E75485B22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97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Line 53">
                  <a:extLst>
                    <a:ext uri="{FF2B5EF4-FFF2-40B4-BE49-F238E27FC236}">
                      <a16:creationId xmlns:a16="http://schemas.microsoft.com/office/drawing/2014/main" id="{4D316809-EB90-468C-BE4E-24AD1DFBF6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95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Rectangle 54">
                  <a:extLst>
                    <a:ext uri="{FF2B5EF4-FFF2-40B4-BE49-F238E27FC236}">
                      <a16:creationId xmlns:a16="http://schemas.microsoft.com/office/drawing/2014/main" id="{23ADE1FF-0DBA-061C-1F34-1A60796DB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928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Line 55">
                  <a:extLst>
                    <a:ext uri="{FF2B5EF4-FFF2-40B4-BE49-F238E27FC236}">
                      <a16:creationId xmlns:a16="http://schemas.microsoft.com/office/drawing/2014/main" id="{DDA38B61-18DA-918D-7D0A-886CEF9991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92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" name="Line 56">
                  <a:extLst>
                    <a:ext uri="{FF2B5EF4-FFF2-40B4-BE49-F238E27FC236}">
                      <a16:creationId xmlns:a16="http://schemas.microsoft.com/office/drawing/2014/main" id="{622D65FE-D5C1-48D2-2FDD-5148DB00CD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90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Line 57">
                  <a:extLst>
                    <a:ext uri="{FF2B5EF4-FFF2-40B4-BE49-F238E27FC236}">
                      <a16:creationId xmlns:a16="http://schemas.microsoft.com/office/drawing/2014/main" id="{210D1F37-AF52-3F12-6251-2ABC0353F8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88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Line 58">
                  <a:extLst>
                    <a:ext uri="{FF2B5EF4-FFF2-40B4-BE49-F238E27FC236}">
                      <a16:creationId xmlns:a16="http://schemas.microsoft.com/office/drawing/2014/main" id="{8D5E51C0-2464-FFA4-C6DF-A3FC027063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86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Line 59">
                  <a:extLst>
                    <a:ext uri="{FF2B5EF4-FFF2-40B4-BE49-F238E27FC236}">
                      <a16:creationId xmlns:a16="http://schemas.microsoft.com/office/drawing/2014/main" id="{8785755C-C276-A12A-2AB7-8042A13FDD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839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Rectangle 60">
                  <a:extLst>
                    <a:ext uri="{FF2B5EF4-FFF2-40B4-BE49-F238E27FC236}">
                      <a16:creationId xmlns:a16="http://schemas.microsoft.com/office/drawing/2014/main" id="{0CDD6EC6-D1C9-A5AB-048C-C9068309F7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815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-0.0004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Line 61">
                  <a:extLst>
                    <a:ext uri="{FF2B5EF4-FFF2-40B4-BE49-F238E27FC236}">
                      <a16:creationId xmlns:a16="http://schemas.microsoft.com/office/drawing/2014/main" id="{D10F34E9-35C0-94BD-E018-3502EA5BDF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81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Line 62">
                  <a:extLst>
                    <a:ext uri="{FF2B5EF4-FFF2-40B4-BE49-F238E27FC236}">
                      <a16:creationId xmlns:a16="http://schemas.microsoft.com/office/drawing/2014/main" id="{DA148632-9C9D-7076-2D36-F0956C3E6A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79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Line 63">
                  <a:extLst>
                    <a:ext uri="{FF2B5EF4-FFF2-40B4-BE49-F238E27FC236}">
                      <a16:creationId xmlns:a16="http://schemas.microsoft.com/office/drawing/2014/main" id="{7A1FF5F5-CAFC-073A-D172-5207A84FC7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77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Line 64">
                  <a:extLst>
                    <a:ext uri="{FF2B5EF4-FFF2-40B4-BE49-F238E27FC236}">
                      <a16:creationId xmlns:a16="http://schemas.microsoft.com/office/drawing/2014/main" id="{06E08111-9AD9-400A-082F-54DF943F61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75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Line 65">
                  <a:extLst>
                    <a:ext uri="{FF2B5EF4-FFF2-40B4-BE49-F238E27FC236}">
                      <a16:creationId xmlns:a16="http://schemas.microsoft.com/office/drawing/2014/main" id="{D882AECD-5F78-6A86-9280-8C854082C0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729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Rectangle 66">
                  <a:extLst>
                    <a:ext uri="{FF2B5EF4-FFF2-40B4-BE49-F238E27FC236}">
                      <a16:creationId xmlns:a16="http://schemas.microsoft.com/office/drawing/2014/main" id="{A89D57A9-F632-9512-6107-11BF4C710D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706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-0.0003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Line 67">
                  <a:extLst>
                    <a:ext uri="{FF2B5EF4-FFF2-40B4-BE49-F238E27FC236}">
                      <a16:creationId xmlns:a16="http://schemas.microsoft.com/office/drawing/2014/main" id="{9DBA5AF6-1D49-1811-C6AC-F0DF0E00A2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70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Line 68">
                  <a:extLst>
                    <a:ext uri="{FF2B5EF4-FFF2-40B4-BE49-F238E27FC236}">
                      <a16:creationId xmlns:a16="http://schemas.microsoft.com/office/drawing/2014/main" id="{B35EB56F-8DD5-6BDB-FA00-2918280063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68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Line 69">
                  <a:extLst>
                    <a:ext uri="{FF2B5EF4-FFF2-40B4-BE49-F238E27FC236}">
                      <a16:creationId xmlns:a16="http://schemas.microsoft.com/office/drawing/2014/main" id="{B6F4CFCA-381B-2576-14EE-189EEC8FE0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66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Line 70">
                  <a:extLst>
                    <a:ext uri="{FF2B5EF4-FFF2-40B4-BE49-F238E27FC236}">
                      <a16:creationId xmlns:a16="http://schemas.microsoft.com/office/drawing/2014/main" id="{138E9A14-F9D1-0DD6-F24F-50AF686836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64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Line 71">
                  <a:extLst>
                    <a:ext uri="{FF2B5EF4-FFF2-40B4-BE49-F238E27FC236}">
                      <a16:creationId xmlns:a16="http://schemas.microsoft.com/office/drawing/2014/main" id="{A91CD341-9B0D-931A-54E9-EB31D5363F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61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Rectangle 72">
                  <a:extLst>
                    <a:ext uri="{FF2B5EF4-FFF2-40B4-BE49-F238E27FC236}">
                      <a16:creationId xmlns:a16="http://schemas.microsoft.com/office/drawing/2014/main" id="{CDBA3306-3449-37DA-7312-B8EB46ECA4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593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-0.0002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Line 73">
                  <a:extLst>
                    <a:ext uri="{FF2B5EF4-FFF2-40B4-BE49-F238E27FC236}">
                      <a16:creationId xmlns:a16="http://schemas.microsoft.com/office/drawing/2014/main" id="{9ACC75A6-8539-5976-41AC-F23F6E93B5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59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Line 74">
                  <a:extLst>
                    <a:ext uri="{FF2B5EF4-FFF2-40B4-BE49-F238E27FC236}">
                      <a16:creationId xmlns:a16="http://schemas.microsoft.com/office/drawing/2014/main" id="{D3311CC4-688B-86FE-FC9C-70D997FB0C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573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Line 75">
                  <a:extLst>
                    <a:ext uri="{FF2B5EF4-FFF2-40B4-BE49-F238E27FC236}">
                      <a16:creationId xmlns:a16="http://schemas.microsoft.com/office/drawing/2014/main" id="{AE11C09A-B649-ABA9-44F2-E5565D1884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55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Line 76">
                  <a:extLst>
                    <a:ext uri="{FF2B5EF4-FFF2-40B4-BE49-F238E27FC236}">
                      <a16:creationId xmlns:a16="http://schemas.microsoft.com/office/drawing/2014/main" id="{41622008-DA9A-6BE1-9E3C-731A4DCF80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53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Line 77">
                  <a:extLst>
                    <a:ext uri="{FF2B5EF4-FFF2-40B4-BE49-F238E27FC236}">
                      <a16:creationId xmlns:a16="http://schemas.microsoft.com/office/drawing/2014/main" id="{E4855785-0D00-1B4B-CC99-7303E385F0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50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Rectangle 78">
                  <a:extLst>
                    <a:ext uri="{FF2B5EF4-FFF2-40B4-BE49-F238E27FC236}">
                      <a16:creationId xmlns:a16="http://schemas.microsoft.com/office/drawing/2014/main" id="{E64F1FCD-B269-86C1-215F-B26456166D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483"/>
                  <a:ext cx="221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-0.0001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Line 79">
                  <a:extLst>
                    <a:ext uri="{FF2B5EF4-FFF2-40B4-BE49-F238E27FC236}">
                      <a16:creationId xmlns:a16="http://schemas.microsoft.com/office/drawing/2014/main" id="{6D681284-C1AE-7539-24A4-2D2719B5CE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48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Line 80">
                  <a:extLst>
                    <a:ext uri="{FF2B5EF4-FFF2-40B4-BE49-F238E27FC236}">
                      <a16:creationId xmlns:a16="http://schemas.microsoft.com/office/drawing/2014/main" id="{C81E7E09-0413-68D0-0D24-C26717712E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46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Line 81">
                  <a:extLst>
                    <a:ext uri="{FF2B5EF4-FFF2-40B4-BE49-F238E27FC236}">
                      <a16:creationId xmlns:a16="http://schemas.microsoft.com/office/drawing/2014/main" id="{A937B484-7822-85C3-B7EA-55E3C33E3D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44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" name="Line 82">
                  <a:extLst>
                    <a:ext uri="{FF2B5EF4-FFF2-40B4-BE49-F238E27FC236}">
                      <a16:creationId xmlns:a16="http://schemas.microsoft.com/office/drawing/2014/main" id="{B026E5B8-1E0D-8651-D1AE-88C636B064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41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" name="Line 83">
                  <a:extLst>
                    <a:ext uri="{FF2B5EF4-FFF2-40B4-BE49-F238E27FC236}">
                      <a16:creationId xmlns:a16="http://schemas.microsoft.com/office/drawing/2014/main" id="{B16B2E3C-3ECC-0ABD-BC4D-A59C1DBCE9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39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Rectangle 84">
                  <a:extLst>
                    <a:ext uri="{FF2B5EF4-FFF2-40B4-BE49-F238E27FC236}">
                      <a16:creationId xmlns:a16="http://schemas.microsoft.com/office/drawing/2014/main" id="{BE3FBD94-F02E-C0D8-0C31-92CE651A54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373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Line 85">
                  <a:extLst>
                    <a:ext uri="{FF2B5EF4-FFF2-40B4-BE49-F238E27FC236}">
                      <a16:creationId xmlns:a16="http://schemas.microsoft.com/office/drawing/2014/main" id="{9A730635-EE67-B90E-3F51-7372FCB7A1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37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Line 86">
                  <a:extLst>
                    <a:ext uri="{FF2B5EF4-FFF2-40B4-BE49-F238E27FC236}">
                      <a16:creationId xmlns:a16="http://schemas.microsoft.com/office/drawing/2014/main" id="{8DB06CC4-292C-F732-FE8A-15B3F32617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3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Line 87">
                  <a:extLst>
                    <a:ext uri="{FF2B5EF4-FFF2-40B4-BE49-F238E27FC236}">
                      <a16:creationId xmlns:a16="http://schemas.microsoft.com/office/drawing/2014/main" id="{6CBF1D2D-E35C-8095-C639-5DE16FCA0F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33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Line 88">
                  <a:extLst>
                    <a:ext uri="{FF2B5EF4-FFF2-40B4-BE49-F238E27FC236}">
                      <a16:creationId xmlns:a16="http://schemas.microsoft.com/office/drawing/2014/main" id="{BBB45022-DA46-CCE1-42E8-E3EEB11059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30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Line 89">
                  <a:extLst>
                    <a:ext uri="{FF2B5EF4-FFF2-40B4-BE49-F238E27FC236}">
                      <a16:creationId xmlns:a16="http://schemas.microsoft.com/office/drawing/2014/main" id="{379AF532-ADAC-3261-E88E-7C4A284C28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284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Rectangle 90">
                  <a:extLst>
                    <a:ext uri="{FF2B5EF4-FFF2-40B4-BE49-F238E27FC236}">
                      <a16:creationId xmlns:a16="http://schemas.microsoft.com/office/drawing/2014/main" id="{2799057B-EC60-10AB-6249-E5D1A79F5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260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0.0001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6" name="Line 91">
                  <a:extLst>
                    <a:ext uri="{FF2B5EF4-FFF2-40B4-BE49-F238E27FC236}">
                      <a16:creationId xmlns:a16="http://schemas.microsoft.com/office/drawing/2014/main" id="{4D715C75-2158-F87D-3017-4B0CC71A02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26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Line 92">
                  <a:extLst>
                    <a:ext uri="{FF2B5EF4-FFF2-40B4-BE49-F238E27FC236}">
                      <a16:creationId xmlns:a16="http://schemas.microsoft.com/office/drawing/2014/main" id="{187F0DB0-3C56-2E15-7EDE-8CDDE50A32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24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Line 93">
                  <a:extLst>
                    <a:ext uri="{FF2B5EF4-FFF2-40B4-BE49-F238E27FC236}">
                      <a16:creationId xmlns:a16="http://schemas.microsoft.com/office/drawing/2014/main" id="{C2379300-F493-0756-A748-5137C2AD3C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2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Line 94">
                  <a:extLst>
                    <a:ext uri="{FF2B5EF4-FFF2-40B4-BE49-F238E27FC236}">
                      <a16:creationId xmlns:a16="http://schemas.microsoft.com/office/drawing/2014/main" id="{C30CB28B-FF41-9EA3-4ACF-24AF6EEC15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19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Line 95">
                  <a:extLst>
                    <a:ext uri="{FF2B5EF4-FFF2-40B4-BE49-F238E27FC236}">
                      <a16:creationId xmlns:a16="http://schemas.microsoft.com/office/drawing/2014/main" id="{FE55F107-BF64-8AC2-B3AA-D7647B07FF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17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Rectangle 96">
                  <a:extLst>
                    <a:ext uri="{FF2B5EF4-FFF2-40B4-BE49-F238E27FC236}">
                      <a16:creationId xmlns:a16="http://schemas.microsoft.com/office/drawing/2014/main" id="{495A7A0A-95D8-9780-5262-AD07058BD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151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0.0002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Line 97">
                  <a:extLst>
                    <a:ext uri="{FF2B5EF4-FFF2-40B4-BE49-F238E27FC236}">
                      <a16:creationId xmlns:a16="http://schemas.microsoft.com/office/drawing/2014/main" id="{32DC81A9-1644-C390-A82A-245F18AA37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1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Line 98">
                  <a:extLst>
                    <a:ext uri="{FF2B5EF4-FFF2-40B4-BE49-F238E27FC236}">
                      <a16:creationId xmlns:a16="http://schemas.microsoft.com/office/drawing/2014/main" id="{91251E2E-1D76-F649-02CC-696E139A27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12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4" name="Line 99">
                  <a:extLst>
                    <a:ext uri="{FF2B5EF4-FFF2-40B4-BE49-F238E27FC236}">
                      <a16:creationId xmlns:a16="http://schemas.microsoft.com/office/drawing/2014/main" id="{8212F0A3-F83B-81B0-8BB1-1E31934B66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10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Line 100">
                  <a:extLst>
                    <a:ext uri="{FF2B5EF4-FFF2-40B4-BE49-F238E27FC236}">
                      <a16:creationId xmlns:a16="http://schemas.microsoft.com/office/drawing/2014/main" id="{55B406F7-7190-B27B-ADE5-E7BC01FF68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08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Line 101">
                  <a:extLst>
                    <a:ext uri="{FF2B5EF4-FFF2-40B4-BE49-F238E27FC236}">
                      <a16:creationId xmlns:a16="http://schemas.microsoft.com/office/drawing/2014/main" id="{E9824352-512B-64F4-C38F-F951CC1432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106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Rectangle 102">
                  <a:extLst>
                    <a:ext uri="{FF2B5EF4-FFF2-40B4-BE49-F238E27FC236}">
                      <a16:creationId xmlns:a16="http://schemas.microsoft.com/office/drawing/2014/main" id="{8CF74390-7264-EEBF-DCE5-565FF65C1D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1038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0.0003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Line 103">
                  <a:extLst>
                    <a:ext uri="{FF2B5EF4-FFF2-40B4-BE49-F238E27FC236}">
                      <a16:creationId xmlns:a16="http://schemas.microsoft.com/office/drawing/2014/main" id="{A229458E-73D8-A377-F293-206DB1ED7DF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04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Line 104">
                  <a:extLst>
                    <a:ext uri="{FF2B5EF4-FFF2-40B4-BE49-F238E27FC236}">
                      <a16:creationId xmlns:a16="http://schemas.microsoft.com/office/drawing/2014/main" id="{5624C734-D221-3F89-A938-69D19679D9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1018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Line 105">
                  <a:extLst>
                    <a:ext uri="{FF2B5EF4-FFF2-40B4-BE49-F238E27FC236}">
                      <a16:creationId xmlns:a16="http://schemas.microsoft.com/office/drawing/2014/main" id="{C0A488FC-E27E-82E7-49CC-640110C8B9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99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Line 106">
                  <a:extLst>
                    <a:ext uri="{FF2B5EF4-FFF2-40B4-BE49-F238E27FC236}">
                      <a16:creationId xmlns:a16="http://schemas.microsoft.com/office/drawing/2014/main" id="{6CE7ED4D-4E39-DC11-B1E6-5DB45B1AA0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97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Line 107">
                  <a:extLst>
                    <a:ext uri="{FF2B5EF4-FFF2-40B4-BE49-F238E27FC236}">
                      <a16:creationId xmlns:a16="http://schemas.microsoft.com/office/drawing/2014/main" id="{06C22C46-01A7-8C26-C80A-927C4A3482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952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Rectangle 108">
                  <a:extLst>
                    <a:ext uri="{FF2B5EF4-FFF2-40B4-BE49-F238E27FC236}">
                      <a16:creationId xmlns:a16="http://schemas.microsoft.com/office/drawing/2014/main" id="{3AD48B2D-3170-56C8-787C-6913EC1C57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928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0.0004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Line 109">
                  <a:extLst>
                    <a:ext uri="{FF2B5EF4-FFF2-40B4-BE49-F238E27FC236}">
                      <a16:creationId xmlns:a16="http://schemas.microsoft.com/office/drawing/2014/main" id="{0CE5C7D5-32B9-94F1-7F98-21B88F05AD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92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Line 110">
                  <a:extLst>
                    <a:ext uri="{FF2B5EF4-FFF2-40B4-BE49-F238E27FC236}">
                      <a16:creationId xmlns:a16="http://schemas.microsoft.com/office/drawing/2014/main" id="{9AEB915F-CDAF-C5BA-ED40-00C6737618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90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6" name="Line 111">
                  <a:extLst>
                    <a:ext uri="{FF2B5EF4-FFF2-40B4-BE49-F238E27FC236}">
                      <a16:creationId xmlns:a16="http://schemas.microsoft.com/office/drawing/2014/main" id="{7651A829-E6C8-56AB-B84E-2AA978A8EB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88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7" name="Line 112">
                  <a:extLst>
                    <a:ext uri="{FF2B5EF4-FFF2-40B4-BE49-F238E27FC236}">
                      <a16:creationId xmlns:a16="http://schemas.microsoft.com/office/drawing/2014/main" id="{80D3BE5D-1F43-E064-FB75-0E0D7F72B2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3" y="86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Line 113">
                  <a:extLst>
                    <a:ext uri="{FF2B5EF4-FFF2-40B4-BE49-F238E27FC236}">
                      <a16:creationId xmlns:a16="http://schemas.microsoft.com/office/drawing/2014/main" id="{BB0B8B88-CD44-A437-3230-C127B5B768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27" y="839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" name="Rectangle 114">
                  <a:extLst>
                    <a:ext uri="{FF2B5EF4-FFF2-40B4-BE49-F238E27FC236}">
                      <a16:creationId xmlns:a16="http://schemas.microsoft.com/office/drawing/2014/main" id="{1AE293CD-B376-2C8E-319F-826D7ACAF9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" y="827"/>
                  <a:ext cx="218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0.0005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" name="Rectangle 115">
                  <a:extLst>
                    <a:ext uri="{FF2B5EF4-FFF2-40B4-BE49-F238E27FC236}">
                      <a16:creationId xmlns:a16="http://schemas.microsoft.com/office/drawing/2014/main" id="{B9C47010-1A65-5AD4-E5C2-CD54160138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-114" y="1641"/>
                  <a:ext cx="375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Absorbance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Line 116">
                  <a:extLst>
                    <a:ext uri="{FF2B5EF4-FFF2-40B4-BE49-F238E27FC236}">
                      <a16:creationId xmlns:a16="http://schemas.microsoft.com/office/drawing/2014/main" id="{CA9F9943-E68E-5B11-BA10-79EEE3B7A2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" y="2484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Line 117">
                  <a:extLst>
                    <a:ext uri="{FF2B5EF4-FFF2-40B4-BE49-F238E27FC236}">
                      <a16:creationId xmlns:a16="http://schemas.microsoft.com/office/drawing/2014/main" id="{D91B1F63-B04D-C299-EC4E-66756060A1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" y="2487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3" name="Line 118">
                  <a:extLst>
                    <a:ext uri="{FF2B5EF4-FFF2-40B4-BE49-F238E27FC236}">
                      <a16:creationId xmlns:a16="http://schemas.microsoft.com/office/drawing/2014/main" id="{896EE381-9A6A-F9E8-E8D6-7E905055DA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0" y="2490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" name="Line 119">
                  <a:extLst>
                    <a:ext uri="{FF2B5EF4-FFF2-40B4-BE49-F238E27FC236}">
                      <a16:creationId xmlns:a16="http://schemas.microsoft.com/office/drawing/2014/main" id="{1AB71F26-E2A1-55E3-CC67-F37B20BB33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89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" name="Line 120">
                  <a:extLst>
                    <a:ext uri="{FF2B5EF4-FFF2-40B4-BE49-F238E27FC236}">
                      <a16:creationId xmlns:a16="http://schemas.microsoft.com/office/drawing/2014/main" id="{5C9A04BF-3721-10E2-E3CB-E1BDF30FEC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71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6" name="Rectangle 121">
                  <a:extLst>
                    <a:ext uri="{FF2B5EF4-FFF2-40B4-BE49-F238E27FC236}">
                      <a16:creationId xmlns:a16="http://schemas.microsoft.com/office/drawing/2014/main" id="{AC4B002D-390A-9C42-E29B-F29378DFA6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5" y="2495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2800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7" name="Line 122">
                  <a:extLst>
                    <a:ext uri="{FF2B5EF4-FFF2-40B4-BE49-F238E27FC236}">
                      <a16:creationId xmlns:a16="http://schemas.microsoft.com/office/drawing/2014/main" id="{2223D11A-1383-5441-3B40-1EE13DABAA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850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" name="Line 123">
                  <a:extLst>
                    <a:ext uri="{FF2B5EF4-FFF2-40B4-BE49-F238E27FC236}">
                      <a16:creationId xmlns:a16="http://schemas.microsoft.com/office/drawing/2014/main" id="{CF2F6DD3-30FC-2699-9EB5-BA5ACEE1BB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Line 124">
                  <a:extLst>
                    <a:ext uri="{FF2B5EF4-FFF2-40B4-BE49-F238E27FC236}">
                      <a16:creationId xmlns:a16="http://schemas.microsoft.com/office/drawing/2014/main" id="{BFDF95CE-E3FF-FB36-B27A-2D84F3F347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10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Line 125">
                  <a:extLst>
                    <a:ext uri="{FF2B5EF4-FFF2-40B4-BE49-F238E27FC236}">
                      <a16:creationId xmlns:a16="http://schemas.microsoft.com/office/drawing/2014/main" id="{B42BB733-47BF-7B72-7D4C-8BD6AC98F2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9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Line 126">
                  <a:extLst>
                    <a:ext uri="{FF2B5EF4-FFF2-40B4-BE49-F238E27FC236}">
                      <a16:creationId xmlns:a16="http://schemas.microsoft.com/office/drawing/2014/main" id="{ED08DC0D-30D9-A441-2D7D-B23AFCBE312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71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Rectangle 127">
                  <a:extLst>
                    <a:ext uri="{FF2B5EF4-FFF2-40B4-BE49-F238E27FC236}">
                      <a16:creationId xmlns:a16="http://schemas.microsoft.com/office/drawing/2014/main" id="{0A622B15-4B66-3DE7-5CB4-9C46DF3C4B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5" y="2495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2850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3" name="Line 128">
                  <a:extLst>
                    <a:ext uri="{FF2B5EF4-FFF2-40B4-BE49-F238E27FC236}">
                      <a16:creationId xmlns:a16="http://schemas.microsoft.com/office/drawing/2014/main" id="{DF2A5038-81B8-4535-0F19-7AB4788A19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253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Line 129">
                  <a:extLst>
                    <a:ext uri="{FF2B5EF4-FFF2-40B4-BE49-F238E27FC236}">
                      <a16:creationId xmlns:a16="http://schemas.microsoft.com/office/drawing/2014/main" id="{2B612EDE-A58F-30B2-1129-9EA3FF90C9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13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Line 130">
                  <a:extLst>
                    <a:ext uri="{FF2B5EF4-FFF2-40B4-BE49-F238E27FC236}">
                      <a16:creationId xmlns:a16="http://schemas.microsoft.com/office/drawing/2014/main" id="{8024247D-22E8-5C46-291D-504FF9D416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1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" name="Line 131">
                  <a:extLst>
                    <a:ext uri="{FF2B5EF4-FFF2-40B4-BE49-F238E27FC236}">
                      <a16:creationId xmlns:a16="http://schemas.microsoft.com/office/drawing/2014/main" id="{25ECBFE3-CC3F-0BD1-0DDB-12B3C0A039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89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Line 132">
                  <a:extLst>
                    <a:ext uri="{FF2B5EF4-FFF2-40B4-BE49-F238E27FC236}">
                      <a16:creationId xmlns:a16="http://schemas.microsoft.com/office/drawing/2014/main" id="{522EB95B-B918-2D94-0CB9-E7C1F9931D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71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" name="Rectangle 133">
                  <a:extLst>
                    <a:ext uri="{FF2B5EF4-FFF2-40B4-BE49-F238E27FC236}">
                      <a16:creationId xmlns:a16="http://schemas.microsoft.com/office/drawing/2014/main" id="{0DE29387-06A4-DCA3-8032-22E73F47DD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85" y="2495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2900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9" name="Line 134">
                  <a:extLst>
                    <a:ext uri="{FF2B5EF4-FFF2-40B4-BE49-F238E27FC236}">
                      <a16:creationId xmlns:a16="http://schemas.microsoft.com/office/drawing/2014/main" id="{2FC2C973-559B-5EC9-8742-6F81DE6994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53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" name="Line 135">
                  <a:extLst>
                    <a:ext uri="{FF2B5EF4-FFF2-40B4-BE49-F238E27FC236}">
                      <a16:creationId xmlns:a16="http://schemas.microsoft.com/office/drawing/2014/main" id="{1D33A84E-8500-5A74-B3D7-165691D6AB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1" name="Line 136">
                  <a:extLst>
                    <a:ext uri="{FF2B5EF4-FFF2-40B4-BE49-F238E27FC236}">
                      <a16:creationId xmlns:a16="http://schemas.microsoft.com/office/drawing/2014/main" id="{3F864816-C3E9-CFF7-B9B1-1624679911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414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2" name="Line 137">
                  <a:extLst>
                    <a:ext uri="{FF2B5EF4-FFF2-40B4-BE49-F238E27FC236}">
                      <a16:creationId xmlns:a16="http://schemas.microsoft.com/office/drawing/2014/main" id="{B2957C9B-8EBC-4B86-7C19-0652FCA4F3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93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3" name="Line 138">
                  <a:extLst>
                    <a:ext uri="{FF2B5EF4-FFF2-40B4-BE49-F238E27FC236}">
                      <a16:creationId xmlns:a16="http://schemas.microsoft.com/office/drawing/2014/main" id="{996D8E17-5D29-DB5D-2720-8D62915AF3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74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4" name="Rectangle 139">
                  <a:extLst>
                    <a:ext uri="{FF2B5EF4-FFF2-40B4-BE49-F238E27FC236}">
                      <a16:creationId xmlns:a16="http://schemas.microsoft.com/office/drawing/2014/main" id="{53F8120E-99CC-AE9C-02C5-A706484BC2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8" y="2495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2950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5" name="Line 140">
                  <a:extLst>
                    <a:ext uri="{FF2B5EF4-FFF2-40B4-BE49-F238E27FC236}">
                      <a16:creationId xmlns:a16="http://schemas.microsoft.com/office/drawing/2014/main" id="{5D4EE49B-73A2-9E79-B73F-C63198B53D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3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6" name="Line 141">
                  <a:extLst>
                    <a:ext uri="{FF2B5EF4-FFF2-40B4-BE49-F238E27FC236}">
                      <a16:creationId xmlns:a16="http://schemas.microsoft.com/office/drawing/2014/main" id="{CA440983-6270-8802-1153-1CF3FCC143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35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7" name="Line 142">
                  <a:extLst>
                    <a:ext uri="{FF2B5EF4-FFF2-40B4-BE49-F238E27FC236}">
                      <a16:creationId xmlns:a16="http://schemas.microsoft.com/office/drawing/2014/main" id="{B773A35E-1F42-5767-AD9E-DA615BBBA1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4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8" name="Line 143">
                  <a:extLst>
                    <a:ext uri="{FF2B5EF4-FFF2-40B4-BE49-F238E27FC236}">
                      <a16:creationId xmlns:a16="http://schemas.microsoft.com/office/drawing/2014/main" id="{6D98FCA8-E026-8E92-ECCB-8697514691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6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" name="Line 144">
                  <a:extLst>
                    <a:ext uri="{FF2B5EF4-FFF2-40B4-BE49-F238E27FC236}">
                      <a16:creationId xmlns:a16="http://schemas.microsoft.com/office/drawing/2014/main" id="{06A324B2-88D6-46E2-D815-DEEC184E0C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4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" name="Rectangle 145">
                  <a:extLst>
                    <a:ext uri="{FF2B5EF4-FFF2-40B4-BE49-F238E27FC236}">
                      <a16:creationId xmlns:a16="http://schemas.microsoft.com/office/drawing/2014/main" id="{49BAC81E-0810-8004-EF43-EC6F783FD2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8" y="2495"/>
                  <a:ext cx="200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3000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" name="Line 146">
                  <a:extLst>
                    <a:ext uri="{FF2B5EF4-FFF2-40B4-BE49-F238E27FC236}">
                      <a16:creationId xmlns:a16="http://schemas.microsoft.com/office/drawing/2014/main" id="{7EDF2DC0-555A-2F17-AF56-2F0A6589A2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3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" name="Rectangle 147">
                  <a:extLst>
                    <a:ext uri="{FF2B5EF4-FFF2-40B4-BE49-F238E27FC236}">
                      <a16:creationId xmlns:a16="http://schemas.microsoft.com/office/drawing/2014/main" id="{C463E757-5D6C-A1B7-868E-A0A9BD6AB0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8" y="2585"/>
                  <a:ext cx="655" cy="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Wavenumbers (cm-1)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53" name="Group 150">
                <a:extLst>
                  <a:ext uri="{FF2B5EF4-FFF2-40B4-BE49-F238E27FC236}">
                    <a16:creationId xmlns:a16="http://schemas.microsoft.com/office/drawing/2014/main" id="{E085A7AD-9C85-28D4-591E-FF3EC32851A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096001" y="1376019"/>
                <a:ext cx="5616576" cy="3445463"/>
                <a:chOff x="4403" y="819"/>
                <a:chExt cx="2975" cy="1825"/>
              </a:xfrm>
            </p:grpSpPr>
            <p:sp>
              <p:nvSpPr>
                <p:cNvPr id="155" name="Line 151">
                  <a:extLst>
                    <a:ext uri="{FF2B5EF4-FFF2-40B4-BE49-F238E27FC236}">
                      <a16:creationId xmlns:a16="http://schemas.microsoft.com/office/drawing/2014/main" id="{D8C24370-4E37-1736-8A85-1B020B083C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94" y="819"/>
                  <a:ext cx="2884" cy="0"/>
                </a:xfrm>
                <a:prstGeom prst="line">
                  <a:avLst/>
                </a:prstGeom>
                <a:noFill/>
                <a:ln w="476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4" name="Freeform 160">
                  <a:extLst>
                    <a:ext uri="{FF2B5EF4-FFF2-40B4-BE49-F238E27FC236}">
                      <a16:creationId xmlns:a16="http://schemas.microsoft.com/office/drawing/2014/main" id="{A9DCC85C-C503-4541-FEAB-81EC7254C1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3" y="828"/>
                  <a:ext cx="715" cy="1638"/>
                </a:xfrm>
                <a:custGeom>
                  <a:avLst/>
                  <a:gdLst>
                    <a:gd name="T0" fmla="*/ 9 w 715"/>
                    <a:gd name="T1" fmla="*/ 615 h 1638"/>
                    <a:gd name="T2" fmla="*/ 20 w 715"/>
                    <a:gd name="T3" fmla="*/ 552 h 1638"/>
                    <a:gd name="T4" fmla="*/ 32 w 715"/>
                    <a:gd name="T5" fmla="*/ 488 h 1638"/>
                    <a:gd name="T6" fmla="*/ 43 w 715"/>
                    <a:gd name="T7" fmla="*/ 482 h 1638"/>
                    <a:gd name="T8" fmla="*/ 55 w 715"/>
                    <a:gd name="T9" fmla="*/ 558 h 1638"/>
                    <a:gd name="T10" fmla="*/ 66 w 715"/>
                    <a:gd name="T11" fmla="*/ 621 h 1638"/>
                    <a:gd name="T12" fmla="*/ 78 w 715"/>
                    <a:gd name="T13" fmla="*/ 607 h 1638"/>
                    <a:gd name="T14" fmla="*/ 89 w 715"/>
                    <a:gd name="T15" fmla="*/ 485 h 1638"/>
                    <a:gd name="T16" fmla="*/ 101 w 715"/>
                    <a:gd name="T17" fmla="*/ 315 h 1638"/>
                    <a:gd name="T18" fmla="*/ 112 w 715"/>
                    <a:gd name="T19" fmla="*/ 156 h 1638"/>
                    <a:gd name="T20" fmla="*/ 124 w 715"/>
                    <a:gd name="T21" fmla="*/ 78 h 1638"/>
                    <a:gd name="T22" fmla="*/ 136 w 715"/>
                    <a:gd name="T23" fmla="*/ 159 h 1638"/>
                    <a:gd name="T24" fmla="*/ 147 w 715"/>
                    <a:gd name="T25" fmla="*/ 390 h 1638"/>
                    <a:gd name="T26" fmla="*/ 159 w 715"/>
                    <a:gd name="T27" fmla="*/ 659 h 1638"/>
                    <a:gd name="T28" fmla="*/ 170 w 715"/>
                    <a:gd name="T29" fmla="*/ 760 h 1638"/>
                    <a:gd name="T30" fmla="*/ 182 w 715"/>
                    <a:gd name="T31" fmla="*/ 670 h 1638"/>
                    <a:gd name="T32" fmla="*/ 193 w 715"/>
                    <a:gd name="T33" fmla="*/ 549 h 1638"/>
                    <a:gd name="T34" fmla="*/ 205 w 715"/>
                    <a:gd name="T35" fmla="*/ 627 h 1638"/>
                    <a:gd name="T36" fmla="*/ 216 w 715"/>
                    <a:gd name="T37" fmla="*/ 910 h 1638"/>
                    <a:gd name="T38" fmla="*/ 228 w 715"/>
                    <a:gd name="T39" fmla="*/ 1144 h 1638"/>
                    <a:gd name="T40" fmla="*/ 239 w 715"/>
                    <a:gd name="T41" fmla="*/ 1037 h 1638"/>
                    <a:gd name="T42" fmla="*/ 251 w 715"/>
                    <a:gd name="T43" fmla="*/ 569 h 1638"/>
                    <a:gd name="T44" fmla="*/ 262 w 715"/>
                    <a:gd name="T45" fmla="*/ 107 h 1638"/>
                    <a:gd name="T46" fmla="*/ 274 w 715"/>
                    <a:gd name="T47" fmla="*/ 0 h 1638"/>
                    <a:gd name="T48" fmla="*/ 286 w 715"/>
                    <a:gd name="T49" fmla="*/ 361 h 1638"/>
                    <a:gd name="T50" fmla="*/ 297 w 715"/>
                    <a:gd name="T51" fmla="*/ 792 h 1638"/>
                    <a:gd name="T52" fmla="*/ 309 w 715"/>
                    <a:gd name="T53" fmla="*/ 1069 h 1638"/>
                    <a:gd name="T54" fmla="*/ 320 w 715"/>
                    <a:gd name="T55" fmla="*/ 1211 h 1638"/>
                    <a:gd name="T56" fmla="*/ 332 w 715"/>
                    <a:gd name="T57" fmla="*/ 1427 h 1638"/>
                    <a:gd name="T58" fmla="*/ 343 w 715"/>
                    <a:gd name="T59" fmla="*/ 1627 h 1638"/>
                    <a:gd name="T60" fmla="*/ 355 w 715"/>
                    <a:gd name="T61" fmla="*/ 1514 h 1638"/>
                    <a:gd name="T62" fmla="*/ 366 w 715"/>
                    <a:gd name="T63" fmla="*/ 997 h 1638"/>
                    <a:gd name="T64" fmla="*/ 378 w 715"/>
                    <a:gd name="T65" fmla="*/ 523 h 1638"/>
                    <a:gd name="T66" fmla="*/ 389 w 715"/>
                    <a:gd name="T67" fmla="*/ 531 h 1638"/>
                    <a:gd name="T68" fmla="*/ 401 w 715"/>
                    <a:gd name="T69" fmla="*/ 1043 h 1638"/>
                    <a:gd name="T70" fmla="*/ 412 w 715"/>
                    <a:gd name="T71" fmla="*/ 1364 h 1638"/>
                    <a:gd name="T72" fmla="*/ 424 w 715"/>
                    <a:gd name="T73" fmla="*/ 1124 h 1638"/>
                    <a:gd name="T74" fmla="*/ 435 w 715"/>
                    <a:gd name="T75" fmla="*/ 523 h 1638"/>
                    <a:gd name="T76" fmla="*/ 447 w 715"/>
                    <a:gd name="T77" fmla="*/ 127 h 1638"/>
                    <a:gd name="T78" fmla="*/ 459 w 715"/>
                    <a:gd name="T79" fmla="*/ 141 h 1638"/>
                    <a:gd name="T80" fmla="*/ 470 w 715"/>
                    <a:gd name="T81" fmla="*/ 364 h 1638"/>
                    <a:gd name="T82" fmla="*/ 482 w 715"/>
                    <a:gd name="T83" fmla="*/ 523 h 1638"/>
                    <a:gd name="T84" fmla="*/ 493 w 715"/>
                    <a:gd name="T85" fmla="*/ 549 h 1638"/>
                    <a:gd name="T86" fmla="*/ 505 w 715"/>
                    <a:gd name="T87" fmla="*/ 526 h 1638"/>
                    <a:gd name="T88" fmla="*/ 516 w 715"/>
                    <a:gd name="T89" fmla="*/ 508 h 1638"/>
                    <a:gd name="T90" fmla="*/ 528 w 715"/>
                    <a:gd name="T91" fmla="*/ 468 h 1638"/>
                    <a:gd name="T92" fmla="*/ 539 w 715"/>
                    <a:gd name="T93" fmla="*/ 401 h 1638"/>
                    <a:gd name="T94" fmla="*/ 551 w 715"/>
                    <a:gd name="T95" fmla="*/ 378 h 1638"/>
                    <a:gd name="T96" fmla="*/ 562 w 715"/>
                    <a:gd name="T97" fmla="*/ 430 h 1638"/>
                    <a:gd name="T98" fmla="*/ 574 w 715"/>
                    <a:gd name="T99" fmla="*/ 503 h 1638"/>
                    <a:gd name="T100" fmla="*/ 585 w 715"/>
                    <a:gd name="T101" fmla="*/ 534 h 1638"/>
                    <a:gd name="T102" fmla="*/ 597 w 715"/>
                    <a:gd name="T103" fmla="*/ 517 h 1638"/>
                    <a:gd name="T104" fmla="*/ 609 w 715"/>
                    <a:gd name="T105" fmla="*/ 485 h 1638"/>
                    <a:gd name="T106" fmla="*/ 620 w 715"/>
                    <a:gd name="T107" fmla="*/ 453 h 1638"/>
                    <a:gd name="T108" fmla="*/ 632 w 715"/>
                    <a:gd name="T109" fmla="*/ 430 h 1638"/>
                    <a:gd name="T110" fmla="*/ 643 w 715"/>
                    <a:gd name="T111" fmla="*/ 433 h 1638"/>
                    <a:gd name="T112" fmla="*/ 655 w 715"/>
                    <a:gd name="T113" fmla="*/ 456 h 1638"/>
                    <a:gd name="T114" fmla="*/ 666 w 715"/>
                    <a:gd name="T115" fmla="*/ 477 h 1638"/>
                    <a:gd name="T116" fmla="*/ 678 w 715"/>
                    <a:gd name="T117" fmla="*/ 488 h 1638"/>
                    <a:gd name="T118" fmla="*/ 689 w 715"/>
                    <a:gd name="T119" fmla="*/ 497 h 1638"/>
                    <a:gd name="T120" fmla="*/ 701 w 715"/>
                    <a:gd name="T121" fmla="*/ 511 h 1638"/>
                    <a:gd name="T122" fmla="*/ 715 w 715"/>
                    <a:gd name="T123" fmla="*/ 517 h 16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15" h="1638">
                      <a:moveTo>
                        <a:pt x="0" y="630"/>
                      </a:moveTo>
                      <a:lnTo>
                        <a:pt x="0" y="630"/>
                      </a:lnTo>
                      <a:lnTo>
                        <a:pt x="3" y="630"/>
                      </a:lnTo>
                      <a:lnTo>
                        <a:pt x="3" y="627"/>
                      </a:lnTo>
                      <a:lnTo>
                        <a:pt x="6" y="627"/>
                      </a:lnTo>
                      <a:lnTo>
                        <a:pt x="6" y="621"/>
                      </a:lnTo>
                      <a:lnTo>
                        <a:pt x="9" y="621"/>
                      </a:lnTo>
                      <a:lnTo>
                        <a:pt x="9" y="615"/>
                      </a:lnTo>
                      <a:lnTo>
                        <a:pt x="12" y="615"/>
                      </a:lnTo>
                      <a:lnTo>
                        <a:pt x="12" y="601"/>
                      </a:lnTo>
                      <a:lnTo>
                        <a:pt x="14" y="601"/>
                      </a:lnTo>
                      <a:lnTo>
                        <a:pt x="14" y="586"/>
                      </a:lnTo>
                      <a:lnTo>
                        <a:pt x="17" y="586"/>
                      </a:lnTo>
                      <a:lnTo>
                        <a:pt x="17" y="572"/>
                      </a:lnTo>
                      <a:lnTo>
                        <a:pt x="20" y="572"/>
                      </a:lnTo>
                      <a:lnTo>
                        <a:pt x="20" y="552"/>
                      </a:lnTo>
                      <a:lnTo>
                        <a:pt x="23" y="552"/>
                      </a:lnTo>
                      <a:lnTo>
                        <a:pt x="23" y="531"/>
                      </a:lnTo>
                      <a:lnTo>
                        <a:pt x="26" y="531"/>
                      </a:lnTo>
                      <a:lnTo>
                        <a:pt x="26" y="514"/>
                      </a:lnTo>
                      <a:lnTo>
                        <a:pt x="29" y="514"/>
                      </a:lnTo>
                      <a:lnTo>
                        <a:pt x="29" y="500"/>
                      </a:lnTo>
                      <a:lnTo>
                        <a:pt x="32" y="500"/>
                      </a:lnTo>
                      <a:lnTo>
                        <a:pt x="32" y="488"/>
                      </a:lnTo>
                      <a:lnTo>
                        <a:pt x="35" y="488"/>
                      </a:lnTo>
                      <a:lnTo>
                        <a:pt x="35" y="474"/>
                      </a:lnTo>
                      <a:lnTo>
                        <a:pt x="38" y="474"/>
                      </a:lnTo>
                      <a:lnTo>
                        <a:pt x="38" y="477"/>
                      </a:lnTo>
                      <a:lnTo>
                        <a:pt x="40" y="477"/>
                      </a:lnTo>
                      <a:lnTo>
                        <a:pt x="40" y="479"/>
                      </a:lnTo>
                      <a:lnTo>
                        <a:pt x="43" y="479"/>
                      </a:lnTo>
                      <a:lnTo>
                        <a:pt x="43" y="482"/>
                      </a:lnTo>
                      <a:lnTo>
                        <a:pt x="46" y="482"/>
                      </a:lnTo>
                      <a:lnTo>
                        <a:pt x="46" y="500"/>
                      </a:lnTo>
                      <a:lnTo>
                        <a:pt x="49" y="500"/>
                      </a:lnTo>
                      <a:lnTo>
                        <a:pt x="49" y="517"/>
                      </a:lnTo>
                      <a:lnTo>
                        <a:pt x="52" y="517"/>
                      </a:lnTo>
                      <a:lnTo>
                        <a:pt x="52" y="534"/>
                      </a:lnTo>
                      <a:lnTo>
                        <a:pt x="55" y="534"/>
                      </a:lnTo>
                      <a:lnTo>
                        <a:pt x="55" y="558"/>
                      </a:lnTo>
                      <a:lnTo>
                        <a:pt x="58" y="558"/>
                      </a:lnTo>
                      <a:lnTo>
                        <a:pt x="58" y="578"/>
                      </a:lnTo>
                      <a:lnTo>
                        <a:pt x="61" y="578"/>
                      </a:lnTo>
                      <a:lnTo>
                        <a:pt x="61" y="601"/>
                      </a:lnTo>
                      <a:lnTo>
                        <a:pt x="63" y="601"/>
                      </a:lnTo>
                      <a:lnTo>
                        <a:pt x="63" y="612"/>
                      </a:lnTo>
                      <a:lnTo>
                        <a:pt x="66" y="612"/>
                      </a:lnTo>
                      <a:lnTo>
                        <a:pt x="66" y="621"/>
                      </a:lnTo>
                      <a:lnTo>
                        <a:pt x="69" y="621"/>
                      </a:lnTo>
                      <a:lnTo>
                        <a:pt x="69" y="633"/>
                      </a:lnTo>
                      <a:lnTo>
                        <a:pt x="72" y="633"/>
                      </a:lnTo>
                      <a:lnTo>
                        <a:pt x="72" y="627"/>
                      </a:lnTo>
                      <a:lnTo>
                        <a:pt x="75" y="627"/>
                      </a:lnTo>
                      <a:lnTo>
                        <a:pt x="75" y="615"/>
                      </a:lnTo>
                      <a:lnTo>
                        <a:pt x="78" y="615"/>
                      </a:lnTo>
                      <a:lnTo>
                        <a:pt x="78" y="607"/>
                      </a:lnTo>
                      <a:lnTo>
                        <a:pt x="81" y="607"/>
                      </a:lnTo>
                      <a:lnTo>
                        <a:pt x="81" y="581"/>
                      </a:lnTo>
                      <a:lnTo>
                        <a:pt x="84" y="581"/>
                      </a:lnTo>
                      <a:lnTo>
                        <a:pt x="84" y="552"/>
                      </a:lnTo>
                      <a:lnTo>
                        <a:pt x="87" y="552"/>
                      </a:lnTo>
                      <a:lnTo>
                        <a:pt x="87" y="523"/>
                      </a:lnTo>
                      <a:lnTo>
                        <a:pt x="89" y="523"/>
                      </a:lnTo>
                      <a:lnTo>
                        <a:pt x="89" y="485"/>
                      </a:lnTo>
                      <a:lnTo>
                        <a:pt x="92" y="485"/>
                      </a:lnTo>
                      <a:lnTo>
                        <a:pt x="92" y="442"/>
                      </a:lnTo>
                      <a:lnTo>
                        <a:pt x="95" y="442"/>
                      </a:lnTo>
                      <a:lnTo>
                        <a:pt x="95" y="401"/>
                      </a:lnTo>
                      <a:lnTo>
                        <a:pt x="98" y="401"/>
                      </a:lnTo>
                      <a:lnTo>
                        <a:pt x="98" y="358"/>
                      </a:lnTo>
                      <a:lnTo>
                        <a:pt x="101" y="358"/>
                      </a:lnTo>
                      <a:lnTo>
                        <a:pt x="101" y="315"/>
                      </a:lnTo>
                      <a:lnTo>
                        <a:pt x="104" y="315"/>
                      </a:lnTo>
                      <a:lnTo>
                        <a:pt x="104" y="271"/>
                      </a:lnTo>
                      <a:lnTo>
                        <a:pt x="107" y="271"/>
                      </a:lnTo>
                      <a:lnTo>
                        <a:pt x="107" y="231"/>
                      </a:lnTo>
                      <a:lnTo>
                        <a:pt x="110" y="231"/>
                      </a:lnTo>
                      <a:lnTo>
                        <a:pt x="110" y="193"/>
                      </a:lnTo>
                      <a:lnTo>
                        <a:pt x="112" y="193"/>
                      </a:lnTo>
                      <a:lnTo>
                        <a:pt x="112" y="156"/>
                      </a:lnTo>
                      <a:lnTo>
                        <a:pt x="115" y="156"/>
                      </a:lnTo>
                      <a:lnTo>
                        <a:pt x="115" y="127"/>
                      </a:lnTo>
                      <a:lnTo>
                        <a:pt x="118" y="127"/>
                      </a:lnTo>
                      <a:lnTo>
                        <a:pt x="118" y="107"/>
                      </a:lnTo>
                      <a:lnTo>
                        <a:pt x="121" y="107"/>
                      </a:lnTo>
                      <a:lnTo>
                        <a:pt x="121" y="89"/>
                      </a:lnTo>
                      <a:lnTo>
                        <a:pt x="124" y="89"/>
                      </a:lnTo>
                      <a:lnTo>
                        <a:pt x="124" y="78"/>
                      </a:lnTo>
                      <a:lnTo>
                        <a:pt x="127" y="78"/>
                      </a:lnTo>
                      <a:lnTo>
                        <a:pt x="127" y="86"/>
                      </a:lnTo>
                      <a:lnTo>
                        <a:pt x="130" y="86"/>
                      </a:lnTo>
                      <a:lnTo>
                        <a:pt x="130" y="98"/>
                      </a:lnTo>
                      <a:lnTo>
                        <a:pt x="133" y="98"/>
                      </a:lnTo>
                      <a:lnTo>
                        <a:pt x="133" y="115"/>
                      </a:lnTo>
                      <a:lnTo>
                        <a:pt x="136" y="115"/>
                      </a:lnTo>
                      <a:lnTo>
                        <a:pt x="136" y="159"/>
                      </a:lnTo>
                      <a:lnTo>
                        <a:pt x="138" y="159"/>
                      </a:lnTo>
                      <a:lnTo>
                        <a:pt x="138" y="202"/>
                      </a:lnTo>
                      <a:lnTo>
                        <a:pt x="141" y="202"/>
                      </a:lnTo>
                      <a:lnTo>
                        <a:pt x="141" y="251"/>
                      </a:lnTo>
                      <a:lnTo>
                        <a:pt x="144" y="251"/>
                      </a:lnTo>
                      <a:lnTo>
                        <a:pt x="144" y="321"/>
                      </a:lnTo>
                      <a:lnTo>
                        <a:pt x="147" y="321"/>
                      </a:lnTo>
                      <a:lnTo>
                        <a:pt x="147" y="390"/>
                      </a:lnTo>
                      <a:lnTo>
                        <a:pt x="150" y="390"/>
                      </a:lnTo>
                      <a:lnTo>
                        <a:pt x="150" y="459"/>
                      </a:lnTo>
                      <a:lnTo>
                        <a:pt x="153" y="459"/>
                      </a:lnTo>
                      <a:lnTo>
                        <a:pt x="153" y="526"/>
                      </a:lnTo>
                      <a:lnTo>
                        <a:pt x="156" y="526"/>
                      </a:lnTo>
                      <a:lnTo>
                        <a:pt x="156" y="592"/>
                      </a:lnTo>
                      <a:lnTo>
                        <a:pt x="159" y="592"/>
                      </a:lnTo>
                      <a:lnTo>
                        <a:pt x="159" y="659"/>
                      </a:lnTo>
                      <a:lnTo>
                        <a:pt x="162" y="659"/>
                      </a:lnTo>
                      <a:lnTo>
                        <a:pt x="162" y="693"/>
                      </a:lnTo>
                      <a:lnTo>
                        <a:pt x="164" y="693"/>
                      </a:lnTo>
                      <a:lnTo>
                        <a:pt x="164" y="731"/>
                      </a:lnTo>
                      <a:lnTo>
                        <a:pt x="167" y="731"/>
                      </a:lnTo>
                      <a:lnTo>
                        <a:pt x="167" y="766"/>
                      </a:lnTo>
                      <a:lnTo>
                        <a:pt x="170" y="766"/>
                      </a:lnTo>
                      <a:lnTo>
                        <a:pt x="170" y="760"/>
                      </a:lnTo>
                      <a:lnTo>
                        <a:pt x="173" y="760"/>
                      </a:lnTo>
                      <a:lnTo>
                        <a:pt x="173" y="751"/>
                      </a:lnTo>
                      <a:lnTo>
                        <a:pt x="176" y="751"/>
                      </a:lnTo>
                      <a:lnTo>
                        <a:pt x="176" y="742"/>
                      </a:lnTo>
                      <a:lnTo>
                        <a:pt x="179" y="742"/>
                      </a:lnTo>
                      <a:lnTo>
                        <a:pt x="179" y="708"/>
                      </a:lnTo>
                      <a:lnTo>
                        <a:pt x="182" y="708"/>
                      </a:lnTo>
                      <a:lnTo>
                        <a:pt x="182" y="670"/>
                      </a:lnTo>
                      <a:lnTo>
                        <a:pt x="185" y="670"/>
                      </a:lnTo>
                      <a:lnTo>
                        <a:pt x="185" y="633"/>
                      </a:lnTo>
                      <a:lnTo>
                        <a:pt x="187" y="633"/>
                      </a:lnTo>
                      <a:lnTo>
                        <a:pt x="187" y="604"/>
                      </a:lnTo>
                      <a:lnTo>
                        <a:pt x="190" y="604"/>
                      </a:lnTo>
                      <a:lnTo>
                        <a:pt x="190" y="575"/>
                      </a:lnTo>
                      <a:lnTo>
                        <a:pt x="193" y="575"/>
                      </a:lnTo>
                      <a:lnTo>
                        <a:pt x="193" y="549"/>
                      </a:lnTo>
                      <a:lnTo>
                        <a:pt x="196" y="549"/>
                      </a:lnTo>
                      <a:lnTo>
                        <a:pt x="196" y="552"/>
                      </a:lnTo>
                      <a:lnTo>
                        <a:pt x="199" y="552"/>
                      </a:lnTo>
                      <a:lnTo>
                        <a:pt x="199" y="566"/>
                      </a:lnTo>
                      <a:lnTo>
                        <a:pt x="202" y="566"/>
                      </a:lnTo>
                      <a:lnTo>
                        <a:pt x="202" y="581"/>
                      </a:lnTo>
                      <a:lnTo>
                        <a:pt x="205" y="581"/>
                      </a:lnTo>
                      <a:lnTo>
                        <a:pt x="205" y="627"/>
                      </a:lnTo>
                      <a:lnTo>
                        <a:pt x="208" y="627"/>
                      </a:lnTo>
                      <a:lnTo>
                        <a:pt x="208" y="690"/>
                      </a:lnTo>
                      <a:lnTo>
                        <a:pt x="211" y="690"/>
                      </a:lnTo>
                      <a:lnTo>
                        <a:pt x="211" y="754"/>
                      </a:lnTo>
                      <a:lnTo>
                        <a:pt x="213" y="754"/>
                      </a:lnTo>
                      <a:lnTo>
                        <a:pt x="213" y="829"/>
                      </a:lnTo>
                      <a:lnTo>
                        <a:pt x="216" y="829"/>
                      </a:lnTo>
                      <a:lnTo>
                        <a:pt x="216" y="910"/>
                      </a:lnTo>
                      <a:lnTo>
                        <a:pt x="219" y="910"/>
                      </a:lnTo>
                      <a:lnTo>
                        <a:pt x="219" y="991"/>
                      </a:lnTo>
                      <a:lnTo>
                        <a:pt x="222" y="991"/>
                      </a:lnTo>
                      <a:lnTo>
                        <a:pt x="222" y="1055"/>
                      </a:lnTo>
                      <a:lnTo>
                        <a:pt x="225" y="1055"/>
                      </a:lnTo>
                      <a:lnTo>
                        <a:pt x="225" y="1101"/>
                      </a:lnTo>
                      <a:lnTo>
                        <a:pt x="228" y="1101"/>
                      </a:lnTo>
                      <a:lnTo>
                        <a:pt x="228" y="1144"/>
                      </a:lnTo>
                      <a:lnTo>
                        <a:pt x="231" y="1144"/>
                      </a:lnTo>
                      <a:lnTo>
                        <a:pt x="231" y="1159"/>
                      </a:lnTo>
                      <a:lnTo>
                        <a:pt x="234" y="1159"/>
                      </a:lnTo>
                      <a:lnTo>
                        <a:pt x="234" y="1127"/>
                      </a:lnTo>
                      <a:lnTo>
                        <a:pt x="236" y="1127"/>
                      </a:lnTo>
                      <a:lnTo>
                        <a:pt x="236" y="1092"/>
                      </a:lnTo>
                      <a:lnTo>
                        <a:pt x="239" y="1092"/>
                      </a:lnTo>
                      <a:lnTo>
                        <a:pt x="239" y="1037"/>
                      </a:lnTo>
                      <a:lnTo>
                        <a:pt x="242" y="1037"/>
                      </a:lnTo>
                      <a:lnTo>
                        <a:pt x="242" y="927"/>
                      </a:lnTo>
                      <a:lnTo>
                        <a:pt x="245" y="927"/>
                      </a:lnTo>
                      <a:lnTo>
                        <a:pt x="245" y="821"/>
                      </a:lnTo>
                      <a:lnTo>
                        <a:pt x="248" y="821"/>
                      </a:lnTo>
                      <a:lnTo>
                        <a:pt x="248" y="708"/>
                      </a:lnTo>
                      <a:lnTo>
                        <a:pt x="251" y="708"/>
                      </a:lnTo>
                      <a:lnTo>
                        <a:pt x="251" y="569"/>
                      </a:lnTo>
                      <a:lnTo>
                        <a:pt x="254" y="569"/>
                      </a:lnTo>
                      <a:lnTo>
                        <a:pt x="254" y="433"/>
                      </a:lnTo>
                      <a:lnTo>
                        <a:pt x="257" y="433"/>
                      </a:lnTo>
                      <a:lnTo>
                        <a:pt x="257" y="303"/>
                      </a:lnTo>
                      <a:lnTo>
                        <a:pt x="260" y="303"/>
                      </a:lnTo>
                      <a:lnTo>
                        <a:pt x="260" y="205"/>
                      </a:lnTo>
                      <a:lnTo>
                        <a:pt x="262" y="205"/>
                      </a:lnTo>
                      <a:lnTo>
                        <a:pt x="262" y="107"/>
                      </a:lnTo>
                      <a:lnTo>
                        <a:pt x="265" y="107"/>
                      </a:lnTo>
                      <a:lnTo>
                        <a:pt x="265" y="14"/>
                      </a:lnTo>
                      <a:lnTo>
                        <a:pt x="268" y="14"/>
                      </a:lnTo>
                      <a:lnTo>
                        <a:pt x="268" y="8"/>
                      </a:lnTo>
                      <a:lnTo>
                        <a:pt x="271" y="8"/>
                      </a:lnTo>
                      <a:lnTo>
                        <a:pt x="271" y="5"/>
                      </a:lnTo>
                      <a:lnTo>
                        <a:pt x="274" y="5"/>
                      </a:lnTo>
                      <a:lnTo>
                        <a:pt x="274" y="0"/>
                      </a:lnTo>
                      <a:lnTo>
                        <a:pt x="277" y="0"/>
                      </a:lnTo>
                      <a:lnTo>
                        <a:pt x="277" y="81"/>
                      </a:lnTo>
                      <a:lnTo>
                        <a:pt x="280" y="81"/>
                      </a:lnTo>
                      <a:lnTo>
                        <a:pt x="280" y="164"/>
                      </a:lnTo>
                      <a:lnTo>
                        <a:pt x="283" y="164"/>
                      </a:lnTo>
                      <a:lnTo>
                        <a:pt x="283" y="248"/>
                      </a:lnTo>
                      <a:lnTo>
                        <a:pt x="286" y="248"/>
                      </a:lnTo>
                      <a:lnTo>
                        <a:pt x="286" y="361"/>
                      </a:lnTo>
                      <a:lnTo>
                        <a:pt x="288" y="361"/>
                      </a:lnTo>
                      <a:lnTo>
                        <a:pt x="288" y="479"/>
                      </a:lnTo>
                      <a:lnTo>
                        <a:pt x="291" y="479"/>
                      </a:lnTo>
                      <a:lnTo>
                        <a:pt x="291" y="595"/>
                      </a:lnTo>
                      <a:lnTo>
                        <a:pt x="294" y="595"/>
                      </a:lnTo>
                      <a:lnTo>
                        <a:pt x="294" y="696"/>
                      </a:lnTo>
                      <a:lnTo>
                        <a:pt x="297" y="696"/>
                      </a:lnTo>
                      <a:lnTo>
                        <a:pt x="297" y="792"/>
                      </a:lnTo>
                      <a:lnTo>
                        <a:pt x="300" y="792"/>
                      </a:lnTo>
                      <a:lnTo>
                        <a:pt x="300" y="890"/>
                      </a:lnTo>
                      <a:lnTo>
                        <a:pt x="303" y="890"/>
                      </a:lnTo>
                      <a:lnTo>
                        <a:pt x="303" y="956"/>
                      </a:lnTo>
                      <a:lnTo>
                        <a:pt x="306" y="956"/>
                      </a:lnTo>
                      <a:lnTo>
                        <a:pt x="306" y="1011"/>
                      </a:lnTo>
                      <a:lnTo>
                        <a:pt x="309" y="1011"/>
                      </a:lnTo>
                      <a:lnTo>
                        <a:pt x="309" y="1069"/>
                      </a:lnTo>
                      <a:lnTo>
                        <a:pt x="311" y="1069"/>
                      </a:lnTo>
                      <a:lnTo>
                        <a:pt x="311" y="1107"/>
                      </a:lnTo>
                      <a:lnTo>
                        <a:pt x="314" y="1107"/>
                      </a:lnTo>
                      <a:lnTo>
                        <a:pt x="314" y="1138"/>
                      </a:lnTo>
                      <a:lnTo>
                        <a:pt x="317" y="1138"/>
                      </a:lnTo>
                      <a:lnTo>
                        <a:pt x="317" y="1170"/>
                      </a:lnTo>
                      <a:lnTo>
                        <a:pt x="320" y="1170"/>
                      </a:lnTo>
                      <a:lnTo>
                        <a:pt x="320" y="1211"/>
                      </a:lnTo>
                      <a:lnTo>
                        <a:pt x="323" y="1211"/>
                      </a:lnTo>
                      <a:lnTo>
                        <a:pt x="323" y="1257"/>
                      </a:lnTo>
                      <a:lnTo>
                        <a:pt x="326" y="1257"/>
                      </a:lnTo>
                      <a:lnTo>
                        <a:pt x="326" y="1306"/>
                      </a:lnTo>
                      <a:lnTo>
                        <a:pt x="329" y="1306"/>
                      </a:lnTo>
                      <a:lnTo>
                        <a:pt x="329" y="1364"/>
                      </a:lnTo>
                      <a:lnTo>
                        <a:pt x="332" y="1364"/>
                      </a:lnTo>
                      <a:lnTo>
                        <a:pt x="332" y="1427"/>
                      </a:lnTo>
                      <a:lnTo>
                        <a:pt x="335" y="1427"/>
                      </a:lnTo>
                      <a:lnTo>
                        <a:pt x="335" y="1494"/>
                      </a:lnTo>
                      <a:lnTo>
                        <a:pt x="337" y="1494"/>
                      </a:lnTo>
                      <a:lnTo>
                        <a:pt x="337" y="1549"/>
                      </a:lnTo>
                      <a:lnTo>
                        <a:pt x="340" y="1549"/>
                      </a:lnTo>
                      <a:lnTo>
                        <a:pt x="340" y="1586"/>
                      </a:lnTo>
                      <a:lnTo>
                        <a:pt x="343" y="1586"/>
                      </a:lnTo>
                      <a:lnTo>
                        <a:pt x="343" y="1627"/>
                      </a:lnTo>
                      <a:lnTo>
                        <a:pt x="346" y="1627"/>
                      </a:lnTo>
                      <a:lnTo>
                        <a:pt x="346" y="1638"/>
                      </a:lnTo>
                      <a:lnTo>
                        <a:pt x="349" y="1638"/>
                      </a:lnTo>
                      <a:lnTo>
                        <a:pt x="349" y="1607"/>
                      </a:lnTo>
                      <a:lnTo>
                        <a:pt x="352" y="1607"/>
                      </a:lnTo>
                      <a:lnTo>
                        <a:pt x="352" y="1572"/>
                      </a:lnTo>
                      <a:lnTo>
                        <a:pt x="355" y="1572"/>
                      </a:lnTo>
                      <a:lnTo>
                        <a:pt x="355" y="1514"/>
                      </a:lnTo>
                      <a:lnTo>
                        <a:pt x="358" y="1514"/>
                      </a:lnTo>
                      <a:lnTo>
                        <a:pt x="358" y="1396"/>
                      </a:lnTo>
                      <a:lnTo>
                        <a:pt x="360" y="1396"/>
                      </a:lnTo>
                      <a:lnTo>
                        <a:pt x="360" y="1274"/>
                      </a:lnTo>
                      <a:lnTo>
                        <a:pt x="363" y="1274"/>
                      </a:lnTo>
                      <a:lnTo>
                        <a:pt x="363" y="1147"/>
                      </a:lnTo>
                      <a:lnTo>
                        <a:pt x="366" y="1147"/>
                      </a:lnTo>
                      <a:lnTo>
                        <a:pt x="366" y="997"/>
                      </a:lnTo>
                      <a:lnTo>
                        <a:pt x="369" y="997"/>
                      </a:lnTo>
                      <a:lnTo>
                        <a:pt x="369" y="844"/>
                      </a:lnTo>
                      <a:lnTo>
                        <a:pt x="372" y="844"/>
                      </a:lnTo>
                      <a:lnTo>
                        <a:pt x="372" y="699"/>
                      </a:lnTo>
                      <a:lnTo>
                        <a:pt x="375" y="699"/>
                      </a:lnTo>
                      <a:lnTo>
                        <a:pt x="375" y="612"/>
                      </a:lnTo>
                      <a:lnTo>
                        <a:pt x="378" y="612"/>
                      </a:lnTo>
                      <a:lnTo>
                        <a:pt x="378" y="523"/>
                      </a:lnTo>
                      <a:lnTo>
                        <a:pt x="381" y="523"/>
                      </a:lnTo>
                      <a:lnTo>
                        <a:pt x="381" y="442"/>
                      </a:lnTo>
                      <a:lnTo>
                        <a:pt x="384" y="442"/>
                      </a:lnTo>
                      <a:lnTo>
                        <a:pt x="384" y="471"/>
                      </a:lnTo>
                      <a:lnTo>
                        <a:pt x="386" y="471"/>
                      </a:lnTo>
                      <a:lnTo>
                        <a:pt x="386" y="500"/>
                      </a:lnTo>
                      <a:lnTo>
                        <a:pt x="389" y="500"/>
                      </a:lnTo>
                      <a:lnTo>
                        <a:pt x="389" y="531"/>
                      </a:lnTo>
                      <a:lnTo>
                        <a:pt x="392" y="531"/>
                      </a:lnTo>
                      <a:lnTo>
                        <a:pt x="392" y="656"/>
                      </a:lnTo>
                      <a:lnTo>
                        <a:pt x="395" y="656"/>
                      </a:lnTo>
                      <a:lnTo>
                        <a:pt x="395" y="786"/>
                      </a:lnTo>
                      <a:lnTo>
                        <a:pt x="398" y="786"/>
                      </a:lnTo>
                      <a:lnTo>
                        <a:pt x="398" y="913"/>
                      </a:lnTo>
                      <a:lnTo>
                        <a:pt x="401" y="913"/>
                      </a:lnTo>
                      <a:lnTo>
                        <a:pt x="401" y="1043"/>
                      </a:lnTo>
                      <a:lnTo>
                        <a:pt x="404" y="1043"/>
                      </a:lnTo>
                      <a:lnTo>
                        <a:pt x="404" y="1173"/>
                      </a:lnTo>
                      <a:lnTo>
                        <a:pt x="407" y="1173"/>
                      </a:lnTo>
                      <a:lnTo>
                        <a:pt x="407" y="1300"/>
                      </a:lnTo>
                      <a:lnTo>
                        <a:pt x="410" y="1300"/>
                      </a:lnTo>
                      <a:lnTo>
                        <a:pt x="410" y="1344"/>
                      </a:lnTo>
                      <a:lnTo>
                        <a:pt x="412" y="1344"/>
                      </a:lnTo>
                      <a:lnTo>
                        <a:pt x="412" y="1364"/>
                      </a:lnTo>
                      <a:lnTo>
                        <a:pt x="415" y="1364"/>
                      </a:lnTo>
                      <a:lnTo>
                        <a:pt x="415" y="1387"/>
                      </a:lnTo>
                      <a:lnTo>
                        <a:pt x="418" y="1387"/>
                      </a:lnTo>
                      <a:lnTo>
                        <a:pt x="418" y="1321"/>
                      </a:lnTo>
                      <a:lnTo>
                        <a:pt x="421" y="1321"/>
                      </a:lnTo>
                      <a:lnTo>
                        <a:pt x="421" y="1222"/>
                      </a:lnTo>
                      <a:lnTo>
                        <a:pt x="424" y="1222"/>
                      </a:lnTo>
                      <a:lnTo>
                        <a:pt x="424" y="1124"/>
                      </a:lnTo>
                      <a:lnTo>
                        <a:pt x="427" y="1124"/>
                      </a:lnTo>
                      <a:lnTo>
                        <a:pt x="427" y="985"/>
                      </a:lnTo>
                      <a:lnTo>
                        <a:pt x="430" y="985"/>
                      </a:lnTo>
                      <a:lnTo>
                        <a:pt x="430" y="826"/>
                      </a:lnTo>
                      <a:lnTo>
                        <a:pt x="433" y="826"/>
                      </a:lnTo>
                      <a:lnTo>
                        <a:pt x="433" y="667"/>
                      </a:lnTo>
                      <a:lnTo>
                        <a:pt x="435" y="667"/>
                      </a:lnTo>
                      <a:lnTo>
                        <a:pt x="435" y="523"/>
                      </a:lnTo>
                      <a:lnTo>
                        <a:pt x="438" y="523"/>
                      </a:lnTo>
                      <a:lnTo>
                        <a:pt x="438" y="390"/>
                      </a:lnTo>
                      <a:lnTo>
                        <a:pt x="441" y="390"/>
                      </a:lnTo>
                      <a:lnTo>
                        <a:pt x="441" y="260"/>
                      </a:lnTo>
                      <a:lnTo>
                        <a:pt x="444" y="260"/>
                      </a:lnTo>
                      <a:lnTo>
                        <a:pt x="444" y="170"/>
                      </a:lnTo>
                      <a:lnTo>
                        <a:pt x="447" y="170"/>
                      </a:lnTo>
                      <a:lnTo>
                        <a:pt x="447" y="127"/>
                      </a:lnTo>
                      <a:lnTo>
                        <a:pt x="450" y="127"/>
                      </a:lnTo>
                      <a:lnTo>
                        <a:pt x="450" y="84"/>
                      </a:lnTo>
                      <a:lnTo>
                        <a:pt x="453" y="84"/>
                      </a:lnTo>
                      <a:lnTo>
                        <a:pt x="453" y="72"/>
                      </a:lnTo>
                      <a:lnTo>
                        <a:pt x="456" y="72"/>
                      </a:lnTo>
                      <a:lnTo>
                        <a:pt x="456" y="107"/>
                      </a:lnTo>
                      <a:lnTo>
                        <a:pt x="459" y="107"/>
                      </a:lnTo>
                      <a:lnTo>
                        <a:pt x="459" y="141"/>
                      </a:lnTo>
                      <a:lnTo>
                        <a:pt x="461" y="141"/>
                      </a:lnTo>
                      <a:lnTo>
                        <a:pt x="461" y="185"/>
                      </a:lnTo>
                      <a:lnTo>
                        <a:pt x="464" y="185"/>
                      </a:lnTo>
                      <a:lnTo>
                        <a:pt x="464" y="245"/>
                      </a:lnTo>
                      <a:lnTo>
                        <a:pt x="467" y="245"/>
                      </a:lnTo>
                      <a:lnTo>
                        <a:pt x="467" y="306"/>
                      </a:lnTo>
                      <a:lnTo>
                        <a:pt x="470" y="306"/>
                      </a:lnTo>
                      <a:lnTo>
                        <a:pt x="470" y="364"/>
                      </a:lnTo>
                      <a:lnTo>
                        <a:pt x="473" y="364"/>
                      </a:lnTo>
                      <a:lnTo>
                        <a:pt x="473" y="413"/>
                      </a:lnTo>
                      <a:lnTo>
                        <a:pt x="476" y="413"/>
                      </a:lnTo>
                      <a:lnTo>
                        <a:pt x="476" y="462"/>
                      </a:lnTo>
                      <a:lnTo>
                        <a:pt x="479" y="462"/>
                      </a:lnTo>
                      <a:lnTo>
                        <a:pt x="479" y="505"/>
                      </a:lnTo>
                      <a:lnTo>
                        <a:pt x="482" y="505"/>
                      </a:lnTo>
                      <a:lnTo>
                        <a:pt x="482" y="523"/>
                      </a:lnTo>
                      <a:lnTo>
                        <a:pt x="485" y="523"/>
                      </a:lnTo>
                      <a:lnTo>
                        <a:pt x="485" y="540"/>
                      </a:lnTo>
                      <a:lnTo>
                        <a:pt x="487" y="540"/>
                      </a:lnTo>
                      <a:lnTo>
                        <a:pt x="487" y="555"/>
                      </a:lnTo>
                      <a:lnTo>
                        <a:pt x="490" y="555"/>
                      </a:lnTo>
                      <a:lnTo>
                        <a:pt x="490" y="552"/>
                      </a:lnTo>
                      <a:lnTo>
                        <a:pt x="493" y="552"/>
                      </a:lnTo>
                      <a:lnTo>
                        <a:pt x="493" y="549"/>
                      </a:lnTo>
                      <a:lnTo>
                        <a:pt x="496" y="549"/>
                      </a:lnTo>
                      <a:lnTo>
                        <a:pt x="496" y="546"/>
                      </a:lnTo>
                      <a:lnTo>
                        <a:pt x="499" y="546"/>
                      </a:lnTo>
                      <a:lnTo>
                        <a:pt x="499" y="540"/>
                      </a:lnTo>
                      <a:lnTo>
                        <a:pt x="502" y="540"/>
                      </a:lnTo>
                      <a:lnTo>
                        <a:pt x="502" y="531"/>
                      </a:lnTo>
                      <a:lnTo>
                        <a:pt x="505" y="531"/>
                      </a:lnTo>
                      <a:lnTo>
                        <a:pt x="505" y="526"/>
                      </a:lnTo>
                      <a:lnTo>
                        <a:pt x="508" y="526"/>
                      </a:lnTo>
                      <a:lnTo>
                        <a:pt x="508" y="523"/>
                      </a:lnTo>
                      <a:lnTo>
                        <a:pt x="510" y="523"/>
                      </a:lnTo>
                      <a:lnTo>
                        <a:pt x="510" y="520"/>
                      </a:lnTo>
                      <a:lnTo>
                        <a:pt x="513" y="520"/>
                      </a:lnTo>
                      <a:lnTo>
                        <a:pt x="513" y="517"/>
                      </a:lnTo>
                      <a:lnTo>
                        <a:pt x="516" y="517"/>
                      </a:lnTo>
                      <a:lnTo>
                        <a:pt x="516" y="508"/>
                      </a:lnTo>
                      <a:lnTo>
                        <a:pt x="519" y="508"/>
                      </a:lnTo>
                      <a:lnTo>
                        <a:pt x="519" y="503"/>
                      </a:lnTo>
                      <a:lnTo>
                        <a:pt x="522" y="503"/>
                      </a:lnTo>
                      <a:lnTo>
                        <a:pt x="522" y="497"/>
                      </a:lnTo>
                      <a:lnTo>
                        <a:pt x="525" y="497"/>
                      </a:lnTo>
                      <a:lnTo>
                        <a:pt x="525" y="485"/>
                      </a:lnTo>
                      <a:lnTo>
                        <a:pt x="528" y="485"/>
                      </a:lnTo>
                      <a:lnTo>
                        <a:pt x="528" y="468"/>
                      </a:lnTo>
                      <a:lnTo>
                        <a:pt x="531" y="468"/>
                      </a:lnTo>
                      <a:lnTo>
                        <a:pt x="531" y="453"/>
                      </a:lnTo>
                      <a:lnTo>
                        <a:pt x="534" y="453"/>
                      </a:lnTo>
                      <a:lnTo>
                        <a:pt x="534" y="436"/>
                      </a:lnTo>
                      <a:lnTo>
                        <a:pt x="536" y="436"/>
                      </a:lnTo>
                      <a:lnTo>
                        <a:pt x="536" y="419"/>
                      </a:lnTo>
                      <a:lnTo>
                        <a:pt x="539" y="419"/>
                      </a:lnTo>
                      <a:lnTo>
                        <a:pt x="539" y="401"/>
                      </a:lnTo>
                      <a:lnTo>
                        <a:pt x="542" y="401"/>
                      </a:lnTo>
                      <a:lnTo>
                        <a:pt x="542" y="390"/>
                      </a:lnTo>
                      <a:lnTo>
                        <a:pt x="545" y="390"/>
                      </a:lnTo>
                      <a:lnTo>
                        <a:pt x="545" y="384"/>
                      </a:lnTo>
                      <a:lnTo>
                        <a:pt x="548" y="384"/>
                      </a:lnTo>
                      <a:lnTo>
                        <a:pt x="548" y="375"/>
                      </a:lnTo>
                      <a:lnTo>
                        <a:pt x="551" y="375"/>
                      </a:lnTo>
                      <a:lnTo>
                        <a:pt x="551" y="378"/>
                      </a:lnTo>
                      <a:lnTo>
                        <a:pt x="554" y="378"/>
                      </a:lnTo>
                      <a:lnTo>
                        <a:pt x="554" y="387"/>
                      </a:lnTo>
                      <a:lnTo>
                        <a:pt x="557" y="387"/>
                      </a:lnTo>
                      <a:lnTo>
                        <a:pt x="557" y="399"/>
                      </a:lnTo>
                      <a:lnTo>
                        <a:pt x="559" y="399"/>
                      </a:lnTo>
                      <a:lnTo>
                        <a:pt x="559" y="413"/>
                      </a:lnTo>
                      <a:lnTo>
                        <a:pt x="562" y="413"/>
                      </a:lnTo>
                      <a:lnTo>
                        <a:pt x="562" y="430"/>
                      </a:lnTo>
                      <a:lnTo>
                        <a:pt x="565" y="430"/>
                      </a:lnTo>
                      <a:lnTo>
                        <a:pt x="565" y="451"/>
                      </a:lnTo>
                      <a:lnTo>
                        <a:pt x="568" y="451"/>
                      </a:lnTo>
                      <a:lnTo>
                        <a:pt x="568" y="468"/>
                      </a:lnTo>
                      <a:lnTo>
                        <a:pt x="571" y="468"/>
                      </a:lnTo>
                      <a:lnTo>
                        <a:pt x="571" y="485"/>
                      </a:lnTo>
                      <a:lnTo>
                        <a:pt x="574" y="485"/>
                      </a:lnTo>
                      <a:lnTo>
                        <a:pt x="574" y="503"/>
                      </a:lnTo>
                      <a:lnTo>
                        <a:pt x="577" y="503"/>
                      </a:lnTo>
                      <a:lnTo>
                        <a:pt x="577" y="514"/>
                      </a:lnTo>
                      <a:lnTo>
                        <a:pt x="580" y="514"/>
                      </a:lnTo>
                      <a:lnTo>
                        <a:pt x="580" y="523"/>
                      </a:lnTo>
                      <a:lnTo>
                        <a:pt x="583" y="523"/>
                      </a:lnTo>
                      <a:lnTo>
                        <a:pt x="583" y="529"/>
                      </a:lnTo>
                      <a:lnTo>
                        <a:pt x="585" y="529"/>
                      </a:lnTo>
                      <a:lnTo>
                        <a:pt x="585" y="534"/>
                      </a:lnTo>
                      <a:lnTo>
                        <a:pt x="588" y="534"/>
                      </a:lnTo>
                      <a:lnTo>
                        <a:pt x="588" y="531"/>
                      </a:lnTo>
                      <a:lnTo>
                        <a:pt x="591" y="531"/>
                      </a:lnTo>
                      <a:lnTo>
                        <a:pt x="591" y="529"/>
                      </a:lnTo>
                      <a:lnTo>
                        <a:pt x="594" y="529"/>
                      </a:lnTo>
                      <a:lnTo>
                        <a:pt x="594" y="526"/>
                      </a:lnTo>
                      <a:lnTo>
                        <a:pt x="597" y="526"/>
                      </a:lnTo>
                      <a:lnTo>
                        <a:pt x="597" y="517"/>
                      </a:lnTo>
                      <a:lnTo>
                        <a:pt x="600" y="517"/>
                      </a:lnTo>
                      <a:lnTo>
                        <a:pt x="600" y="511"/>
                      </a:lnTo>
                      <a:lnTo>
                        <a:pt x="603" y="511"/>
                      </a:lnTo>
                      <a:lnTo>
                        <a:pt x="603" y="503"/>
                      </a:lnTo>
                      <a:lnTo>
                        <a:pt x="606" y="503"/>
                      </a:lnTo>
                      <a:lnTo>
                        <a:pt x="606" y="494"/>
                      </a:lnTo>
                      <a:lnTo>
                        <a:pt x="609" y="494"/>
                      </a:lnTo>
                      <a:lnTo>
                        <a:pt x="609" y="485"/>
                      </a:lnTo>
                      <a:lnTo>
                        <a:pt x="611" y="485"/>
                      </a:lnTo>
                      <a:lnTo>
                        <a:pt x="611" y="477"/>
                      </a:lnTo>
                      <a:lnTo>
                        <a:pt x="614" y="477"/>
                      </a:lnTo>
                      <a:lnTo>
                        <a:pt x="614" y="468"/>
                      </a:lnTo>
                      <a:lnTo>
                        <a:pt x="617" y="468"/>
                      </a:lnTo>
                      <a:lnTo>
                        <a:pt x="617" y="459"/>
                      </a:lnTo>
                      <a:lnTo>
                        <a:pt x="620" y="459"/>
                      </a:lnTo>
                      <a:lnTo>
                        <a:pt x="620" y="453"/>
                      </a:lnTo>
                      <a:lnTo>
                        <a:pt x="623" y="453"/>
                      </a:lnTo>
                      <a:lnTo>
                        <a:pt x="623" y="445"/>
                      </a:lnTo>
                      <a:lnTo>
                        <a:pt x="626" y="445"/>
                      </a:lnTo>
                      <a:lnTo>
                        <a:pt x="626" y="439"/>
                      </a:lnTo>
                      <a:lnTo>
                        <a:pt x="629" y="439"/>
                      </a:lnTo>
                      <a:lnTo>
                        <a:pt x="629" y="433"/>
                      </a:lnTo>
                      <a:lnTo>
                        <a:pt x="632" y="433"/>
                      </a:lnTo>
                      <a:lnTo>
                        <a:pt x="632" y="430"/>
                      </a:lnTo>
                      <a:lnTo>
                        <a:pt x="634" y="430"/>
                      </a:lnTo>
                      <a:lnTo>
                        <a:pt x="634" y="430"/>
                      </a:lnTo>
                      <a:lnTo>
                        <a:pt x="637" y="430"/>
                      </a:lnTo>
                      <a:lnTo>
                        <a:pt x="637" y="427"/>
                      </a:lnTo>
                      <a:lnTo>
                        <a:pt x="640" y="427"/>
                      </a:lnTo>
                      <a:lnTo>
                        <a:pt x="640" y="430"/>
                      </a:lnTo>
                      <a:lnTo>
                        <a:pt x="643" y="430"/>
                      </a:lnTo>
                      <a:lnTo>
                        <a:pt x="643" y="433"/>
                      </a:lnTo>
                      <a:lnTo>
                        <a:pt x="646" y="433"/>
                      </a:lnTo>
                      <a:lnTo>
                        <a:pt x="646" y="439"/>
                      </a:lnTo>
                      <a:lnTo>
                        <a:pt x="649" y="439"/>
                      </a:lnTo>
                      <a:lnTo>
                        <a:pt x="649" y="445"/>
                      </a:lnTo>
                      <a:lnTo>
                        <a:pt x="652" y="445"/>
                      </a:lnTo>
                      <a:lnTo>
                        <a:pt x="652" y="451"/>
                      </a:lnTo>
                      <a:lnTo>
                        <a:pt x="655" y="451"/>
                      </a:lnTo>
                      <a:lnTo>
                        <a:pt x="655" y="456"/>
                      </a:lnTo>
                      <a:lnTo>
                        <a:pt x="658" y="456"/>
                      </a:lnTo>
                      <a:lnTo>
                        <a:pt x="658" y="462"/>
                      </a:lnTo>
                      <a:lnTo>
                        <a:pt x="660" y="462"/>
                      </a:lnTo>
                      <a:lnTo>
                        <a:pt x="660" y="468"/>
                      </a:lnTo>
                      <a:lnTo>
                        <a:pt x="663" y="468"/>
                      </a:lnTo>
                      <a:lnTo>
                        <a:pt x="663" y="474"/>
                      </a:lnTo>
                      <a:lnTo>
                        <a:pt x="666" y="474"/>
                      </a:lnTo>
                      <a:lnTo>
                        <a:pt x="666" y="477"/>
                      </a:lnTo>
                      <a:lnTo>
                        <a:pt x="669" y="477"/>
                      </a:lnTo>
                      <a:lnTo>
                        <a:pt x="669" y="479"/>
                      </a:lnTo>
                      <a:lnTo>
                        <a:pt x="672" y="479"/>
                      </a:lnTo>
                      <a:lnTo>
                        <a:pt x="672" y="482"/>
                      </a:lnTo>
                      <a:lnTo>
                        <a:pt x="675" y="482"/>
                      </a:lnTo>
                      <a:lnTo>
                        <a:pt x="675" y="485"/>
                      </a:lnTo>
                      <a:lnTo>
                        <a:pt x="678" y="485"/>
                      </a:lnTo>
                      <a:lnTo>
                        <a:pt x="678" y="488"/>
                      </a:lnTo>
                      <a:lnTo>
                        <a:pt x="681" y="488"/>
                      </a:lnTo>
                      <a:lnTo>
                        <a:pt x="681" y="488"/>
                      </a:lnTo>
                      <a:lnTo>
                        <a:pt x="683" y="488"/>
                      </a:lnTo>
                      <a:lnTo>
                        <a:pt x="683" y="491"/>
                      </a:lnTo>
                      <a:lnTo>
                        <a:pt x="686" y="491"/>
                      </a:lnTo>
                      <a:lnTo>
                        <a:pt x="686" y="494"/>
                      </a:lnTo>
                      <a:lnTo>
                        <a:pt x="689" y="494"/>
                      </a:lnTo>
                      <a:lnTo>
                        <a:pt x="689" y="497"/>
                      </a:lnTo>
                      <a:lnTo>
                        <a:pt x="692" y="497"/>
                      </a:lnTo>
                      <a:lnTo>
                        <a:pt x="692" y="500"/>
                      </a:lnTo>
                      <a:lnTo>
                        <a:pt x="695" y="500"/>
                      </a:lnTo>
                      <a:lnTo>
                        <a:pt x="695" y="505"/>
                      </a:lnTo>
                      <a:lnTo>
                        <a:pt x="698" y="505"/>
                      </a:lnTo>
                      <a:lnTo>
                        <a:pt x="698" y="508"/>
                      </a:lnTo>
                      <a:lnTo>
                        <a:pt x="701" y="508"/>
                      </a:lnTo>
                      <a:lnTo>
                        <a:pt x="701" y="511"/>
                      </a:lnTo>
                      <a:lnTo>
                        <a:pt x="704" y="511"/>
                      </a:lnTo>
                      <a:lnTo>
                        <a:pt x="704" y="514"/>
                      </a:lnTo>
                      <a:lnTo>
                        <a:pt x="707" y="514"/>
                      </a:lnTo>
                      <a:lnTo>
                        <a:pt x="707" y="514"/>
                      </a:lnTo>
                      <a:lnTo>
                        <a:pt x="709" y="514"/>
                      </a:lnTo>
                      <a:lnTo>
                        <a:pt x="709" y="517"/>
                      </a:lnTo>
                      <a:lnTo>
                        <a:pt x="712" y="517"/>
                      </a:lnTo>
                      <a:lnTo>
                        <a:pt x="715" y="517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5" name="Freeform 161">
                  <a:extLst>
                    <a:ext uri="{FF2B5EF4-FFF2-40B4-BE49-F238E27FC236}">
                      <a16:creationId xmlns:a16="http://schemas.microsoft.com/office/drawing/2014/main" id="{B5C7F5B6-CF88-5C4E-F47A-13ED5E1F81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1" y="1082"/>
                  <a:ext cx="759" cy="986"/>
                </a:xfrm>
                <a:custGeom>
                  <a:avLst/>
                  <a:gdLst>
                    <a:gd name="T0" fmla="*/ 9 w 759"/>
                    <a:gd name="T1" fmla="*/ 280 h 986"/>
                    <a:gd name="T2" fmla="*/ 20 w 759"/>
                    <a:gd name="T3" fmla="*/ 309 h 986"/>
                    <a:gd name="T4" fmla="*/ 32 w 759"/>
                    <a:gd name="T5" fmla="*/ 304 h 986"/>
                    <a:gd name="T6" fmla="*/ 43 w 759"/>
                    <a:gd name="T7" fmla="*/ 251 h 986"/>
                    <a:gd name="T8" fmla="*/ 55 w 759"/>
                    <a:gd name="T9" fmla="*/ 214 h 986"/>
                    <a:gd name="T10" fmla="*/ 66 w 759"/>
                    <a:gd name="T11" fmla="*/ 269 h 986"/>
                    <a:gd name="T12" fmla="*/ 78 w 759"/>
                    <a:gd name="T13" fmla="*/ 408 h 986"/>
                    <a:gd name="T14" fmla="*/ 89 w 759"/>
                    <a:gd name="T15" fmla="*/ 514 h 986"/>
                    <a:gd name="T16" fmla="*/ 101 w 759"/>
                    <a:gd name="T17" fmla="*/ 465 h 986"/>
                    <a:gd name="T18" fmla="*/ 113 w 759"/>
                    <a:gd name="T19" fmla="*/ 321 h 986"/>
                    <a:gd name="T20" fmla="*/ 124 w 759"/>
                    <a:gd name="T21" fmla="*/ 263 h 986"/>
                    <a:gd name="T22" fmla="*/ 136 w 759"/>
                    <a:gd name="T23" fmla="*/ 434 h 986"/>
                    <a:gd name="T24" fmla="*/ 147 w 759"/>
                    <a:gd name="T25" fmla="*/ 639 h 986"/>
                    <a:gd name="T26" fmla="*/ 159 w 759"/>
                    <a:gd name="T27" fmla="*/ 685 h 986"/>
                    <a:gd name="T28" fmla="*/ 170 w 759"/>
                    <a:gd name="T29" fmla="*/ 569 h 986"/>
                    <a:gd name="T30" fmla="*/ 182 w 759"/>
                    <a:gd name="T31" fmla="*/ 512 h 986"/>
                    <a:gd name="T32" fmla="*/ 193 w 759"/>
                    <a:gd name="T33" fmla="*/ 595 h 986"/>
                    <a:gd name="T34" fmla="*/ 205 w 759"/>
                    <a:gd name="T35" fmla="*/ 688 h 986"/>
                    <a:gd name="T36" fmla="*/ 216 w 759"/>
                    <a:gd name="T37" fmla="*/ 558 h 986"/>
                    <a:gd name="T38" fmla="*/ 228 w 759"/>
                    <a:gd name="T39" fmla="*/ 251 h 986"/>
                    <a:gd name="T40" fmla="*/ 239 w 759"/>
                    <a:gd name="T41" fmla="*/ 0 h 986"/>
                    <a:gd name="T42" fmla="*/ 251 w 759"/>
                    <a:gd name="T43" fmla="*/ 93 h 986"/>
                    <a:gd name="T44" fmla="*/ 263 w 759"/>
                    <a:gd name="T45" fmla="*/ 451 h 986"/>
                    <a:gd name="T46" fmla="*/ 274 w 759"/>
                    <a:gd name="T47" fmla="*/ 841 h 986"/>
                    <a:gd name="T48" fmla="*/ 286 w 759"/>
                    <a:gd name="T49" fmla="*/ 986 h 986"/>
                    <a:gd name="T50" fmla="*/ 297 w 759"/>
                    <a:gd name="T51" fmla="*/ 827 h 986"/>
                    <a:gd name="T52" fmla="*/ 309 w 759"/>
                    <a:gd name="T53" fmla="*/ 526 h 986"/>
                    <a:gd name="T54" fmla="*/ 320 w 759"/>
                    <a:gd name="T55" fmla="*/ 280 h 986"/>
                    <a:gd name="T56" fmla="*/ 332 w 759"/>
                    <a:gd name="T57" fmla="*/ 217 h 986"/>
                    <a:gd name="T58" fmla="*/ 343 w 759"/>
                    <a:gd name="T59" fmla="*/ 266 h 986"/>
                    <a:gd name="T60" fmla="*/ 355 w 759"/>
                    <a:gd name="T61" fmla="*/ 330 h 986"/>
                    <a:gd name="T62" fmla="*/ 366 w 759"/>
                    <a:gd name="T63" fmla="*/ 283 h 986"/>
                    <a:gd name="T64" fmla="*/ 378 w 759"/>
                    <a:gd name="T65" fmla="*/ 176 h 986"/>
                    <a:gd name="T66" fmla="*/ 389 w 759"/>
                    <a:gd name="T67" fmla="*/ 81 h 986"/>
                    <a:gd name="T68" fmla="*/ 404 w 759"/>
                    <a:gd name="T69" fmla="*/ 55 h 986"/>
                    <a:gd name="T70" fmla="*/ 424 w 759"/>
                    <a:gd name="T71" fmla="*/ 61 h 986"/>
                    <a:gd name="T72" fmla="*/ 436 w 759"/>
                    <a:gd name="T73" fmla="*/ 78 h 986"/>
                    <a:gd name="T74" fmla="*/ 447 w 759"/>
                    <a:gd name="T75" fmla="*/ 145 h 986"/>
                    <a:gd name="T76" fmla="*/ 459 w 759"/>
                    <a:gd name="T77" fmla="*/ 257 h 986"/>
                    <a:gd name="T78" fmla="*/ 470 w 759"/>
                    <a:gd name="T79" fmla="*/ 399 h 986"/>
                    <a:gd name="T80" fmla="*/ 482 w 759"/>
                    <a:gd name="T81" fmla="*/ 506 h 986"/>
                    <a:gd name="T82" fmla="*/ 493 w 759"/>
                    <a:gd name="T83" fmla="*/ 509 h 986"/>
                    <a:gd name="T84" fmla="*/ 505 w 759"/>
                    <a:gd name="T85" fmla="*/ 405 h 986"/>
                    <a:gd name="T86" fmla="*/ 516 w 759"/>
                    <a:gd name="T87" fmla="*/ 277 h 986"/>
                    <a:gd name="T88" fmla="*/ 528 w 759"/>
                    <a:gd name="T89" fmla="*/ 240 h 986"/>
                    <a:gd name="T90" fmla="*/ 539 w 759"/>
                    <a:gd name="T91" fmla="*/ 306 h 986"/>
                    <a:gd name="T92" fmla="*/ 551 w 759"/>
                    <a:gd name="T93" fmla="*/ 425 h 986"/>
                    <a:gd name="T94" fmla="*/ 562 w 759"/>
                    <a:gd name="T95" fmla="*/ 517 h 986"/>
                    <a:gd name="T96" fmla="*/ 574 w 759"/>
                    <a:gd name="T97" fmla="*/ 538 h 986"/>
                    <a:gd name="T98" fmla="*/ 586 w 759"/>
                    <a:gd name="T99" fmla="*/ 488 h 986"/>
                    <a:gd name="T100" fmla="*/ 597 w 759"/>
                    <a:gd name="T101" fmla="*/ 413 h 986"/>
                    <a:gd name="T102" fmla="*/ 609 w 759"/>
                    <a:gd name="T103" fmla="*/ 364 h 986"/>
                    <a:gd name="T104" fmla="*/ 620 w 759"/>
                    <a:gd name="T105" fmla="*/ 350 h 986"/>
                    <a:gd name="T106" fmla="*/ 632 w 759"/>
                    <a:gd name="T107" fmla="*/ 361 h 986"/>
                    <a:gd name="T108" fmla="*/ 649 w 759"/>
                    <a:gd name="T109" fmla="*/ 364 h 986"/>
                    <a:gd name="T110" fmla="*/ 660 w 759"/>
                    <a:gd name="T111" fmla="*/ 321 h 986"/>
                    <a:gd name="T112" fmla="*/ 672 w 759"/>
                    <a:gd name="T113" fmla="*/ 257 h 986"/>
                    <a:gd name="T114" fmla="*/ 684 w 759"/>
                    <a:gd name="T115" fmla="*/ 223 h 986"/>
                    <a:gd name="T116" fmla="*/ 695 w 759"/>
                    <a:gd name="T117" fmla="*/ 251 h 986"/>
                    <a:gd name="T118" fmla="*/ 707 w 759"/>
                    <a:gd name="T119" fmla="*/ 304 h 986"/>
                    <a:gd name="T120" fmla="*/ 718 w 759"/>
                    <a:gd name="T121" fmla="*/ 347 h 986"/>
                    <a:gd name="T122" fmla="*/ 759 w 759"/>
                    <a:gd name="T123" fmla="*/ 361 h 9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59" h="986">
                      <a:moveTo>
                        <a:pt x="0" y="263"/>
                      </a:moveTo>
                      <a:lnTo>
                        <a:pt x="0" y="266"/>
                      </a:lnTo>
                      <a:lnTo>
                        <a:pt x="3" y="266"/>
                      </a:lnTo>
                      <a:lnTo>
                        <a:pt x="3" y="272"/>
                      </a:lnTo>
                      <a:lnTo>
                        <a:pt x="6" y="272"/>
                      </a:lnTo>
                      <a:lnTo>
                        <a:pt x="6" y="275"/>
                      </a:lnTo>
                      <a:lnTo>
                        <a:pt x="9" y="275"/>
                      </a:lnTo>
                      <a:lnTo>
                        <a:pt x="9" y="280"/>
                      </a:lnTo>
                      <a:lnTo>
                        <a:pt x="12" y="280"/>
                      </a:lnTo>
                      <a:lnTo>
                        <a:pt x="12" y="289"/>
                      </a:lnTo>
                      <a:lnTo>
                        <a:pt x="15" y="289"/>
                      </a:lnTo>
                      <a:lnTo>
                        <a:pt x="15" y="298"/>
                      </a:lnTo>
                      <a:lnTo>
                        <a:pt x="17" y="298"/>
                      </a:lnTo>
                      <a:lnTo>
                        <a:pt x="17" y="304"/>
                      </a:lnTo>
                      <a:lnTo>
                        <a:pt x="20" y="304"/>
                      </a:lnTo>
                      <a:lnTo>
                        <a:pt x="20" y="309"/>
                      </a:lnTo>
                      <a:lnTo>
                        <a:pt x="23" y="309"/>
                      </a:lnTo>
                      <a:lnTo>
                        <a:pt x="23" y="312"/>
                      </a:lnTo>
                      <a:lnTo>
                        <a:pt x="26" y="312"/>
                      </a:lnTo>
                      <a:lnTo>
                        <a:pt x="26" y="315"/>
                      </a:lnTo>
                      <a:lnTo>
                        <a:pt x="29" y="315"/>
                      </a:lnTo>
                      <a:lnTo>
                        <a:pt x="29" y="309"/>
                      </a:lnTo>
                      <a:lnTo>
                        <a:pt x="32" y="309"/>
                      </a:lnTo>
                      <a:lnTo>
                        <a:pt x="32" y="304"/>
                      </a:lnTo>
                      <a:lnTo>
                        <a:pt x="35" y="304"/>
                      </a:lnTo>
                      <a:lnTo>
                        <a:pt x="35" y="298"/>
                      </a:lnTo>
                      <a:lnTo>
                        <a:pt x="38" y="298"/>
                      </a:lnTo>
                      <a:lnTo>
                        <a:pt x="38" y="283"/>
                      </a:lnTo>
                      <a:lnTo>
                        <a:pt x="40" y="283"/>
                      </a:lnTo>
                      <a:lnTo>
                        <a:pt x="40" y="266"/>
                      </a:lnTo>
                      <a:lnTo>
                        <a:pt x="43" y="266"/>
                      </a:lnTo>
                      <a:lnTo>
                        <a:pt x="43" y="251"/>
                      </a:lnTo>
                      <a:lnTo>
                        <a:pt x="46" y="251"/>
                      </a:lnTo>
                      <a:lnTo>
                        <a:pt x="46" y="237"/>
                      </a:lnTo>
                      <a:lnTo>
                        <a:pt x="49" y="237"/>
                      </a:lnTo>
                      <a:lnTo>
                        <a:pt x="49" y="225"/>
                      </a:lnTo>
                      <a:lnTo>
                        <a:pt x="52" y="225"/>
                      </a:lnTo>
                      <a:lnTo>
                        <a:pt x="52" y="214"/>
                      </a:lnTo>
                      <a:lnTo>
                        <a:pt x="55" y="214"/>
                      </a:lnTo>
                      <a:lnTo>
                        <a:pt x="55" y="214"/>
                      </a:lnTo>
                      <a:lnTo>
                        <a:pt x="58" y="214"/>
                      </a:lnTo>
                      <a:lnTo>
                        <a:pt x="58" y="220"/>
                      </a:lnTo>
                      <a:lnTo>
                        <a:pt x="61" y="220"/>
                      </a:lnTo>
                      <a:lnTo>
                        <a:pt x="61" y="225"/>
                      </a:lnTo>
                      <a:lnTo>
                        <a:pt x="64" y="225"/>
                      </a:lnTo>
                      <a:lnTo>
                        <a:pt x="64" y="243"/>
                      </a:lnTo>
                      <a:lnTo>
                        <a:pt x="66" y="243"/>
                      </a:lnTo>
                      <a:lnTo>
                        <a:pt x="66" y="269"/>
                      </a:lnTo>
                      <a:lnTo>
                        <a:pt x="69" y="269"/>
                      </a:lnTo>
                      <a:lnTo>
                        <a:pt x="69" y="298"/>
                      </a:lnTo>
                      <a:lnTo>
                        <a:pt x="72" y="298"/>
                      </a:lnTo>
                      <a:lnTo>
                        <a:pt x="72" y="330"/>
                      </a:lnTo>
                      <a:lnTo>
                        <a:pt x="75" y="330"/>
                      </a:lnTo>
                      <a:lnTo>
                        <a:pt x="75" y="367"/>
                      </a:lnTo>
                      <a:lnTo>
                        <a:pt x="78" y="367"/>
                      </a:lnTo>
                      <a:lnTo>
                        <a:pt x="78" y="408"/>
                      </a:lnTo>
                      <a:lnTo>
                        <a:pt x="81" y="408"/>
                      </a:lnTo>
                      <a:lnTo>
                        <a:pt x="81" y="442"/>
                      </a:lnTo>
                      <a:lnTo>
                        <a:pt x="84" y="442"/>
                      </a:lnTo>
                      <a:lnTo>
                        <a:pt x="84" y="468"/>
                      </a:lnTo>
                      <a:lnTo>
                        <a:pt x="87" y="468"/>
                      </a:lnTo>
                      <a:lnTo>
                        <a:pt x="87" y="497"/>
                      </a:lnTo>
                      <a:lnTo>
                        <a:pt x="89" y="497"/>
                      </a:lnTo>
                      <a:lnTo>
                        <a:pt x="89" y="514"/>
                      </a:lnTo>
                      <a:lnTo>
                        <a:pt x="92" y="514"/>
                      </a:lnTo>
                      <a:lnTo>
                        <a:pt x="92" y="512"/>
                      </a:lnTo>
                      <a:lnTo>
                        <a:pt x="95" y="512"/>
                      </a:lnTo>
                      <a:lnTo>
                        <a:pt x="95" y="509"/>
                      </a:lnTo>
                      <a:lnTo>
                        <a:pt x="98" y="509"/>
                      </a:lnTo>
                      <a:lnTo>
                        <a:pt x="98" y="497"/>
                      </a:lnTo>
                      <a:lnTo>
                        <a:pt x="101" y="497"/>
                      </a:lnTo>
                      <a:lnTo>
                        <a:pt x="101" y="465"/>
                      </a:lnTo>
                      <a:lnTo>
                        <a:pt x="104" y="465"/>
                      </a:lnTo>
                      <a:lnTo>
                        <a:pt x="104" y="431"/>
                      </a:lnTo>
                      <a:lnTo>
                        <a:pt x="107" y="431"/>
                      </a:lnTo>
                      <a:lnTo>
                        <a:pt x="107" y="399"/>
                      </a:lnTo>
                      <a:lnTo>
                        <a:pt x="110" y="399"/>
                      </a:lnTo>
                      <a:lnTo>
                        <a:pt x="110" y="358"/>
                      </a:lnTo>
                      <a:lnTo>
                        <a:pt x="113" y="358"/>
                      </a:lnTo>
                      <a:lnTo>
                        <a:pt x="113" y="321"/>
                      </a:lnTo>
                      <a:lnTo>
                        <a:pt x="115" y="321"/>
                      </a:lnTo>
                      <a:lnTo>
                        <a:pt x="115" y="286"/>
                      </a:lnTo>
                      <a:lnTo>
                        <a:pt x="118" y="286"/>
                      </a:lnTo>
                      <a:lnTo>
                        <a:pt x="118" y="277"/>
                      </a:lnTo>
                      <a:lnTo>
                        <a:pt x="121" y="277"/>
                      </a:lnTo>
                      <a:lnTo>
                        <a:pt x="121" y="272"/>
                      </a:lnTo>
                      <a:lnTo>
                        <a:pt x="124" y="272"/>
                      </a:lnTo>
                      <a:lnTo>
                        <a:pt x="124" y="263"/>
                      </a:lnTo>
                      <a:lnTo>
                        <a:pt x="127" y="263"/>
                      </a:lnTo>
                      <a:lnTo>
                        <a:pt x="127" y="301"/>
                      </a:lnTo>
                      <a:lnTo>
                        <a:pt x="130" y="301"/>
                      </a:lnTo>
                      <a:lnTo>
                        <a:pt x="130" y="338"/>
                      </a:lnTo>
                      <a:lnTo>
                        <a:pt x="133" y="338"/>
                      </a:lnTo>
                      <a:lnTo>
                        <a:pt x="133" y="376"/>
                      </a:lnTo>
                      <a:lnTo>
                        <a:pt x="136" y="376"/>
                      </a:lnTo>
                      <a:lnTo>
                        <a:pt x="136" y="434"/>
                      </a:lnTo>
                      <a:lnTo>
                        <a:pt x="139" y="434"/>
                      </a:lnTo>
                      <a:lnTo>
                        <a:pt x="139" y="494"/>
                      </a:lnTo>
                      <a:lnTo>
                        <a:pt x="141" y="494"/>
                      </a:lnTo>
                      <a:lnTo>
                        <a:pt x="141" y="555"/>
                      </a:lnTo>
                      <a:lnTo>
                        <a:pt x="144" y="555"/>
                      </a:lnTo>
                      <a:lnTo>
                        <a:pt x="144" y="598"/>
                      </a:lnTo>
                      <a:lnTo>
                        <a:pt x="147" y="598"/>
                      </a:lnTo>
                      <a:lnTo>
                        <a:pt x="147" y="639"/>
                      </a:lnTo>
                      <a:lnTo>
                        <a:pt x="150" y="639"/>
                      </a:lnTo>
                      <a:lnTo>
                        <a:pt x="150" y="679"/>
                      </a:lnTo>
                      <a:lnTo>
                        <a:pt x="153" y="679"/>
                      </a:lnTo>
                      <a:lnTo>
                        <a:pt x="153" y="688"/>
                      </a:lnTo>
                      <a:lnTo>
                        <a:pt x="156" y="688"/>
                      </a:lnTo>
                      <a:lnTo>
                        <a:pt x="156" y="688"/>
                      </a:lnTo>
                      <a:lnTo>
                        <a:pt x="159" y="688"/>
                      </a:lnTo>
                      <a:lnTo>
                        <a:pt x="159" y="685"/>
                      </a:lnTo>
                      <a:lnTo>
                        <a:pt x="162" y="685"/>
                      </a:lnTo>
                      <a:lnTo>
                        <a:pt x="162" y="662"/>
                      </a:lnTo>
                      <a:lnTo>
                        <a:pt x="164" y="662"/>
                      </a:lnTo>
                      <a:lnTo>
                        <a:pt x="164" y="630"/>
                      </a:lnTo>
                      <a:lnTo>
                        <a:pt x="167" y="630"/>
                      </a:lnTo>
                      <a:lnTo>
                        <a:pt x="167" y="598"/>
                      </a:lnTo>
                      <a:lnTo>
                        <a:pt x="170" y="598"/>
                      </a:lnTo>
                      <a:lnTo>
                        <a:pt x="170" y="569"/>
                      </a:lnTo>
                      <a:lnTo>
                        <a:pt x="173" y="569"/>
                      </a:lnTo>
                      <a:lnTo>
                        <a:pt x="173" y="543"/>
                      </a:lnTo>
                      <a:lnTo>
                        <a:pt x="176" y="543"/>
                      </a:lnTo>
                      <a:lnTo>
                        <a:pt x="176" y="517"/>
                      </a:lnTo>
                      <a:lnTo>
                        <a:pt x="179" y="517"/>
                      </a:lnTo>
                      <a:lnTo>
                        <a:pt x="179" y="506"/>
                      </a:lnTo>
                      <a:lnTo>
                        <a:pt x="182" y="506"/>
                      </a:lnTo>
                      <a:lnTo>
                        <a:pt x="182" y="512"/>
                      </a:lnTo>
                      <a:lnTo>
                        <a:pt x="185" y="512"/>
                      </a:lnTo>
                      <a:lnTo>
                        <a:pt x="185" y="514"/>
                      </a:lnTo>
                      <a:lnTo>
                        <a:pt x="188" y="514"/>
                      </a:lnTo>
                      <a:lnTo>
                        <a:pt x="188" y="532"/>
                      </a:lnTo>
                      <a:lnTo>
                        <a:pt x="190" y="532"/>
                      </a:lnTo>
                      <a:lnTo>
                        <a:pt x="190" y="564"/>
                      </a:lnTo>
                      <a:lnTo>
                        <a:pt x="193" y="564"/>
                      </a:lnTo>
                      <a:lnTo>
                        <a:pt x="193" y="595"/>
                      </a:lnTo>
                      <a:lnTo>
                        <a:pt x="196" y="595"/>
                      </a:lnTo>
                      <a:lnTo>
                        <a:pt x="196" y="627"/>
                      </a:lnTo>
                      <a:lnTo>
                        <a:pt x="199" y="627"/>
                      </a:lnTo>
                      <a:lnTo>
                        <a:pt x="199" y="650"/>
                      </a:lnTo>
                      <a:lnTo>
                        <a:pt x="202" y="650"/>
                      </a:lnTo>
                      <a:lnTo>
                        <a:pt x="202" y="676"/>
                      </a:lnTo>
                      <a:lnTo>
                        <a:pt x="205" y="676"/>
                      </a:lnTo>
                      <a:lnTo>
                        <a:pt x="205" y="688"/>
                      </a:lnTo>
                      <a:lnTo>
                        <a:pt x="208" y="688"/>
                      </a:lnTo>
                      <a:lnTo>
                        <a:pt x="208" y="671"/>
                      </a:lnTo>
                      <a:lnTo>
                        <a:pt x="211" y="671"/>
                      </a:lnTo>
                      <a:lnTo>
                        <a:pt x="211" y="653"/>
                      </a:lnTo>
                      <a:lnTo>
                        <a:pt x="214" y="653"/>
                      </a:lnTo>
                      <a:lnTo>
                        <a:pt x="214" y="624"/>
                      </a:lnTo>
                      <a:lnTo>
                        <a:pt x="216" y="624"/>
                      </a:lnTo>
                      <a:lnTo>
                        <a:pt x="216" y="558"/>
                      </a:lnTo>
                      <a:lnTo>
                        <a:pt x="219" y="558"/>
                      </a:lnTo>
                      <a:lnTo>
                        <a:pt x="219" y="491"/>
                      </a:lnTo>
                      <a:lnTo>
                        <a:pt x="222" y="491"/>
                      </a:lnTo>
                      <a:lnTo>
                        <a:pt x="222" y="422"/>
                      </a:lnTo>
                      <a:lnTo>
                        <a:pt x="225" y="422"/>
                      </a:lnTo>
                      <a:lnTo>
                        <a:pt x="225" y="335"/>
                      </a:lnTo>
                      <a:lnTo>
                        <a:pt x="228" y="335"/>
                      </a:lnTo>
                      <a:lnTo>
                        <a:pt x="228" y="251"/>
                      </a:lnTo>
                      <a:lnTo>
                        <a:pt x="231" y="251"/>
                      </a:lnTo>
                      <a:lnTo>
                        <a:pt x="231" y="168"/>
                      </a:lnTo>
                      <a:lnTo>
                        <a:pt x="234" y="168"/>
                      </a:lnTo>
                      <a:lnTo>
                        <a:pt x="234" y="113"/>
                      </a:lnTo>
                      <a:lnTo>
                        <a:pt x="237" y="113"/>
                      </a:lnTo>
                      <a:lnTo>
                        <a:pt x="237" y="55"/>
                      </a:lnTo>
                      <a:lnTo>
                        <a:pt x="239" y="55"/>
                      </a:lnTo>
                      <a:lnTo>
                        <a:pt x="239" y="0"/>
                      </a:lnTo>
                      <a:lnTo>
                        <a:pt x="242" y="0"/>
                      </a:lnTo>
                      <a:lnTo>
                        <a:pt x="242" y="6"/>
                      </a:lnTo>
                      <a:lnTo>
                        <a:pt x="245" y="6"/>
                      </a:lnTo>
                      <a:lnTo>
                        <a:pt x="245" y="14"/>
                      </a:lnTo>
                      <a:lnTo>
                        <a:pt x="248" y="14"/>
                      </a:lnTo>
                      <a:lnTo>
                        <a:pt x="248" y="23"/>
                      </a:lnTo>
                      <a:lnTo>
                        <a:pt x="251" y="23"/>
                      </a:lnTo>
                      <a:lnTo>
                        <a:pt x="251" y="93"/>
                      </a:lnTo>
                      <a:lnTo>
                        <a:pt x="254" y="93"/>
                      </a:lnTo>
                      <a:lnTo>
                        <a:pt x="254" y="168"/>
                      </a:lnTo>
                      <a:lnTo>
                        <a:pt x="257" y="168"/>
                      </a:lnTo>
                      <a:lnTo>
                        <a:pt x="257" y="243"/>
                      </a:lnTo>
                      <a:lnTo>
                        <a:pt x="260" y="243"/>
                      </a:lnTo>
                      <a:lnTo>
                        <a:pt x="260" y="344"/>
                      </a:lnTo>
                      <a:lnTo>
                        <a:pt x="263" y="344"/>
                      </a:lnTo>
                      <a:lnTo>
                        <a:pt x="263" y="451"/>
                      </a:lnTo>
                      <a:lnTo>
                        <a:pt x="265" y="451"/>
                      </a:lnTo>
                      <a:lnTo>
                        <a:pt x="265" y="558"/>
                      </a:lnTo>
                      <a:lnTo>
                        <a:pt x="268" y="558"/>
                      </a:lnTo>
                      <a:lnTo>
                        <a:pt x="268" y="653"/>
                      </a:lnTo>
                      <a:lnTo>
                        <a:pt x="271" y="653"/>
                      </a:lnTo>
                      <a:lnTo>
                        <a:pt x="271" y="746"/>
                      </a:lnTo>
                      <a:lnTo>
                        <a:pt x="274" y="746"/>
                      </a:lnTo>
                      <a:lnTo>
                        <a:pt x="274" y="841"/>
                      </a:lnTo>
                      <a:lnTo>
                        <a:pt x="277" y="841"/>
                      </a:lnTo>
                      <a:lnTo>
                        <a:pt x="277" y="899"/>
                      </a:lnTo>
                      <a:lnTo>
                        <a:pt x="280" y="899"/>
                      </a:lnTo>
                      <a:lnTo>
                        <a:pt x="280" y="939"/>
                      </a:lnTo>
                      <a:lnTo>
                        <a:pt x="283" y="939"/>
                      </a:lnTo>
                      <a:lnTo>
                        <a:pt x="283" y="980"/>
                      </a:lnTo>
                      <a:lnTo>
                        <a:pt x="286" y="980"/>
                      </a:lnTo>
                      <a:lnTo>
                        <a:pt x="286" y="986"/>
                      </a:lnTo>
                      <a:lnTo>
                        <a:pt x="288" y="986"/>
                      </a:lnTo>
                      <a:lnTo>
                        <a:pt x="288" y="962"/>
                      </a:lnTo>
                      <a:lnTo>
                        <a:pt x="291" y="962"/>
                      </a:lnTo>
                      <a:lnTo>
                        <a:pt x="291" y="939"/>
                      </a:lnTo>
                      <a:lnTo>
                        <a:pt x="294" y="939"/>
                      </a:lnTo>
                      <a:lnTo>
                        <a:pt x="294" y="896"/>
                      </a:lnTo>
                      <a:lnTo>
                        <a:pt x="297" y="896"/>
                      </a:lnTo>
                      <a:lnTo>
                        <a:pt x="297" y="827"/>
                      </a:lnTo>
                      <a:lnTo>
                        <a:pt x="300" y="827"/>
                      </a:lnTo>
                      <a:lnTo>
                        <a:pt x="300" y="760"/>
                      </a:lnTo>
                      <a:lnTo>
                        <a:pt x="303" y="760"/>
                      </a:lnTo>
                      <a:lnTo>
                        <a:pt x="303" y="688"/>
                      </a:lnTo>
                      <a:lnTo>
                        <a:pt x="306" y="688"/>
                      </a:lnTo>
                      <a:lnTo>
                        <a:pt x="306" y="607"/>
                      </a:lnTo>
                      <a:lnTo>
                        <a:pt x="309" y="607"/>
                      </a:lnTo>
                      <a:lnTo>
                        <a:pt x="309" y="526"/>
                      </a:lnTo>
                      <a:lnTo>
                        <a:pt x="312" y="526"/>
                      </a:lnTo>
                      <a:lnTo>
                        <a:pt x="312" y="451"/>
                      </a:lnTo>
                      <a:lnTo>
                        <a:pt x="314" y="451"/>
                      </a:lnTo>
                      <a:lnTo>
                        <a:pt x="314" y="390"/>
                      </a:lnTo>
                      <a:lnTo>
                        <a:pt x="317" y="390"/>
                      </a:lnTo>
                      <a:lnTo>
                        <a:pt x="317" y="330"/>
                      </a:lnTo>
                      <a:lnTo>
                        <a:pt x="320" y="330"/>
                      </a:lnTo>
                      <a:lnTo>
                        <a:pt x="320" y="280"/>
                      </a:lnTo>
                      <a:lnTo>
                        <a:pt x="323" y="280"/>
                      </a:lnTo>
                      <a:lnTo>
                        <a:pt x="323" y="254"/>
                      </a:lnTo>
                      <a:lnTo>
                        <a:pt x="326" y="254"/>
                      </a:lnTo>
                      <a:lnTo>
                        <a:pt x="326" y="231"/>
                      </a:lnTo>
                      <a:lnTo>
                        <a:pt x="329" y="231"/>
                      </a:lnTo>
                      <a:lnTo>
                        <a:pt x="329" y="211"/>
                      </a:lnTo>
                      <a:lnTo>
                        <a:pt x="332" y="211"/>
                      </a:lnTo>
                      <a:lnTo>
                        <a:pt x="332" y="217"/>
                      </a:lnTo>
                      <a:lnTo>
                        <a:pt x="335" y="217"/>
                      </a:lnTo>
                      <a:lnTo>
                        <a:pt x="335" y="220"/>
                      </a:lnTo>
                      <a:lnTo>
                        <a:pt x="338" y="220"/>
                      </a:lnTo>
                      <a:lnTo>
                        <a:pt x="338" y="228"/>
                      </a:lnTo>
                      <a:lnTo>
                        <a:pt x="340" y="228"/>
                      </a:lnTo>
                      <a:lnTo>
                        <a:pt x="340" y="246"/>
                      </a:lnTo>
                      <a:lnTo>
                        <a:pt x="343" y="246"/>
                      </a:lnTo>
                      <a:lnTo>
                        <a:pt x="343" y="266"/>
                      </a:lnTo>
                      <a:lnTo>
                        <a:pt x="346" y="266"/>
                      </a:lnTo>
                      <a:lnTo>
                        <a:pt x="346" y="286"/>
                      </a:lnTo>
                      <a:lnTo>
                        <a:pt x="349" y="286"/>
                      </a:lnTo>
                      <a:lnTo>
                        <a:pt x="349" y="301"/>
                      </a:lnTo>
                      <a:lnTo>
                        <a:pt x="352" y="301"/>
                      </a:lnTo>
                      <a:lnTo>
                        <a:pt x="352" y="315"/>
                      </a:lnTo>
                      <a:lnTo>
                        <a:pt x="355" y="315"/>
                      </a:lnTo>
                      <a:lnTo>
                        <a:pt x="355" y="330"/>
                      </a:lnTo>
                      <a:lnTo>
                        <a:pt x="358" y="330"/>
                      </a:lnTo>
                      <a:lnTo>
                        <a:pt x="358" y="321"/>
                      </a:lnTo>
                      <a:lnTo>
                        <a:pt x="361" y="321"/>
                      </a:lnTo>
                      <a:lnTo>
                        <a:pt x="361" y="315"/>
                      </a:lnTo>
                      <a:lnTo>
                        <a:pt x="363" y="315"/>
                      </a:lnTo>
                      <a:lnTo>
                        <a:pt x="363" y="306"/>
                      </a:lnTo>
                      <a:lnTo>
                        <a:pt x="366" y="306"/>
                      </a:lnTo>
                      <a:lnTo>
                        <a:pt x="366" y="283"/>
                      </a:lnTo>
                      <a:lnTo>
                        <a:pt x="369" y="283"/>
                      </a:lnTo>
                      <a:lnTo>
                        <a:pt x="369" y="260"/>
                      </a:lnTo>
                      <a:lnTo>
                        <a:pt x="372" y="260"/>
                      </a:lnTo>
                      <a:lnTo>
                        <a:pt x="372" y="234"/>
                      </a:lnTo>
                      <a:lnTo>
                        <a:pt x="375" y="234"/>
                      </a:lnTo>
                      <a:lnTo>
                        <a:pt x="375" y="205"/>
                      </a:lnTo>
                      <a:lnTo>
                        <a:pt x="378" y="205"/>
                      </a:lnTo>
                      <a:lnTo>
                        <a:pt x="378" y="176"/>
                      </a:lnTo>
                      <a:lnTo>
                        <a:pt x="381" y="176"/>
                      </a:lnTo>
                      <a:lnTo>
                        <a:pt x="381" y="147"/>
                      </a:lnTo>
                      <a:lnTo>
                        <a:pt x="384" y="147"/>
                      </a:lnTo>
                      <a:lnTo>
                        <a:pt x="384" y="124"/>
                      </a:lnTo>
                      <a:lnTo>
                        <a:pt x="387" y="124"/>
                      </a:lnTo>
                      <a:lnTo>
                        <a:pt x="387" y="101"/>
                      </a:lnTo>
                      <a:lnTo>
                        <a:pt x="389" y="101"/>
                      </a:lnTo>
                      <a:lnTo>
                        <a:pt x="389" y="81"/>
                      </a:lnTo>
                      <a:lnTo>
                        <a:pt x="392" y="81"/>
                      </a:lnTo>
                      <a:lnTo>
                        <a:pt x="392" y="69"/>
                      </a:lnTo>
                      <a:lnTo>
                        <a:pt x="395" y="69"/>
                      </a:lnTo>
                      <a:lnTo>
                        <a:pt x="395" y="64"/>
                      </a:lnTo>
                      <a:lnTo>
                        <a:pt x="398" y="64"/>
                      </a:lnTo>
                      <a:lnTo>
                        <a:pt x="398" y="55"/>
                      </a:lnTo>
                      <a:lnTo>
                        <a:pt x="401" y="55"/>
                      </a:lnTo>
                      <a:lnTo>
                        <a:pt x="404" y="55"/>
                      </a:lnTo>
                      <a:lnTo>
                        <a:pt x="407" y="55"/>
                      </a:lnTo>
                      <a:lnTo>
                        <a:pt x="407" y="58"/>
                      </a:lnTo>
                      <a:lnTo>
                        <a:pt x="410" y="58"/>
                      </a:lnTo>
                      <a:lnTo>
                        <a:pt x="412" y="58"/>
                      </a:lnTo>
                      <a:lnTo>
                        <a:pt x="415" y="58"/>
                      </a:lnTo>
                      <a:lnTo>
                        <a:pt x="415" y="61"/>
                      </a:lnTo>
                      <a:lnTo>
                        <a:pt x="418" y="61"/>
                      </a:lnTo>
                      <a:lnTo>
                        <a:pt x="424" y="61"/>
                      </a:lnTo>
                      <a:lnTo>
                        <a:pt x="427" y="61"/>
                      </a:lnTo>
                      <a:lnTo>
                        <a:pt x="427" y="64"/>
                      </a:lnTo>
                      <a:lnTo>
                        <a:pt x="430" y="64"/>
                      </a:lnTo>
                      <a:lnTo>
                        <a:pt x="430" y="67"/>
                      </a:lnTo>
                      <a:lnTo>
                        <a:pt x="433" y="67"/>
                      </a:lnTo>
                      <a:lnTo>
                        <a:pt x="433" y="72"/>
                      </a:lnTo>
                      <a:lnTo>
                        <a:pt x="436" y="72"/>
                      </a:lnTo>
                      <a:lnTo>
                        <a:pt x="436" y="78"/>
                      </a:lnTo>
                      <a:lnTo>
                        <a:pt x="438" y="78"/>
                      </a:lnTo>
                      <a:lnTo>
                        <a:pt x="438" y="93"/>
                      </a:lnTo>
                      <a:lnTo>
                        <a:pt x="441" y="93"/>
                      </a:lnTo>
                      <a:lnTo>
                        <a:pt x="441" y="104"/>
                      </a:lnTo>
                      <a:lnTo>
                        <a:pt x="444" y="104"/>
                      </a:lnTo>
                      <a:lnTo>
                        <a:pt x="444" y="119"/>
                      </a:lnTo>
                      <a:lnTo>
                        <a:pt x="447" y="119"/>
                      </a:lnTo>
                      <a:lnTo>
                        <a:pt x="447" y="145"/>
                      </a:lnTo>
                      <a:lnTo>
                        <a:pt x="450" y="145"/>
                      </a:lnTo>
                      <a:lnTo>
                        <a:pt x="450" y="168"/>
                      </a:lnTo>
                      <a:lnTo>
                        <a:pt x="453" y="168"/>
                      </a:lnTo>
                      <a:lnTo>
                        <a:pt x="453" y="191"/>
                      </a:lnTo>
                      <a:lnTo>
                        <a:pt x="456" y="191"/>
                      </a:lnTo>
                      <a:lnTo>
                        <a:pt x="456" y="225"/>
                      </a:lnTo>
                      <a:lnTo>
                        <a:pt x="459" y="225"/>
                      </a:lnTo>
                      <a:lnTo>
                        <a:pt x="459" y="257"/>
                      </a:lnTo>
                      <a:lnTo>
                        <a:pt x="462" y="257"/>
                      </a:lnTo>
                      <a:lnTo>
                        <a:pt x="462" y="289"/>
                      </a:lnTo>
                      <a:lnTo>
                        <a:pt x="464" y="289"/>
                      </a:lnTo>
                      <a:lnTo>
                        <a:pt x="464" y="324"/>
                      </a:lnTo>
                      <a:lnTo>
                        <a:pt x="467" y="324"/>
                      </a:lnTo>
                      <a:lnTo>
                        <a:pt x="467" y="361"/>
                      </a:lnTo>
                      <a:lnTo>
                        <a:pt x="470" y="361"/>
                      </a:lnTo>
                      <a:lnTo>
                        <a:pt x="470" y="399"/>
                      </a:lnTo>
                      <a:lnTo>
                        <a:pt x="473" y="399"/>
                      </a:lnTo>
                      <a:lnTo>
                        <a:pt x="473" y="428"/>
                      </a:lnTo>
                      <a:lnTo>
                        <a:pt x="476" y="428"/>
                      </a:lnTo>
                      <a:lnTo>
                        <a:pt x="476" y="460"/>
                      </a:lnTo>
                      <a:lnTo>
                        <a:pt x="479" y="460"/>
                      </a:lnTo>
                      <a:lnTo>
                        <a:pt x="479" y="491"/>
                      </a:lnTo>
                      <a:lnTo>
                        <a:pt x="482" y="491"/>
                      </a:lnTo>
                      <a:lnTo>
                        <a:pt x="482" y="506"/>
                      </a:lnTo>
                      <a:lnTo>
                        <a:pt x="485" y="506"/>
                      </a:lnTo>
                      <a:lnTo>
                        <a:pt x="485" y="517"/>
                      </a:lnTo>
                      <a:lnTo>
                        <a:pt x="487" y="517"/>
                      </a:lnTo>
                      <a:lnTo>
                        <a:pt x="487" y="529"/>
                      </a:lnTo>
                      <a:lnTo>
                        <a:pt x="490" y="529"/>
                      </a:lnTo>
                      <a:lnTo>
                        <a:pt x="490" y="523"/>
                      </a:lnTo>
                      <a:lnTo>
                        <a:pt x="493" y="523"/>
                      </a:lnTo>
                      <a:lnTo>
                        <a:pt x="493" y="509"/>
                      </a:lnTo>
                      <a:lnTo>
                        <a:pt x="496" y="509"/>
                      </a:lnTo>
                      <a:lnTo>
                        <a:pt x="496" y="497"/>
                      </a:lnTo>
                      <a:lnTo>
                        <a:pt x="499" y="497"/>
                      </a:lnTo>
                      <a:lnTo>
                        <a:pt x="499" y="468"/>
                      </a:lnTo>
                      <a:lnTo>
                        <a:pt x="502" y="468"/>
                      </a:lnTo>
                      <a:lnTo>
                        <a:pt x="502" y="436"/>
                      </a:lnTo>
                      <a:lnTo>
                        <a:pt x="505" y="436"/>
                      </a:lnTo>
                      <a:lnTo>
                        <a:pt x="505" y="405"/>
                      </a:lnTo>
                      <a:lnTo>
                        <a:pt x="508" y="405"/>
                      </a:lnTo>
                      <a:lnTo>
                        <a:pt x="508" y="370"/>
                      </a:lnTo>
                      <a:lnTo>
                        <a:pt x="511" y="370"/>
                      </a:lnTo>
                      <a:lnTo>
                        <a:pt x="511" y="335"/>
                      </a:lnTo>
                      <a:lnTo>
                        <a:pt x="513" y="335"/>
                      </a:lnTo>
                      <a:lnTo>
                        <a:pt x="513" y="301"/>
                      </a:lnTo>
                      <a:lnTo>
                        <a:pt x="516" y="301"/>
                      </a:lnTo>
                      <a:lnTo>
                        <a:pt x="516" y="277"/>
                      </a:lnTo>
                      <a:lnTo>
                        <a:pt x="519" y="277"/>
                      </a:lnTo>
                      <a:lnTo>
                        <a:pt x="519" y="257"/>
                      </a:lnTo>
                      <a:lnTo>
                        <a:pt x="522" y="257"/>
                      </a:lnTo>
                      <a:lnTo>
                        <a:pt x="522" y="240"/>
                      </a:lnTo>
                      <a:lnTo>
                        <a:pt x="525" y="240"/>
                      </a:lnTo>
                      <a:lnTo>
                        <a:pt x="525" y="234"/>
                      </a:lnTo>
                      <a:lnTo>
                        <a:pt x="528" y="234"/>
                      </a:lnTo>
                      <a:lnTo>
                        <a:pt x="528" y="240"/>
                      </a:lnTo>
                      <a:lnTo>
                        <a:pt x="531" y="240"/>
                      </a:lnTo>
                      <a:lnTo>
                        <a:pt x="531" y="243"/>
                      </a:lnTo>
                      <a:lnTo>
                        <a:pt x="534" y="243"/>
                      </a:lnTo>
                      <a:lnTo>
                        <a:pt x="534" y="257"/>
                      </a:lnTo>
                      <a:lnTo>
                        <a:pt x="536" y="257"/>
                      </a:lnTo>
                      <a:lnTo>
                        <a:pt x="536" y="280"/>
                      </a:lnTo>
                      <a:lnTo>
                        <a:pt x="539" y="280"/>
                      </a:lnTo>
                      <a:lnTo>
                        <a:pt x="539" y="306"/>
                      </a:lnTo>
                      <a:lnTo>
                        <a:pt x="542" y="306"/>
                      </a:lnTo>
                      <a:lnTo>
                        <a:pt x="542" y="332"/>
                      </a:lnTo>
                      <a:lnTo>
                        <a:pt x="545" y="332"/>
                      </a:lnTo>
                      <a:lnTo>
                        <a:pt x="545" y="364"/>
                      </a:lnTo>
                      <a:lnTo>
                        <a:pt x="548" y="364"/>
                      </a:lnTo>
                      <a:lnTo>
                        <a:pt x="548" y="396"/>
                      </a:lnTo>
                      <a:lnTo>
                        <a:pt x="551" y="396"/>
                      </a:lnTo>
                      <a:lnTo>
                        <a:pt x="551" y="425"/>
                      </a:lnTo>
                      <a:lnTo>
                        <a:pt x="554" y="425"/>
                      </a:lnTo>
                      <a:lnTo>
                        <a:pt x="554" y="454"/>
                      </a:lnTo>
                      <a:lnTo>
                        <a:pt x="557" y="454"/>
                      </a:lnTo>
                      <a:lnTo>
                        <a:pt x="557" y="480"/>
                      </a:lnTo>
                      <a:lnTo>
                        <a:pt x="560" y="480"/>
                      </a:lnTo>
                      <a:lnTo>
                        <a:pt x="560" y="503"/>
                      </a:lnTo>
                      <a:lnTo>
                        <a:pt x="562" y="503"/>
                      </a:lnTo>
                      <a:lnTo>
                        <a:pt x="562" y="517"/>
                      </a:lnTo>
                      <a:lnTo>
                        <a:pt x="565" y="517"/>
                      </a:lnTo>
                      <a:lnTo>
                        <a:pt x="565" y="532"/>
                      </a:lnTo>
                      <a:lnTo>
                        <a:pt x="568" y="532"/>
                      </a:lnTo>
                      <a:lnTo>
                        <a:pt x="568" y="543"/>
                      </a:lnTo>
                      <a:lnTo>
                        <a:pt x="571" y="543"/>
                      </a:lnTo>
                      <a:lnTo>
                        <a:pt x="571" y="540"/>
                      </a:lnTo>
                      <a:lnTo>
                        <a:pt x="574" y="540"/>
                      </a:lnTo>
                      <a:lnTo>
                        <a:pt x="574" y="538"/>
                      </a:lnTo>
                      <a:lnTo>
                        <a:pt x="577" y="538"/>
                      </a:lnTo>
                      <a:lnTo>
                        <a:pt x="577" y="535"/>
                      </a:lnTo>
                      <a:lnTo>
                        <a:pt x="580" y="535"/>
                      </a:lnTo>
                      <a:lnTo>
                        <a:pt x="580" y="520"/>
                      </a:lnTo>
                      <a:lnTo>
                        <a:pt x="583" y="520"/>
                      </a:lnTo>
                      <a:lnTo>
                        <a:pt x="583" y="503"/>
                      </a:lnTo>
                      <a:lnTo>
                        <a:pt x="586" y="503"/>
                      </a:lnTo>
                      <a:lnTo>
                        <a:pt x="586" y="488"/>
                      </a:lnTo>
                      <a:lnTo>
                        <a:pt x="588" y="488"/>
                      </a:lnTo>
                      <a:lnTo>
                        <a:pt x="588" y="468"/>
                      </a:lnTo>
                      <a:lnTo>
                        <a:pt x="591" y="468"/>
                      </a:lnTo>
                      <a:lnTo>
                        <a:pt x="591" y="451"/>
                      </a:lnTo>
                      <a:lnTo>
                        <a:pt x="594" y="451"/>
                      </a:lnTo>
                      <a:lnTo>
                        <a:pt x="594" y="431"/>
                      </a:lnTo>
                      <a:lnTo>
                        <a:pt x="597" y="431"/>
                      </a:lnTo>
                      <a:lnTo>
                        <a:pt x="597" y="413"/>
                      </a:lnTo>
                      <a:lnTo>
                        <a:pt x="600" y="413"/>
                      </a:lnTo>
                      <a:lnTo>
                        <a:pt x="600" y="399"/>
                      </a:lnTo>
                      <a:lnTo>
                        <a:pt x="603" y="399"/>
                      </a:lnTo>
                      <a:lnTo>
                        <a:pt x="603" y="382"/>
                      </a:lnTo>
                      <a:lnTo>
                        <a:pt x="606" y="382"/>
                      </a:lnTo>
                      <a:lnTo>
                        <a:pt x="606" y="373"/>
                      </a:lnTo>
                      <a:lnTo>
                        <a:pt x="609" y="373"/>
                      </a:lnTo>
                      <a:lnTo>
                        <a:pt x="609" y="364"/>
                      </a:lnTo>
                      <a:lnTo>
                        <a:pt x="611" y="364"/>
                      </a:lnTo>
                      <a:lnTo>
                        <a:pt x="611" y="356"/>
                      </a:lnTo>
                      <a:lnTo>
                        <a:pt x="614" y="356"/>
                      </a:lnTo>
                      <a:lnTo>
                        <a:pt x="614" y="353"/>
                      </a:lnTo>
                      <a:lnTo>
                        <a:pt x="617" y="353"/>
                      </a:lnTo>
                      <a:lnTo>
                        <a:pt x="617" y="353"/>
                      </a:lnTo>
                      <a:lnTo>
                        <a:pt x="620" y="353"/>
                      </a:lnTo>
                      <a:lnTo>
                        <a:pt x="620" y="350"/>
                      </a:lnTo>
                      <a:lnTo>
                        <a:pt x="623" y="350"/>
                      </a:lnTo>
                      <a:lnTo>
                        <a:pt x="623" y="353"/>
                      </a:lnTo>
                      <a:lnTo>
                        <a:pt x="626" y="353"/>
                      </a:lnTo>
                      <a:lnTo>
                        <a:pt x="626" y="356"/>
                      </a:lnTo>
                      <a:lnTo>
                        <a:pt x="629" y="356"/>
                      </a:lnTo>
                      <a:lnTo>
                        <a:pt x="629" y="358"/>
                      </a:lnTo>
                      <a:lnTo>
                        <a:pt x="632" y="358"/>
                      </a:lnTo>
                      <a:lnTo>
                        <a:pt x="632" y="361"/>
                      </a:lnTo>
                      <a:lnTo>
                        <a:pt x="635" y="361"/>
                      </a:lnTo>
                      <a:lnTo>
                        <a:pt x="635" y="364"/>
                      </a:lnTo>
                      <a:lnTo>
                        <a:pt x="637" y="364"/>
                      </a:lnTo>
                      <a:lnTo>
                        <a:pt x="637" y="370"/>
                      </a:lnTo>
                      <a:lnTo>
                        <a:pt x="640" y="370"/>
                      </a:lnTo>
                      <a:lnTo>
                        <a:pt x="646" y="370"/>
                      </a:lnTo>
                      <a:lnTo>
                        <a:pt x="649" y="370"/>
                      </a:lnTo>
                      <a:lnTo>
                        <a:pt x="649" y="364"/>
                      </a:lnTo>
                      <a:lnTo>
                        <a:pt x="652" y="364"/>
                      </a:lnTo>
                      <a:lnTo>
                        <a:pt x="652" y="356"/>
                      </a:lnTo>
                      <a:lnTo>
                        <a:pt x="655" y="356"/>
                      </a:lnTo>
                      <a:lnTo>
                        <a:pt x="655" y="347"/>
                      </a:lnTo>
                      <a:lnTo>
                        <a:pt x="658" y="347"/>
                      </a:lnTo>
                      <a:lnTo>
                        <a:pt x="658" y="335"/>
                      </a:lnTo>
                      <a:lnTo>
                        <a:pt x="660" y="335"/>
                      </a:lnTo>
                      <a:lnTo>
                        <a:pt x="660" y="321"/>
                      </a:lnTo>
                      <a:lnTo>
                        <a:pt x="663" y="321"/>
                      </a:lnTo>
                      <a:lnTo>
                        <a:pt x="663" y="304"/>
                      </a:lnTo>
                      <a:lnTo>
                        <a:pt x="666" y="304"/>
                      </a:lnTo>
                      <a:lnTo>
                        <a:pt x="666" y="286"/>
                      </a:lnTo>
                      <a:lnTo>
                        <a:pt x="669" y="286"/>
                      </a:lnTo>
                      <a:lnTo>
                        <a:pt x="669" y="272"/>
                      </a:lnTo>
                      <a:lnTo>
                        <a:pt x="672" y="272"/>
                      </a:lnTo>
                      <a:lnTo>
                        <a:pt x="672" y="257"/>
                      </a:lnTo>
                      <a:lnTo>
                        <a:pt x="675" y="257"/>
                      </a:lnTo>
                      <a:lnTo>
                        <a:pt x="675" y="243"/>
                      </a:lnTo>
                      <a:lnTo>
                        <a:pt x="678" y="243"/>
                      </a:lnTo>
                      <a:lnTo>
                        <a:pt x="678" y="234"/>
                      </a:lnTo>
                      <a:lnTo>
                        <a:pt x="681" y="234"/>
                      </a:lnTo>
                      <a:lnTo>
                        <a:pt x="681" y="228"/>
                      </a:lnTo>
                      <a:lnTo>
                        <a:pt x="684" y="228"/>
                      </a:lnTo>
                      <a:lnTo>
                        <a:pt x="684" y="223"/>
                      </a:lnTo>
                      <a:lnTo>
                        <a:pt x="686" y="223"/>
                      </a:lnTo>
                      <a:lnTo>
                        <a:pt x="686" y="225"/>
                      </a:lnTo>
                      <a:lnTo>
                        <a:pt x="689" y="225"/>
                      </a:lnTo>
                      <a:lnTo>
                        <a:pt x="689" y="231"/>
                      </a:lnTo>
                      <a:lnTo>
                        <a:pt x="692" y="231"/>
                      </a:lnTo>
                      <a:lnTo>
                        <a:pt x="692" y="237"/>
                      </a:lnTo>
                      <a:lnTo>
                        <a:pt x="695" y="237"/>
                      </a:lnTo>
                      <a:lnTo>
                        <a:pt x="695" y="251"/>
                      </a:lnTo>
                      <a:lnTo>
                        <a:pt x="698" y="251"/>
                      </a:lnTo>
                      <a:lnTo>
                        <a:pt x="698" y="263"/>
                      </a:lnTo>
                      <a:lnTo>
                        <a:pt x="701" y="263"/>
                      </a:lnTo>
                      <a:lnTo>
                        <a:pt x="701" y="277"/>
                      </a:lnTo>
                      <a:lnTo>
                        <a:pt x="704" y="277"/>
                      </a:lnTo>
                      <a:lnTo>
                        <a:pt x="704" y="292"/>
                      </a:lnTo>
                      <a:lnTo>
                        <a:pt x="707" y="292"/>
                      </a:lnTo>
                      <a:lnTo>
                        <a:pt x="707" y="304"/>
                      </a:lnTo>
                      <a:lnTo>
                        <a:pt x="710" y="304"/>
                      </a:lnTo>
                      <a:lnTo>
                        <a:pt x="710" y="318"/>
                      </a:lnTo>
                      <a:lnTo>
                        <a:pt x="712" y="318"/>
                      </a:lnTo>
                      <a:lnTo>
                        <a:pt x="712" y="330"/>
                      </a:lnTo>
                      <a:lnTo>
                        <a:pt x="715" y="330"/>
                      </a:lnTo>
                      <a:lnTo>
                        <a:pt x="715" y="338"/>
                      </a:lnTo>
                      <a:lnTo>
                        <a:pt x="718" y="338"/>
                      </a:lnTo>
                      <a:lnTo>
                        <a:pt x="718" y="347"/>
                      </a:lnTo>
                      <a:lnTo>
                        <a:pt x="721" y="347"/>
                      </a:lnTo>
                      <a:lnTo>
                        <a:pt x="721" y="353"/>
                      </a:lnTo>
                      <a:lnTo>
                        <a:pt x="724" y="353"/>
                      </a:lnTo>
                      <a:lnTo>
                        <a:pt x="724" y="356"/>
                      </a:lnTo>
                      <a:lnTo>
                        <a:pt x="727" y="356"/>
                      </a:lnTo>
                      <a:lnTo>
                        <a:pt x="727" y="361"/>
                      </a:lnTo>
                      <a:lnTo>
                        <a:pt x="730" y="361"/>
                      </a:lnTo>
                      <a:lnTo>
                        <a:pt x="759" y="361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6" name="Freeform 162">
                  <a:extLst>
                    <a:ext uri="{FF2B5EF4-FFF2-40B4-BE49-F238E27FC236}">
                      <a16:creationId xmlns:a16="http://schemas.microsoft.com/office/drawing/2014/main" id="{8BA5E40C-4D3F-1FDF-379C-E50F2A0205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2" y="1328"/>
                  <a:ext cx="779" cy="222"/>
                </a:xfrm>
                <a:custGeom>
                  <a:avLst/>
                  <a:gdLst>
                    <a:gd name="T0" fmla="*/ 38 w 779"/>
                    <a:gd name="T1" fmla="*/ 115 h 222"/>
                    <a:gd name="T2" fmla="*/ 52 w 779"/>
                    <a:gd name="T3" fmla="*/ 124 h 222"/>
                    <a:gd name="T4" fmla="*/ 64 w 779"/>
                    <a:gd name="T5" fmla="*/ 133 h 222"/>
                    <a:gd name="T6" fmla="*/ 75 w 779"/>
                    <a:gd name="T7" fmla="*/ 162 h 222"/>
                    <a:gd name="T8" fmla="*/ 87 w 779"/>
                    <a:gd name="T9" fmla="*/ 202 h 222"/>
                    <a:gd name="T10" fmla="*/ 98 w 779"/>
                    <a:gd name="T11" fmla="*/ 222 h 222"/>
                    <a:gd name="T12" fmla="*/ 110 w 779"/>
                    <a:gd name="T13" fmla="*/ 182 h 222"/>
                    <a:gd name="T14" fmla="*/ 122 w 779"/>
                    <a:gd name="T15" fmla="*/ 92 h 222"/>
                    <a:gd name="T16" fmla="*/ 133 w 779"/>
                    <a:gd name="T17" fmla="*/ 11 h 222"/>
                    <a:gd name="T18" fmla="*/ 145 w 779"/>
                    <a:gd name="T19" fmla="*/ 5 h 222"/>
                    <a:gd name="T20" fmla="*/ 156 w 779"/>
                    <a:gd name="T21" fmla="*/ 81 h 222"/>
                    <a:gd name="T22" fmla="*/ 168 w 779"/>
                    <a:gd name="T23" fmla="*/ 159 h 222"/>
                    <a:gd name="T24" fmla="*/ 179 w 779"/>
                    <a:gd name="T25" fmla="*/ 196 h 222"/>
                    <a:gd name="T26" fmla="*/ 191 w 779"/>
                    <a:gd name="T27" fmla="*/ 179 h 222"/>
                    <a:gd name="T28" fmla="*/ 202 w 779"/>
                    <a:gd name="T29" fmla="*/ 133 h 222"/>
                    <a:gd name="T30" fmla="*/ 214 w 779"/>
                    <a:gd name="T31" fmla="*/ 86 h 222"/>
                    <a:gd name="T32" fmla="*/ 225 w 779"/>
                    <a:gd name="T33" fmla="*/ 49 h 222"/>
                    <a:gd name="T34" fmla="*/ 237 w 779"/>
                    <a:gd name="T35" fmla="*/ 37 h 222"/>
                    <a:gd name="T36" fmla="*/ 248 w 779"/>
                    <a:gd name="T37" fmla="*/ 52 h 222"/>
                    <a:gd name="T38" fmla="*/ 260 w 779"/>
                    <a:gd name="T39" fmla="*/ 81 h 222"/>
                    <a:gd name="T40" fmla="*/ 272 w 779"/>
                    <a:gd name="T41" fmla="*/ 98 h 222"/>
                    <a:gd name="T42" fmla="*/ 283 w 779"/>
                    <a:gd name="T43" fmla="*/ 95 h 222"/>
                    <a:gd name="T44" fmla="*/ 297 w 779"/>
                    <a:gd name="T45" fmla="*/ 98 h 222"/>
                    <a:gd name="T46" fmla="*/ 309 w 779"/>
                    <a:gd name="T47" fmla="*/ 127 h 222"/>
                    <a:gd name="T48" fmla="*/ 321 w 779"/>
                    <a:gd name="T49" fmla="*/ 159 h 222"/>
                    <a:gd name="T50" fmla="*/ 335 w 779"/>
                    <a:gd name="T51" fmla="*/ 144 h 222"/>
                    <a:gd name="T52" fmla="*/ 346 w 779"/>
                    <a:gd name="T53" fmla="*/ 89 h 222"/>
                    <a:gd name="T54" fmla="*/ 358 w 779"/>
                    <a:gd name="T55" fmla="*/ 34 h 222"/>
                    <a:gd name="T56" fmla="*/ 370 w 779"/>
                    <a:gd name="T57" fmla="*/ 29 h 222"/>
                    <a:gd name="T58" fmla="*/ 381 w 779"/>
                    <a:gd name="T59" fmla="*/ 63 h 222"/>
                    <a:gd name="T60" fmla="*/ 393 w 779"/>
                    <a:gd name="T61" fmla="*/ 107 h 222"/>
                    <a:gd name="T62" fmla="*/ 404 w 779"/>
                    <a:gd name="T63" fmla="*/ 130 h 222"/>
                    <a:gd name="T64" fmla="*/ 421 w 779"/>
                    <a:gd name="T65" fmla="*/ 138 h 222"/>
                    <a:gd name="T66" fmla="*/ 436 w 779"/>
                    <a:gd name="T67" fmla="*/ 130 h 222"/>
                    <a:gd name="T68" fmla="*/ 447 w 779"/>
                    <a:gd name="T69" fmla="*/ 118 h 222"/>
                    <a:gd name="T70" fmla="*/ 459 w 779"/>
                    <a:gd name="T71" fmla="*/ 104 h 222"/>
                    <a:gd name="T72" fmla="*/ 476 w 779"/>
                    <a:gd name="T73" fmla="*/ 101 h 222"/>
                    <a:gd name="T74" fmla="*/ 488 w 779"/>
                    <a:gd name="T75" fmla="*/ 110 h 222"/>
                    <a:gd name="T76" fmla="*/ 502 w 779"/>
                    <a:gd name="T77" fmla="*/ 112 h 222"/>
                    <a:gd name="T78" fmla="*/ 514 w 779"/>
                    <a:gd name="T79" fmla="*/ 89 h 222"/>
                    <a:gd name="T80" fmla="*/ 525 w 779"/>
                    <a:gd name="T81" fmla="*/ 60 h 222"/>
                    <a:gd name="T82" fmla="*/ 537 w 779"/>
                    <a:gd name="T83" fmla="*/ 58 h 222"/>
                    <a:gd name="T84" fmla="*/ 548 w 779"/>
                    <a:gd name="T85" fmla="*/ 95 h 222"/>
                    <a:gd name="T86" fmla="*/ 560 w 779"/>
                    <a:gd name="T87" fmla="*/ 153 h 222"/>
                    <a:gd name="T88" fmla="*/ 571 w 779"/>
                    <a:gd name="T89" fmla="*/ 179 h 222"/>
                    <a:gd name="T90" fmla="*/ 583 w 779"/>
                    <a:gd name="T91" fmla="*/ 144 h 222"/>
                    <a:gd name="T92" fmla="*/ 595 w 779"/>
                    <a:gd name="T93" fmla="*/ 81 h 222"/>
                    <a:gd name="T94" fmla="*/ 606 w 779"/>
                    <a:gd name="T95" fmla="*/ 34 h 222"/>
                    <a:gd name="T96" fmla="*/ 620 w 779"/>
                    <a:gd name="T97" fmla="*/ 46 h 222"/>
                    <a:gd name="T98" fmla="*/ 632 w 779"/>
                    <a:gd name="T99" fmla="*/ 84 h 222"/>
                    <a:gd name="T100" fmla="*/ 644 w 779"/>
                    <a:gd name="T101" fmla="*/ 121 h 222"/>
                    <a:gd name="T102" fmla="*/ 655 w 779"/>
                    <a:gd name="T103" fmla="*/ 144 h 222"/>
                    <a:gd name="T104" fmla="*/ 667 w 779"/>
                    <a:gd name="T105" fmla="*/ 156 h 222"/>
                    <a:gd name="T106" fmla="*/ 678 w 779"/>
                    <a:gd name="T107" fmla="*/ 164 h 222"/>
                    <a:gd name="T108" fmla="*/ 693 w 779"/>
                    <a:gd name="T109" fmla="*/ 164 h 222"/>
                    <a:gd name="T110" fmla="*/ 704 w 779"/>
                    <a:gd name="T111" fmla="*/ 144 h 222"/>
                    <a:gd name="T112" fmla="*/ 716 w 779"/>
                    <a:gd name="T113" fmla="*/ 110 h 222"/>
                    <a:gd name="T114" fmla="*/ 733 w 779"/>
                    <a:gd name="T115" fmla="*/ 101 h 222"/>
                    <a:gd name="T116" fmla="*/ 744 w 779"/>
                    <a:gd name="T117" fmla="*/ 104 h 222"/>
                    <a:gd name="T118" fmla="*/ 756 w 779"/>
                    <a:gd name="T119" fmla="*/ 78 h 222"/>
                    <a:gd name="T120" fmla="*/ 768 w 779"/>
                    <a:gd name="T121" fmla="*/ 37 h 222"/>
                    <a:gd name="T122" fmla="*/ 779 w 779"/>
                    <a:gd name="T123" fmla="*/ 3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79" h="222">
                      <a:moveTo>
                        <a:pt x="0" y="115"/>
                      </a:moveTo>
                      <a:lnTo>
                        <a:pt x="0" y="118"/>
                      </a:lnTo>
                      <a:lnTo>
                        <a:pt x="3" y="118"/>
                      </a:lnTo>
                      <a:lnTo>
                        <a:pt x="18" y="118"/>
                      </a:lnTo>
                      <a:lnTo>
                        <a:pt x="21" y="118"/>
                      </a:lnTo>
                      <a:lnTo>
                        <a:pt x="21" y="115"/>
                      </a:lnTo>
                      <a:lnTo>
                        <a:pt x="24" y="115"/>
                      </a:lnTo>
                      <a:lnTo>
                        <a:pt x="38" y="115"/>
                      </a:lnTo>
                      <a:lnTo>
                        <a:pt x="41" y="115"/>
                      </a:lnTo>
                      <a:lnTo>
                        <a:pt x="41" y="118"/>
                      </a:lnTo>
                      <a:lnTo>
                        <a:pt x="44" y="118"/>
                      </a:lnTo>
                      <a:lnTo>
                        <a:pt x="47" y="118"/>
                      </a:lnTo>
                      <a:lnTo>
                        <a:pt x="49" y="118"/>
                      </a:lnTo>
                      <a:lnTo>
                        <a:pt x="49" y="121"/>
                      </a:lnTo>
                      <a:lnTo>
                        <a:pt x="52" y="121"/>
                      </a:lnTo>
                      <a:lnTo>
                        <a:pt x="52" y="124"/>
                      </a:lnTo>
                      <a:lnTo>
                        <a:pt x="55" y="124"/>
                      </a:lnTo>
                      <a:lnTo>
                        <a:pt x="55" y="124"/>
                      </a:lnTo>
                      <a:lnTo>
                        <a:pt x="58" y="124"/>
                      </a:lnTo>
                      <a:lnTo>
                        <a:pt x="58" y="127"/>
                      </a:lnTo>
                      <a:lnTo>
                        <a:pt x="61" y="127"/>
                      </a:lnTo>
                      <a:lnTo>
                        <a:pt x="61" y="130"/>
                      </a:lnTo>
                      <a:lnTo>
                        <a:pt x="64" y="130"/>
                      </a:lnTo>
                      <a:lnTo>
                        <a:pt x="64" y="133"/>
                      </a:lnTo>
                      <a:lnTo>
                        <a:pt x="67" y="133"/>
                      </a:lnTo>
                      <a:lnTo>
                        <a:pt x="67" y="138"/>
                      </a:lnTo>
                      <a:lnTo>
                        <a:pt x="70" y="138"/>
                      </a:lnTo>
                      <a:lnTo>
                        <a:pt x="70" y="144"/>
                      </a:lnTo>
                      <a:lnTo>
                        <a:pt x="73" y="144"/>
                      </a:lnTo>
                      <a:lnTo>
                        <a:pt x="73" y="150"/>
                      </a:lnTo>
                      <a:lnTo>
                        <a:pt x="75" y="150"/>
                      </a:lnTo>
                      <a:lnTo>
                        <a:pt x="75" y="162"/>
                      </a:lnTo>
                      <a:lnTo>
                        <a:pt x="78" y="162"/>
                      </a:lnTo>
                      <a:lnTo>
                        <a:pt x="78" y="170"/>
                      </a:lnTo>
                      <a:lnTo>
                        <a:pt x="81" y="170"/>
                      </a:lnTo>
                      <a:lnTo>
                        <a:pt x="81" y="182"/>
                      </a:lnTo>
                      <a:lnTo>
                        <a:pt x="84" y="182"/>
                      </a:lnTo>
                      <a:lnTo>
                        <a:pt x="84" y="190"/>
                      </a:lnTo>
                      <a:lnTo>
                        <a:pt x="87" y="190"/>
                      </a:lnTo>
                      <a:lnTo>
                        <a:pt x="87" y="202"/>
                      </a:lnTo>
                      <a:lnTo>
                        <a:pt x="90" y="202"/>
                      </a:lnTo>
                      <a:lnTo>
                        <a:pt x="90" y="211"/>
                      </a:lnTo>
                      <a:lnTo>
                        <a:pt x="93" y="211"/>
                      </a:lnTo>
                      <a:lnTo>
                        <a:pt x="93" y="216"/>
                      </a:lnTo>
                      <a:lnTo>
                        <a:pt x="96" y="216"/>
                      </a:lnTo>
                      <a:lnTo>
                        <a:pt x="96" y="219"/>
                      </a:lnTo>
                      <a:lnTo>
                        <a:pt x="98" y="219"/>
                      </a:lnTo>
                      <a:lnTo>
                        <a:pt x="98" y="222"/>
                      </a:lnTo>
                      <a:lnTo>
                        <a:pt x="101" y="222"/>
                      </a:lnTo>
                      <a:lnTo>
                        <a:pt x="101" y="216"/>
                      </a:lnTo>
                      <a:lnTo>
                        <a:pt x="104" y="216"/>
                      </a:lnTo>
                      <a:lnTo>
                        <a:pt x="104" y="208"/>
                      </a:lnTo>
                      <a:lnTo>
                        <a:pt x="107" y="208"/>
                      </a:lnTo>
                      <a:lnTo>
                        <a:pt x="107" y="199"/>
                      </a:lnTo>
                      <a:lnTo>
                        <a:pt x="110" y="199"/>
                      </a:lnTo>
                      <a:lnTo>
                        <a:pt x="110" y="182"/>
                      </a:lnTo>
                      <a:lnTo>
                        <a:pt x="113" y="182"/>
                      </a:lnTo>
                      <a:lnTo>
                        <a:pt x="113" y="162"/>
                      </a:lnTo>
                      <a:lnTo>
                        <a:pt x="116" y="162"/>
                      </a:lnTo>
                      <a:lnTo>
                        <a:pt x="116" y="138"/>
                      </a:lnTo>
                      <a:lnTo>
                        <a:pt x="119" y="138"/>
                      </a:lnTo>
                      <a:lnTo>
                        <a:pt x="119" y="115"/>
                      </a:lnTo>
                      <a:lnTo>
                        <a:pt x="122" y="115"/>
                      </a:lnTo>
                      <a:lnTo>
                        <a:pt x="122" y="92"/>
                      </a:lnTo>
                      <a:lnTo>
                        <a:pt x="124" y="92"/>
                      </a:lnTo>
                      <a:lnTo>
                        <a:pt x="124" y="66"/>
                      </a:lnTo>
                      <a:lnTo>
                        <a:pt x="127" y="66"/>
                      </a:lnTo>
                      <a:lnTo>
                        <a:pt x="127" y="43"/>
                      </a:lnTo>
                      <a:lnTo>
                        <a:pt x="130" y="43"/>
                      </a:lnTo>
                      <a:lnTo>
                        <a:pt x="130" y="29"/>
                      </a:lnTo>
                      <a:lnTo>
                        <a:pt x="133" y="29"/>
                      </a:lnTo>
                      <a:lnTo>
                        <a:pt x="133" y="11"/>
                      </a:lnTo>
                      <a:lnTo>
                        <a:pt x="136" y="11"/>
                      </a:lnTo>
                      <a:lnTo>
                        <a:pt x="136" y="0"/>
                      </a:lnTo>
                      <a:lnTo>
                        <a:pt x="139" y="0"/>
                      </a:lnTo>
                      <a:lnTo>
                        <a:pt x="139" y="3"/>
                      </a:lnTo>
                      <a:lnTo>
                        <a:pt x="142" y="3"/>
                      </a:lnTo>
                      <a:lnTo>
                        <a:pt x="142" y="3"/>
                      </a:lnTo>
                      <a:lnTo>
                        <a:pt x="145" y="3"/>
                      </a:lnTo>
                      <a:lnTo>
                        <a:pt x="145" y="5"/>
                      </a:lnTo>
                      <a:lnTo>
                        <a:pt x="148" y="5"/>
                      </a:lnTo>
                      <a:lnTo>
                        <a:pt x="148" y="23"/>
                      </a:lnTo>
                      <a:lnTo>
                        <a:pt x="150" y="23"/>
                      </a:lnTo>
                      <a:lnTo>
                        <a:pt x="150" y="40"/>
                      </a:lnTo>
                      <a:lnTo>
                        <a:pt x="153" y="40"/>
                      </a:lnTo>
                      <a:lnTo>
                        <a:pt x="153" y="58"/>
                      </a:lnTo>
                      <a:lnTo>
                        <a:pt x="156" y="58"/>
                      </a:lnTo>
                      <a:lnTo>
                        <a:pt x="156" y="81"/>
                      </a:lnTo>
                      <a:lnTo>
                        <a:pt x="159" y="81"/>
                      </a:lnTo>
                      <a:lnTo>
                        <a:pt x="159" y="101"/>
                      </a:lnTo>
                      <a:lnTo>
                        <a:pt x="162" y="101"/>
                      </a:lnTo>
                      <a:lnTo>
                        <a:pt x="162" y="124"/>
                      </a:lnTo>
                      <a:lnTo>
                        <a:pt x="165" y="124"/>
                      </a:lnTo>
                      <a:lnTo>
                        <a:pt x="165" y="141"/>
                      </a:lnTo>
                      <a:lnTo>
                        <a:pt x="168" y="141"/>
                      </a:lnTo>
                      <a:lnTo>
                        <a:pt x="168" y="159"/>
                      </a:lnTo>
                      <a:lnTo>
                        <a:pt x="171" y="159"/>
                      </a:lnTo>
                      <a:lnTo>
                        <a:pt x="171" y="176"/>
                      </a:lnTo>
                      <a:lnTo>
                        <a:pt x="173" y="176"/>
                      </a:lnTo>
                      <a:lnTo>
                        <a:pt x="173" y="185"/>
                      </a:lnTo>
                      <a:lnTo>
                        <a:pt x="176" y="185"/>
                      </a:lnTo>
                      <a:lnTo>
                        <a:pt x="176" y="190"/>
                      </a:lnTo>
                      <a:lnTo>
                        <a:pt x="179" y="190"/>
                      </a:lnTo>
                      <a:lnTo>
                        <a:pt x="179" y="196"/>
                      </a:lnTo>
                      <a:lnTo>
                        <a:pt x="182" y="196"/>
                      </a:lnTo>
                      <a:lnTo>
                        <a:pt x="182" y="193"/>
                      </a:lnTo>
                      <a:lnTo>
                        <a:pt x="185" y="193"/>
                      </a:lnTo>
                      <a:lnTo>
                        <a:pt x="185" y="190"/>
                      </a:lnTo>
                      <a:lnTo>
                        <a:pt x="188" y="190"/>
                      </a:lnTo>
                      <a:lnTo>
                        <a:pt x="188" y="188"/>
                      </a:lnTo>
                      <a:lnTo>
                        <a:pt x="191" y="188"/>
                      </a:lnTo>
                      <a:lnTo>
                        <a:pt x="191" y="179"/>
                      </a:lnTo>
                      <a:lnTo>
                        <a:pt x="194" y="179"/>
                      </a:lnTo>
                      <a:lnTo>
                        <a:pt x="194" y="167"/>
                      </a:lnTo>
                      <a:lnTo>
                        <a:pt x="197" y="167"/>
                      </a:lnTo>
                      <a:lnTo>
                        <a:pt x="197" y="159"/>
                      </a:lnTo>
                      <a:lnTo>
                        <a:pt x="199" y="159"/>
                      </a:lnTo>
                      <a:lnTo>
                        <a:pt x="199" y="147"/>
                      </a:lnTo>
                      <a:lnTo>
                        <a:pt x="202" y="147"/>
                      </a:lnTo>
                      <a:lnTo>
                        <a:pt x="202" y="133"/>
                      </a:lnTo>
                      <a:lnTo>
                        <a:pt x="205" y="133"/>
                      </a:lnTo>
                      <a:lnTo>
                        <a:pt x="205" y="121"/>
                      </a:lnTo>
                      <a:lnTo>
                        <a:pt x="208" y="121"/>
                      </a:lnTo>
                      <a:lnTo>
                        <a:pt x="208" y="110"/>
                      </a:lnTo>
                      <a:lnTo>
                        <a:pt x="211" y="110"/>
                      </a:lnTo>
                      <a:lnTo>
                        <a:pt x="211" y="98"/>
                      </a:lnTo>
                      <a:lnTo>
                        <a:pt x="214" y="98"/>
                      </a:lnTo>
                      <a:lnTo>
                        <a:pt x="214" y="86"/>
                      </a:lnTo>
                      <a:lnTo>
                        <a:pt x="217" y="86"/>
                      </a:lnTo>
                      <a:lnTo>
                        <a:pt x="217" y="75"/>
                      </a:lnTo>
                      <a:lnTo>
                        <a:pt x="220" y="75"/>
                      </a:lnTo>
                      <a:lnTo>
                        <a:pt x="220" y="66"/>
                      </a:lnTo>
                      <a:lnTo>
                        <a:pt x="222" y="66"/>
                      </a:lnTo>
                      <a:lnTo>
                        <a:pt x="222" y="55"/>
                      </a:lnTo>
                      <a:lnTo>
                        <a:pt x="225" y="55"/>
                      </a:lnTo>
                      <a:lnTo>
                        <a:pt x="225" y="49"/>
                      </a:lnTo>
                      <a:lnTo>
                        <a:pt x="228" y="49"/>
                      </a:lnTo>
                      <a:lnTo>
                        <a:pt x="228" y="43"/>
                      </a:lnTo>
                      <a:lnTo>
                        <a:pt x="231" y="43"/>
                      </a:lnTo>
                      <a:lnTo>
                        <a:pt x="231" y="37"/>
                      </a:lnTo>
                      <a:lnTo>
                        <a:pt x="234" y="37"/>
                      </a:lnTo>
                      <a:lnTo>
                        <a:pt x="234" y="34"/>
                      </a:lnTo>
                      <a:lnTo>
                        <a:pt x="237" y="34"/>
                      </a:lnTo>
                      <a:lnTo>
                        <a:pt x="237" y="37"/>
                      </a:lnTo>
                      <a:lnTo>
                        <a:pt x="240" y="37"/>
                      </a:lnTo>
                      <a:lnTo>
                        <a:pt x="240" y="37"/>
                      </a:lnTo>
                      <a:lnTo>
                        <a:pt x="243" y="37"/>
                      </a:lnTo>
                      <a:lnTo>
                        <a:pt x="243" y="40"/>
                      </a:lnTo>
                      <a:lnTo>
                        <a:pt x="246" y="40"/>
                      </a:lnTo>
                      <a:lnTo>
                        <a:pt x="246" y="46"/>
                      </a:lnTo>
                      <a:lnTo>
                        <a:pt x="248" y="46"/>
                      </a:lnTo>
                      <a:lnTo>
                        <a:pt x="248" y="52"/>
                      </a:lnTo>
                      <a:lnTo>
                        <a:pt x="251" y="52"/>
                      </a:lnTo>
                      <a:lnTo>
                        <a:pt x="251" y="58"/>
                      </a:lnTo>
                      <a:lnTo>
                        <a:pt x="254" y="58"/>
                      </a:lnTo>
                      <a:lnTo>
                        <a:pt x="254" y="66"/>
                      </a:lnTo>
                      <a:lnTo>
                        <a:pt x="257" y="66"/>
                      </a:lnTo>
                      <a:lnTo>
                        <a:pt x="257" y="75"/>
                      </a:lnTo>
                      <a:lnTo>
                        <a:pt x="260" y="75"/>
                      </a:lnTo>
                      <a:lnTo>
                        <a:pt x="260" y="81"/>
                      </a:lnTo>
                      <a:lnTo>
                        <a:pt x="263" y="81"/>
                      </a:lnTo>
                      <a:lnTo>
                        <a:pt x="263" y="86"/>
                      </a:lnTo>
                      <a:lnTo>
                        <a:pt x="266" y="86"/>
                      </a:lnTo>
                      <a:lnTo>
                        <a:pt x="266" y="92"/>
                      </a:lnTo>
                      <a:lnTo>
                        <a:pt x="269" y="92"/>
                      </a:lnTo>
                      <a:lnTo>
                        <a:pt x="269" y="98"/>
                      </a:lnTo>
                      <a:lnTo>
                        <a:pt x="272" y="98"/>
                      </a:lnTo>
                      <a:lnTo>
                        <a:pt x="272" y="98"/>
                      </a:lnTo>
                      <a:lnTo>
                        <a:pt x="274" y="98"/>
                      </a:lnTo>
                      <a:lnTo>
                        <a:pt x="274" y="101"/>
                      </a:lnTo>
                      <a:lnTo>
                        <a:pt x="277" y="101"/>
                      </a:lnTo>
                      <a:lnTo>
                        <a:pt x="277" y="101"/>
                      </a:lnTo>
                      <a:lnTo>
                        <a:pt x="280" y="101"/>
                      </a:lnTo>
                      <a:lnTo>
                        <a:pt x="280" y="98"/>
                      </a:lnTo>
                      <a:lnTo>
                        <a:pt x="283" y="98"/>
                      </a:lnTo>
                      <a:lnTo>
                        <a:pt x="283" y="95"/>
                      </a:lnTo>
                      <a:lnTo>
                        <a:pt x="286" y="95"/>
                      </a:lnTo>
                      <a:lnTo>
                        <a:pt x="289" y="95"/>
                      </a:lnTo>
                      <a:lnTo>
                        <a:pt x="292" y="95"/>
                      </a:lnTo>
                      <a:lnTo>
                        <a:pt x="292" y="92"/>
                      </a:lnTo>
                      <a:lnTo>
                        <a:pt x="295" y="92"/>
                      </a:lnTo>
                      <a:lnTo>
                        <a:pt x="295" y="92"/>
                      </a:lnTo>
                      <a:lnTo>
                        <a:pt x="297" y="92"/>
                      </a:lnTo>
                      <a:lnTo>
                        <a:pt x="297" y="98"/>
                      </a:lnTo>
                      <a:lnTo>
                        <a:pt x="300" y="98"/>
                      </a:lnTo>
                      <a:lnTo>
                        <a:pt x="300" y="104"/>
                      </a:lnTo>
                      <a:lnTo>
                        <a:pt x="303" y="104"/>
                      </a:lnTo>
                      <a:lnTo>
                        <a:pt x="303" y="110"/>
                      </a:lnTo>
                      <a:lnTo>
                        <a:pt x="306" y="110"/>
                      </a:lnTo>
                      <a:lnTo>
                        <a:pt x="306" y="118"/>
                      </a:lnTo>
                      <a:lnTo>
                        <a:pt x="309" y="118"/>
                      </a:lnTo>
                      <a:lnTo>
                        <a:pt x="309" y="127"/>
                      </a:lnTo>
                      <a:lnTo>
                        <a:pt x="312" y="127"/>
                      </a:lnTo>
                      <a:lnTo>
                        <a:pt x="312" y="136"/>
                      </a:lnTo>
                      <a:lnTo>
                        <a:pt x="315" y="136"/>
                      </a:lnTo>
                      <a:lnTo>
                        <a:pt x="315" y="144"/>
                      </a:lnTo>
                      <a:lnTo>
                        <a:pt x="318" y="144"/>
                      </a:lnTo>
                      <a:lnTo>
                        <a:pt x="318" y="150"/>
                      </a:lnTo>
                      <a:lnTo>
                        <a:pt x="321" y="150"/>
                      </a:lnTo>
                      <a:lnTo>
                        <a:pt x="321" y="159"/>
                      </a:lnTo>
                      <a:lnTo>
                        <a:pt x="323" y="159"/>
                      </a:lnTo>
                      <a:lnTo>
                        <a:pt x="323" y="162"/>
                      </a:lnTo>
                      <a:lnTo>
                        <a:pt x="326" y="162"/>
                      </a:lnTo>
                      <a:lnTo>
                        <a:pt x="329" y="162"/>
                      </a:lnTo>
                      <a:lnTo>
                        <a:pt x="332" y="162"/>
                      </a:lnTo>
                      <a:lnTo>
                        <a:pt x="332" y="156"/>
                      </a:lnTo>
                      <a:lnTo>
                        <a:pt x="335" y="156"/>
                      </a:lnTo>
                      <a:lnTo>
                        <a:pt x="335" y="144"/>
                      </a:lnTo>
                      <a:lnTo>
                        <a:pt x="338" y="144"/>
                      </a:lnTo>
                      <a:lnTo>
                        <a:pt x="338" y="133"/>
                      </a:lnTo>
                      <a:lnTo>
                        <a:pt x="341" y="133"/>
                      </a:lnTo>
                      <a:lnTo>
                        <a:pt x="341" y="121"/>
                      </a:lnTo>
                      <a:lnTo>
                        <a:pt x="344" y="121"/>
                      </a:lnTo>
                      <a:lnTo>
                        <a:pt x="344" y="104"/>
                      </a:lnTo>
                      <a:lnTo>
                        <a:pt x="346" y="104"/>
                      </a:lnTo>
                      <a:lnTo>
                        <a:pt x="346" y="89"/>
                      </a:lnTo>
                      <a:lnTo>
                        <a:pt x="349" y="89"/>
                      </a:lnTo>
                      <a:lnTo>
                        <a:pt x="349" y="75"/>
                      </a:lnTo>
                      <a:lnTo>
                        <a:pt x="352" y="75"/>
                      </a:lnTo>
                      <a:lnTo>
                        <a:pt x="352" y="60"/>
                      </a:lnTo>
                      <a:lnTo>
                        <a:pt x="355" y="60"/>
                      </a:lnTo>
                      <a:lnTo>
                        <a:pt x="355" y="46"/>
                      </a:lnTo>
                      <a:lnTo>
                        <a:pt x="358" y="46"/>
                      </a:lnTo>
                      <a:lnTo>
                        <a:pt x="358" y="34"/>
                      </a:lnTo>
                      <a:lnTo>
                        <a:pt x="361" y="34"/>
                      </a:lnTo>
                      <a:lnTo>
                        <a:pt x="361" y="31"/>
                      </a:lnTo>
                      <a:lnTo>
                        <a:pt x="364" y="31"/>
                      </a:lnTo>
                      <a:lnTo>
                        <a:pt x="364" y="26"/>
                      </a:lnTo>
                      <a:lnTo>
                        <a:pt x="367" y="26"/>
                      </a:lnTo>
                      <a:lnTo>
                        <a:pt x="367" y="23"/>
                      </a:lnTo>
                      <a:lnTo>
                        <a:pt x="370" y="23"/>
                      </a:lnTo>
                      <a:lnTo>
                        <a:pt x="370" y="29"/>
                      </a:lnTo>
                      <a:lnTo>
                        <a:pt x="372" y="29"/>
                      </a:lnTo>
                      <a:lnTo>
                        <a:pt x="372" y="34"/>
                      </a:lnTo>
                      <a:lnTo>
                        <a:pt x="375" y="34"/>
                      </a:lnTo>
                      <a:lnTo>
                        <a:pt x="375" y="40"/>
                      </a:lnTo>
                      <a:lnTo>
                        <a:pt x="378" y="40"/>
                      </a:lnTo>
                      <a:lnTo>
                        <a:pt x="378" y="52"/>
                      </a:lnTo>
                      <a:lnTo>
                        <a:pt x="381" y="52"/>
                      </a:lnTo>
                      <a:lnTo>
                        <a:pt x="381" y="63"/>
                      </a:lnTo>
                      <a:lnTo>
                        <a:pt x="384" y="63"/>
                      </a:lnTo>
                      <a:lnTo>
                        <a:pt x="384" y="72"/>
                      </a:lnTo>
                      <a:lnTo>
                        <a:pt x="387" y="72"/>
                      </a:lnTo>
                      <a:lnTo>
                        <a:pt x="387" y="84"/>
                      </a:lnTo>
                      <a:lnTo>
                        <a:pt x="390" y="84"/>
                      </a:lnTo>
                      <a:lnTo>
                        <a:pt x="390" y="95"/>
                      </a:lnTo>
                      <a:lnTo>
                        <a:pt x="393" y="95"/>
                      </a:lnTo>
                      <a:lnTo>
                        <a:pt x="393" y="107"/>
                      </a:lnTo>
                      <a:lnTo>
                        <a:pt x="396" y="107"/>
                      </a:lnTo>
                      <a:lnTo>
                        <a:pt x="396" y="112"/>
                      </a:lnTo>
                      <a:lnTo>
                        <a:pt x="398" y="112"/>
                      </a:lnTo>
                      <a:lnTo>
                        <a:pt x="398" y="121"/>
                      </a:lnTo>
                      <a:lnTo>
                        <a:pt x="401" y="121"/>
                      </a:lnTo>
                      <a:lnTo>
                        <a:pt x="401" y="127"/>
                      </a:lnTo>
                      <a:lnTo>
                        <a:pt x="404" y="127"/>
                      </a:lnTo>
                      <a:lnTo>
                        <a:pt x="404" y="130"/>
                      </a:lnTo>
                      <a:lnTo>
                        <a:pt x="407" y="130"/>
                      </a:lnTo>
                      <a:lnTo>
                        <a:pt x="407" y="133"/>
                      </a:lnTo>
                      <a:lnTo>
                        <a:pt x="410" y="133"/>
                      </a:lnTo>
                      <a:lnTo>
                        <a:pt x="410" y="136"/>
                      </a:lnTo>
                      <a:lnTo>
                        <a:pt x="413" y="136"/>
                      </a:lnTo>
                      <a:lnTo>
                        <a:pt x="413" y="138"/>
                      </a:lnTo>
                      <a:lnTo>
                        <a:pt x="416" y="138"/>
                      </a:lnTo>
                      <a:lnTo>
                        <a:pt x="421" y="138"/>
                      </a:lnTo>
                      <a:lnTo>
                        <a:pt x="424" y="138"/>
                      </a:lnTo>
                      <a:lnTo>
                        <a:pt x="424" y="136"/>
                      </a:lnTo>
                      <a:lnTo>
                        <a:pt x="427" y="136"/>
                      </a:lnTo>
                      <a:lnTo>
                        <a:pt x="430" y="136"/>
                      </a:lnTo>
                      <a:lnTo>
                        <a:pt x="433" y="136"/>
                      </a:lnTo>
                      <a:lnTo>
                        <a:pt x="433" y="133"/>
                      </a:lnTo>
                      <a:lnTo>
                        <a:pt x="436" y="133"/>
                      </a:lnTo>
                      <a:lnTo>
                        <a:pt x="436" y="130"/>
                      </a:lnTo>
                      <a:lnTo>
                        <a:pt x="439" y="130"/>
                      </a:lnTo>
                      <a:lnTo>
                        <a:pt x="439" y="127"/>
                      </a:lnTo>
                      <a:lnTo>
                        <a:pt x="442" y="127"/>
                      </a:lnTo>
                      <a:lnTo>
                        <a:pt x="442" y="124"/>
                      </a:lnTo>
                      <a:lnTo>
                        <a:pt x="445" y="124"/>
                      </a:lnTo>
                      <a:lnTo>
                        <a:pt x="445" y="121"/>
                      </a:lnTo>
                      <a:lnTo>
                        <a:pt x="447" y="121"/>
                      </a:lnTo>
                      <a:lnTo>
                        <a:pt x="447" y="118"/>
                      </a:lnTo>
                      <a:lnTo>
                        <a:pt x="450" y="118"/>
                      </a:lnTo>
                      <a:lnTo>
                        <a:pt x="450" y="112"/>
                      </a:lnTo>
                      <a:lnTo>
                        <a:pt x="453" y="112"/>
                      </a:lnTo>
                      <a:lnTo>
                        <a:pt x="453" y="110"/>
                      </a:lnTo>
                      <a:lnTo>
                        <a:pt x="456" y="110"/>
                      </a:lnTo>
                      <a:lnTo>
                        <a:pt x="456" y="107"/>
                      </a:lnTo>
                      <a:lnTo>
                        <a:pt x="459" y="107"/>
                      </a:lnTo>
                      <a:lnTo>
                        <a:pt x="459" y="104"/>
                      </a:lnTo>
                      <a:lnTo>
                        <a:pt x="462" y="104"/>
                      </a:lnTo>
                      <a:lnTo>
                        <a:pt x="462" y="101"/>
                      </a:lnTo>
                      <a:lnTo>
                        <a:pt x="465" y="101"/>
                      </a:lnTo>
                      <a:lnTo>
                        <a:pt x="465" y="98"/>
                      </a:lnTo>
                      <a:lnTo>
                        <a:pt x="468" y="98"/>
                      </a:lnTo>
                      <a:lnTo>
                        <a:pt x="473" y="98"/>
                      </a:lnTo>
                      <a:lnTo>
                        <a:pt x="476" y="98"/>
                      </a:lnTo>
                      <a:lnTo>
                        <a:pt x="476" y="101"/>
                      </a:lnTo>
                      <a:lnTo>
                        <a:pt x="479" y="101"/>
                      </a:lnTo>
                      <a:lnTo>
                        <a:pt x="479" y="104"/>
                      </a:lnTo>
                      <a:lnTo>
                        <a:pt x="482" y="104"/>
                      </a:lnTo>
                      <a:lnTo>
                        <a:pt x="482" y="104"/>
                      </a:lnTo>
                      <a:lnTo>
                        <a:pt x="485" y="104"/>
                      </a:lnTo>
                      <a:lnTo>
                        <a:pt x="485" y="107"/>
                      </a:lnTo>
                      <a:lnTo>
                        <a:pt x="488" y="107"/>
                      </a:lnTo>
                      <a:lnTo>
                        <a:pt x="488" y="110"/>
                      </a:lnTo>
                      <a:lnTo>
                        <a:pt x="491" y="110"/>
                      </a:lnTo>
                      <a:lnTo>
                        <a:pt x="491" y="112"/>
                      </a:lnTo>
                      <a:lnTo>
                        <a:pt x="494" y="112"/>
                      </a:lnTo>
                      <a:lnTo>
                        <a:pt x="494" y="115"/>
                      </a:lnTo>
                      <a:lnTo>
                        <a:pt x="496" y="115"/>
                      </a:lnTo>
                      <a:lnTo>
                        <a:pt x="499" y="115"/>
                      </a:lnTo>
                      <a:lnTo>
                        <a:pt x="502" y="115"/>
                      </a:lnTo>
                      <a:lnTo>
                        <a:pt x="502" y="112"/>
                      </a:lnTo>
                      <a:lnTo>
                        <a:pt x="505" y="112"/>
                      </a:lnTo>
                      <a:lnTo>
                        <a:pt x="505" y="110"/>
                      </a:lnTo>
                      <a:lnTo>
                        <a:pt x="508" y="110"/>
                      </a:lnTo>
                      <a:lnTo>
                        <a:pt x="508" y="107"/>
                      </a:lnTo>
                      <a:lnTo>
                        <a:pt x="511" y="107"/>
                      </a:lnTo>
                      <a:lnTo>
                        <a:pt x="511" y="98"/>
                      </a:lnTo>
                      <a:lnTo>
                        <a:pt x="514" y="98"/>
                      </a:lnTo>
                      <a:lnTo>
                        <a:pt x="514" y="89"/>
                      </a:lnTo>
                      <a:lnTo>
                        <a:pt x="517" y="89"/>
                      </a:lnTo>
                      <a:lnTo>
                        <a:pt x="517" y="84"/>
                      </a:lnTo>
                      <a:lnTo>
                        <a:pt x="520" y="84"/>
                      </a:lnTo>
                      <a:lnTo>
                        <a:pt x="520" y="75"/>
                      </a:lnTo>
                      <a:lnTo>
                        <a:pt x="522" y="75"/>
                      </a:lnTo>
                      <a:lnTo>
                        <a:pt x="522" y="66"/>
                      </a:lnTo>
                      <a:lnTo>
                        <a:pt x="525" y="66"/>
                      </a:lnTo>
                      <a:lnTo>
                        <a:pt x="525" y="60"/>
                      </a:lnTo>
                      <a:lnTo>
                        <a:pt x="528" y="60"/>
                      </a:lnTo>
                      <a:lnTo>
                        <a:pt x="528" y="58"/>
                      </a:lnTo>
                      <a:lnTo>
                        <a:pt x="531" y="58"/>
                      </a:lnTo>
                      <a:lnTo>
                        <a:pt x="531" y="55"/>
                      </a:lnTo>
                      <a:lnTo>
                        <a:pt x="534" y="55"/>
                      </a:lnTo>
                      <a:lnTo>
                        <a:pt x="534" y="52"/>
                      </a:lnTo>
                      <a:lnTo>
                        <a:pt x="537" y="52"/>
                      </a:lnTo>
                      <a:lnTo>
                        <a:pt x="537" y="58"/>
                      </a:lnTo>
                      <a:lnTo>
                        <a:pt x="540" y="58"/>
                      </a:lnTo>
                      <a:lnTo>
                        <a:pt x="540" y="63"/>
                      </a:lnTo>
                      <a:lnTo>
                        <a:pt x="543" y="63"/>
                      </a:lnTo>
                      <a:lnTo>
                        <a:pt x="543" y="69"/>
                      </a:lnTo>
                      <a:lnTo>
                        <a:pt x="545" y="69"/>
                      </a:lnTo>
                      <a:lnTo>
                        <a:pt x="545" y="81"/>
                      </a:lnTo>
                      <a:lnTo>
                        <a:pt x="548" y="81"/>
                      </a:lnTo>
                      <a:lnTo>
                        <a:pt x="548" y="95"/>
                      </a:lnTo>
                      <a:lnTo>
                        <a:pt x="551" y="95"/>
                      </a:lnTo>
                      <a:lnTo>
                        <a:pt x="551" y="110"/>
                      </a:lnTo>
                      <a:lnTo>
                        <a:pt x="554" y="110"/>
                      </a:lnTo>
                      <a:lnTo>
                        <a:pt x="554" y="124"/>
                      </a:lnTo>
                      <a:lnTo>
                        <a:pt x="557" y="124"/>
                      </a:lnTo>
                      <a:lnTo>
                        <a:pt x="557" y="138"/>
                      </a:lnTo>
                      <a:lnTo>
                        <a:pt x="560" y="138"/>
                      </a:lnTo>
                      <a:lnTo>
                        <a:pt x="560" y="153"/>
                      </a:lnTo>
                      <a:lnTo>
                        <a:pt x="563" y="153"/>
                      </a:lnTo>
                      <a:lnTo>
                        <a:pt x="563" y="164"/>
                      </a:lnTo>
                      <a:lnTo>
                        <a:pt x="566" y="164"/>
                      </a:lnTo>
                      <a:lnTo>
                        <a:pt x="566" y="170"/>
                      </a:lnTo>
                      <a:lnTo>
                        <a:pt x="569" y="170"/>
                      </a:lnTo>
                      <a:lnTo>
                        <a:pt x="569" y="179"/>
                      </a:lnTo>
                      <a:lnTo>
                        <a:pt x="571" y="179"/>
                      </a:lnTo>
                      <a:lnTo>
                        <a:pt x="571" y="179"/>
                      </a:lnTo>
                      <a:lnTo>
                        <a:pt x="574" y="179"/>
                      </a:lnTo>
                      <a:lnTo>
                        <a:pt x="574" y="176"/>
                      </a:lnTo>
                      <a:lnTo>
                        <a:pt x="577" y="176"/>
                      </a:lnTo>
                      <a:lnTo>
                        <a:pt x="577" y="170"/>
                      </a:lnTo>
                      <a:lnTo>
                        <a:pt x="580" y="170"/>
                      </a:lnTo>
                      <a:lnTo>
                        <a:pt x="580" y="162"/>
                      </a:lnTo>
                      <a:lnTo>
                        <a:pt x="583" y="162"/>
                      </a:lnTo>
                      <a:lnTo>
                        <a:pt x="583" y="144"/>
                      </a:lnTo>
                      <a:lnTo>
                        <a:pt x="586" y="144"/>
                      </a:lnTo>
                      <a:lnTo>
                        <a:pt x="586" y="130"/>
                      </a:lnTo>
                      <a:lnTo>
                        <a:pt x="589" y="130"/>
                      </a:lnTo>
                      <a:lnTo>
                        <a:pt x="589" y="115"/>
                      </a:lnTo>
                      <a:lnTo>
                        <a:pt x="592" y="115"/>
                      </a:lnTo>
                      <a:lnTo>
                        <a:pt x="592" y="98"/>
                      </a:lnTo>
                      <a:lnTo>
                        <a:pt x="595" y="98"/>
                      </a:lnTo>
                      <a:lnTo>
                        <a:pt x="595" y="81"/>
                      </a:lnTo>
                      <a:lnTo>
                        <a:pt x="597" y="81"/>
                      </a:lnTo>
                      <a:lnTo>
                        <a:pt x="597" y="63"/>
                      </a:lnTo>
                      <a:lnTo>
                        <a:pt x="600" y="63"/>
                      </a:lnTo>
                      <a:lnTo>
                        <a:pt x="600" y="55"/>
                      </a:lnTo>
                      <a:lnTo>
                        <a:pt x="603" y="55"/>
                      </a:lnTo>
                      <a:lnTo>
                        <a:pt x="603" y="43"/>
                      </a:lnTo>
                      <a:lnTo>
                        <a:pt x="606" y="43"/>
                      </a:lnTo>
                      <a:lnTo>
                        <a:pt x="606" y="34"/>
                      </a:lnTo>
                      <a:lnTo>
                        <a:pt x="609" y="34"/>
                      </a:lnTo>
                      <a:lnTo>
                        <a:pt x="609" y="31"/>
                      </a:lnTo>
                      <a:lnTo>
                        <a:pt x="612" y="31"/>
                      </a:lnTo>
                      <a:lnTo>
                        <a:pt x="615" y="31"/>
                      </a:lnTo>
                      <a:lnTo>
                        <a:pt x="618" y="31"/>
                      </a:lnTo>
                      <a:lnTo>
                        <a:pt x="618" y="37"/>
                      </a:lnTo>
                      <a:lnTo>
                        <a:pt x="620" y="37"/>
                      </a:lnTo>
                      <a:lnTo>
                        <a:pt x="620" y="46"/>
                      </a:lnTo>
                      <a:lnTo>
                        <a:pt x="623" y="46"/>
                      </a:lnTo>
                      <a:lnTo>
                        <a:pt x="623" y="52"/>
                      </a:lnTo>
                      <a:lnTo>
                        <a:pt x="626" y="52"/>
                      </a:lnTo>
                      <a:lnTo>
                        <a:pt x="626" y="63"/>
                      </a:lnTo>
                      <a:lnTo>
                        <a:pt x="629" y="63"/>
                      </a:lnTo>
                      <a:lnTo>
                        <a:pt x="629" y="72"/>
                      </a:lnTo>
                      <a:lnTo>
                        <a:pt x="632" y="72"/>
                      </a:lnTo>
                      <a:lnTo>
                        <a:pt x="632" y="84"/>
                      </a:lnTo>
                      <a:lnTo>
                        <a:pt x="635" y="84"/>
                      </a:lnTo>
                      <a:lnTo>
                        <a:pt x="635" y="92"/>
                      </a:lnTo>
                      <a:lnTo>
                        <a:pt x="638" y="92"/>
                      </a:lnTo>
                      <a:lnTo>
                        <a:pt x="638" y="104"/>
                      </a:lnTo>
                      <a:lnTo>
                        <a:pt x="641" y="104"/>
                      </a:lnTo>
                      <a:lnTo>
                        <a:pt x="641" y="112"/>
                      </a:lnTo>
                      <a:lnTo>
                        <a:pt x="644" y="112"/>
                      </a:lnTo>
                      <a:lnTo>
                        <a:pt x="644" y="121"/>
                      </a:lnTo>
                      <a:lnTo>
                        <a:pt x="646" y="121"/>
                      </a:lnTo>
                      <a:lnTo>
                        <a:pt x="646" y="127"/>
                      </a:lnTo>
                      <a:lnTo>
                        <a:pt x="649" y="127"/>
                      </a:lnTo>
                      <a:lnTo>
                        <a:pt x="649" y="136"/>
                      </a:lnTo>
                      <a:lnTo>
                        <a:pt x="652" y="136"/>
                      </a:lnTo>
                      <a:lnTo>
                        <a:pt x="652" y="141"/>
                      </a:lnTo>
                      <a:lnTo>
                        <a:pt x="655" y="141"/>
                      </a:lnTo>
                      <a:lnTo>
                        <a:pt x="655" y="144"/>
                      </a:lnTo>
                      <a:lnTo>
                        <a:pt x="658" y="144"/>
                      </a:lnTo>
                      <a:lnTo>
                        <a:pt x="658" y="150"/>
                      </a:lnTo>
                      <a:lnTo>
                        <a:pt x="661" y="150"/>
                      </a:lnTo>
                      <a:lnTo>
                        <a:pt x="661" y="153"/>
                      </a:lnTo>
                      <a:lnTo>
                        <a:pt x="664" y="153"/>
                      </a:lnTo>
                      <a:lnTo>
                        <a:pt x="664" y="153"/>
                      </a:lnTo>
                      <a:lnTo>
                        <a:pt x="667" y="153"/>
                      </a:lnTo>
                      <a:lnTo>
                        <a:pt x="667" y="156"/>
                      </a:lnTo>
                      <a:lnTo>
                        <a:pt x="669" y="156"/>
                      </a:lnTo>
                      <a:lnTo>
                        <a:pt x="669" y="159"/>
                      </a:lnTo>
                      <a:lnTo>
                        <a:pt x="672" y="159"/>
                      </a:lnTo>
                      <a:lnTo>
                        <a:pt x="672" y="159"/>
                      </a:lnTo>
                      <a:lnTo>
                        <a:pt x="675" y="159"/>
                      </a:lnTo>
                      <a:lnTo>
                        <a:pt x="675" y="162"/>
                      </a:lnTo>
                      <a:lnTo>
                        <a:pt x="678" y="162"/>
                      </a:lnTo>
                      <a:lnTo>
                        <a:pt x="678" y="164"/>
                      </a:lnTo>
                      <a:lnTo>
                        <a:pt x="681" y="164"/>
                      </a:lnTo>
                      <a:lnTo>
                        <a:pt x="681" y="164"/>
                      </a:lnTo>
                      <a:lnTo>
                        <a:pt x="684" y="164"/>
                      </a:lnTo>
                      <a:lnTo>
                        <a:pt x="684" y="167"/>
                      </a:lnTo>
                      <a:lnTo>
                        <a:pt x="687" y="167"/>
                      </a:lnTo>
                      <a:lnTo>
                        <a:pt x="690" y="167"/>
                      </a:lnTo>
                      <a:lnTo>
                        <a:pt x="693" y="167"/>
                      </a:lnTo>
                      <a:lnTo>
                        <a:pt x="693" y="164"/>
                      </a:lnTo>
                      <a:lnTo>
                        <a:pt x="695" y="164"/>
                      </a:lnTo>
                      <a:lnTo>
                        <a:pt x="695" y="162"/>
                      </a:lnTo>
                      <a:lnTo>
                        <a:pt x="698" y="162"/>
                      </a:lnTo>
                      <a:lnTo>
                        <a:pt x="698" y="156"/>
                      </a:lnTo>
                      <a:lnTo>
                        <a:pt x="701" y="156"/>
                      </a:lnTo>
                      <a:lnTo>
                        <a:pt x="701" y="150"/>
                      </a:lnTo>
                      <a:lnTo>
                        <a:pt x="704" y="150"/>
                      </a:lnTo>
                      <a:lnTo>
                        <a:pt x="704" y="144"/>
                      </a:lnTo>
                      <a:lnTo>
                        <a:pt x="707" y="144"/>
                      </a:lnTo>
                      <a:lnTo>
                        <a:pt x="707" y="136"/>
                      </a:lnTo>
                      <a:lnTo>
                        <a:pt x="710" y="136"/>
                      </a:lnTo>
                      <a:lnTo>
                        <a:pt x="710" y="127"/>
                      </a:lnTo>
                      <a:lnTo>
                        <a:pt x="713" y="127"/>
                      </a:lnTo>
                      <a:lnTo>
                        <a:pt x="713" y="118"/>
                      </a:lnTo>
                      <a:lnTo>
                        <a:pt x="716" y="118"/>
                      </a:lnTo>
                      <a:lnTo>
                        <a:pt x="716" y="110"/>
                      </a:lnTo>
                      <a:lnTo>
                        <a:pt x="719" y="110"/>
                      </a:lnTo>
                      <a:lnTo>
                        <a:pt x="719" y="104"/>
                      </a:lnTo>
                      <a:lnTo>
                        <a:pt x="721" y="104"/>
                      </a:lnTo>
                      <a:lnTo>
                        <a:pt x="721" y="98"/>
                      </a:lnTo>
                      <a:lnTo>
                        <a:pt x="724" y="98"/>
                      </a:lnTo>
                      <a:lnTo>
                        <a:pt x="730" y="98"/>
                      </a:lnTo>
                      <a:lnTo>
                        <a:pt x="733" y="98"/>
                      </a:lnTo>
                      <a:lnTo>
                        <a:pt x="733" y="101"/>
                      </a:lnTo>
                      <a:lnTo>
                        <a:pt x="736" y="101"/>
                      </a:lnTo>
                      <a:lnTo>
                        <a:pt x="736" y="104"/>
                      </a:lnTo>
                      <a:lnTo>
                        <a:pt x="739" y="104"/>
                      </a:lnTo>
                      <a:lnTo>
                        <a:pt x="739" y="107"/>
                      </a:lnTo>
                      <a:lnTo>
                        <a:pt x="742" y="107"/>
                      </a:lnTo>
                      <a:lnTo>
                        <a:pt x="742" y="107"/>
                      </a:lnTo>
                      <a:lnTo>
                        <a:pt x="744" y="107"/>
                      </a:lnTo>
                      <a:lnTo>
                        <a:pt x="744" y="104"/>
                      </a:lnTo>
                      <a:lnTo>
                        <a:pt x="747" y="104"/>
                      </a:lnTo>
                      <a:lnTo>
                        <a:pt x="747" y="104"/>
                      </a:lnTo>
                      <a:lnTo>
                        <a:pt x="750" y="104"/>
                      </a:lnTo>
                      <a:lnTo>
                        <a:pt x="750" y="95"/>
                      </a:lnTo>
                      <a:lnTo>
                        <a:pt x="753" y="95"/>
                      </a:lnTo>
                      <a:lnTo>
                        <a:pt x="753" y="86"/>
                      </a:lnTo>
                      <a:lnTo>
                        <a:pt x="756" y="86"/>
                      </a:lnTo>
                      <a:lnTo>
                        <a:pt x="756" y="78"/>
                      </a:lnTo>
                      <a:lnTo>
                        <a:pt x="759" y="78"/>
                      </a:lnTo>
                      <a:lnTo>
                        <a:pt x="759" y="66"/>
                      </a:lnTo>
                      <a:lnTo>
                        <a:pt x="762" y="66"/>
                      </a:lnTo>
                      <a:lnTo>
                        <a:pt x="762" y="55"/>
                      </a:lnTo>
                      <a:lnTo>
                        <a:pt x="765" y="55"/>
                      </a:lnTo>
                      <a:lnTo>
                        <a:pt x="765" y="43"/>
                      </a:lnTo>
                      <a:lnTo>
                        <a:pt x="768" y="43"/>
                      </a:lnTo>
                      <a:lnTo>
                        <a:pt x="768" y="37"/>
                      </a:lnTo>
                      <a:lnTo>
                        <a:pt x="770" y="37"/>
                      </a:lnTo>
                      <a:lnTo>
                        <a:pt x="770" y="31"/>
                      </a:lnTo>
                      <a:lnTo>
                        <a:pt x="773" y="31"/>
                      </a:lnTo>
                      <a:lnTo>
                        <a:pt x="773" y="26"/>
                      </a:lnTo>
                      <a:lnTo>
                        <a:pt x="776" y="26"/>
                      </a:lnTo>
                      <a:lnTo>
                        <a:pt x="776" y="29"/>
                      </a:lnTo>
                      <a:lnTo>
                        <a:pt x="779" y="29"/>
                      </a:lnTo>
                      <a:lnTo>
                        <a:pt x="779" y="34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7" name="Freeform 163">
                  <a:extLst>
                    <a:ext uri="{FF2B5EF4-FFF2-40B4-BE49-F238E27FC236}">
                      <a16:creationId xmlns:a16="http://schemas.microsoft.com/office/drawing/2014/main" id="{29C468A7-6CB2-FCF0-6FEF-9A682A4DEA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54" y="1287"/>
                  <a:ext cx="412" cy="321"/>
                </a:xfrm>
                <a:custGeom>
                  <a:avLst/>
                  <a:gdLst>
                    <a:gd name="T0" fmla="*/ 6 w 412"/>
                    <a:gd name="T1" fmla="*/ 96 h 321"/>
                    <a:gd name="T2" fmla="*/ 11 w 412"/>
                    <a:gd name="T3" fmla="*/ 156 h 321"/>
                    <a:gd name="T4" fmla="*/ 20 w 412"/>
                    <a:gd name="T5" fmla="*/ 205 h 321"/>
                    <a:gd name="T6" fmla="*/ 26 w 412"/>
                    <a:gd name="T7" fmla="*/ 272 h 321"/>
                    <a:gd name="T8" fmla="*/ 35 w 412"/>
                    <a:gd name="T9" fmla="*/ 298 h 321"/>
                    <a:gd name="T10" fmla="*/ 40 w 412"/>
                    <a:gd name="T11" fmla="*/ 307 h 321"/>
                    <a:gd name="T12" fmla="*/ 49 w 412"/>
                    <a:gd name="T13" fmla="*/ 295 h 321"/>
                    <a:gd name="T14" fmla="*/ 55 w 412"/>
                    <a:gd name="T15" fmla="*/ 263 h 321"/>
                    <a:gd name="T16" fmla="*/ 63 w 412"/>
                    <a:gd name="T17" fmla="*/ 243 h 321"/>
                    <a:gd name="T18" fmla="*/ 69 w 412"/>
                    <a:gd name="T19" fmla="*/ 217 h 321"/>
                    <a:gd name="T20" fmla="*/ 78 w 412"/>
                    <a:gd name="T21" fmla="*/ 197 h 321"/>
                    <a:gd name="T22" fmla="*/ 84 w 412"/>
                    <a:gd name="T23" fmla="*/ 153 h 321"/>
                    <a:gd name="T24" fmla="*/ 92 w 412"/>
                    <a:gd name="T25" fmla="*/ 116 h 321"/>
                    <a:gd name="T26" fmla="*/ 98 w 412"/>
                    <a:gd name="T27" fmla="*/ 64 h 321"/>
                    <a:gd name="T28" fmla="*/ 107 w 412"/>
                    <a:gd name="T29" fmla="*/ 52 h 321"/>
                    <a:gd name="T30" fmla="*/ 112 w 412"/>
                    <a:gd name="T31" fmla="*/ 70 h 321"/>
                    <a:gd name="T32" fmla="*/ 121 w 412"/>
                    <a:gd name="T33" fmla="*/ 104 h 321"/>
                    <a:gd name="T34" fmla="*/ 127 w 412"/>
                    <a:gd name="T35" fmla="*/ 174 h 321"/>
                    <a:gd name="T36" fmla="*/ 135 w 412"/>
                    <a:gd name="T37" fmla="*/ 211 h 321"/>
                    <a:gd name="T38" fmla="*/ 141 w 412"/>
                    <a:gd name="T39" fmla="*/ 229 h 321"/>
                    <a:gd name="T40" fmla="*/ 150 w 412"/>
                    <a:gd name="T41" fmla="*/ 205 h 321"/>
                    <a:gd name="T42" fmla="*/ 156 w 412"/>
                    <a:gd name="T43" fmla="*/ 133 h 321"/>
                    <a:gd name="T44" fmla="*/ 164 w 412"/>
                    <a:gd name="T45" fmla="*/ 70 h 321"/>
                    <a:gd name="T46" fmla="*/ 170 w 412"/>
                    <a:gd name="T47" fmla="*/ 0 h 321"/>
                    <a:gd name="T48" fmla="*/ 182 w 412"/>
                    <a:gd name="T49" fmla="*/ 3 h 321"/>
                    <a:gd name="T50" fmla="*/ 187 w 412"/>
                    <a:gd name="T51" fmla="*/ 81 h 321"/>
                    <a:gd name="T52" fmla="*/ 196 w 412"/>
                    <a:gd name="T53" fmla="*/ 153 h 321"/>
                    <a:gd name="T54" fmla="*/ 202 w 412"/>
                    <a:gd name="T55" fmla="*/ 234 h 321"/>
                    <a:gd name="T56" fmla="*/ 210 w 412"/>
                    <a:gd name="T57" fmla="*/ 255 h 321"/>
                    <a:gd name="T58" fmla="*/ 216 w 412"/>
                    <a:gd name="T59" fmla="*/ 223 h 321"/>
                    <a:gd name="T60" fmla="*/ 225 w 412"/>
                    <a:gd name="T61" fmla="*/ 165 h 321"/>
                    <a:gd name="T62" fmla="*/ 231 w 412"/>
                    <a:gd name="T63" fmla="*/ 75 h 321"/>
                    <a:gd name="T64" fmla="*/ 239 w 412"/>
                    <a:gd name="T65" fmla="*/ 41 h 321"/>
                    <a:gd name="T66" fmla="*/ 245 w 412"/>
                    <a:gd name="T67" fmla="*/ 29 h 321"/>
                    <a:gd name="T68" fmla="*/ 254 w 412"/>
                    <a:gd name="T69" fmla="*/ 46 h 321"/>
                    <a:gd name="T70" fmla="*/ 260 w 412"/>
                    <a:gd name="T71" fmla="*/ 113 h 321"/>
                    <a:gd name="T72" fmla="*/ 268 w 412"/>
                    <a:gd name="T73" fmla="*/ 159 h 321"/>
                    <a:gd name="T74" fmla="*/ 274 w 412"/>
                    <a:gd name="T75" fmla="*/ 217 h 321"/>
                    <a:gd name="T76" fmla="*/ 283 w 412"/>
                    <a:gd name="T77" fmla="*/ 237 h 321"/>
                    <a:gd name="T78" fmla="*/ 288 w 412"/>
                    <a:gd name="T79" fmla="*/ 240 h 321"/>
                    <a:gd name="T80" fmla="*/ 297 w 412"/>
                    <a:gd name="T81" fmla="*/ 226 h 321"/>
                    <a:gd name="T82" fmla="*/ 303 w 412"/>
                    <a:gd name="T83" fmla="*/ 171 h 321"/>
                    <a:gd name="T84" fmla="*/ 311 w 412"/>
                    <a:gd name="T85" fmla="*/ 125 h 321"/>
                    <a:gd name="T86" fmla="*/ 317 w 412"/>
                    <a:gd name="T87" fmla="*/ 64 h 321"/>
                    <a:gd name="T88" fmla="*/ 326 w 412"/>
                    <a:gd name="T89" fmla="*/ 38 h 321"/>
                    <a:gd name="T90" fmla="*/ 332 w 412"/>
                    <a:gd name="T91" fmla="*/ 38 h 321"/>
                    <a:gd name="T92" fmla="*/ 340 w 412"/>
                    <a:gd name="T93" fmla="*/ 70 h 321"/>
                    <a:gd name="T94" fmla="*/ 346 w 412"/>
                    <a:gd name="T95" fmla="*/ 159 h 321"/>
                    <a:gd name="T96" fmla="*/ 355 w 412"/>
                    <a:gd name="T97" fmla="*/ 223 h 321"/>
                    <a:gd name="T98" fmla="*/ 360 w 412"/>
                    <a:gd name="T99" fmla="*/ 298 h 321"/>
                    <a:gd name="T100" fmla="*/ 369 w 412"/>
                    <a:gd name="T101" fmla="*/ 321 h 321"/>
                    <a:gd name="T102" fmla="*/ 375 w 412"/>
                    <a:gd name="T103" fmla="*/ 292 h 321"/>
                    <a:gd name="T104" fmla="*/ 384 w 412"/>
                    <a:gd name="T105" fmla="*/ 237 h 321"/>
                    <a:gd name="T106" fmla="*/ 389 w 412"/>
                    <a:gd name="T107" fmla="*/ 148 h 321"/>
                    <a:gd name="T108" fmla="*/ 398 w 412"/>
                    <a:gd name="T109" fmla="*/ 99 h 321"/>
                    <a:gd name="T110" fmla="*/ 404 w 412"/>
                    <a:gd name="T111" fmla="*/ 67 h 3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12" h="321">
                      <a:moveTo>
                        <a:pt x="0" y="75"/>
                      </a:moveTo>
                      <a:lnTo>
                        <a:pt x="0" y="81"/>
                      </a:lnTo>
                      <a:lnTo>
                        <a:pt x="3" y="81"/>
                      </a:lnTo>
                      <a:lnTo>
                        <a:pt x="3" y="96"/>
                      </a:lnTo>
                      <a:lnTo>
                        <a:pt x="6" y="96"/>
                      </a:lnTo>
                      <a:lnTo>
                        <a:pt x="6" y="116"/>
                      </a:lnTo>
                      <a:lnTo>
                        <a:pt x="9" y="116"/>
                      </a:lnTo>
                      <a:lnTo>
                        <a:pt x="9" y="133"/>
                      </a:lnTo>
                      <a:lnTo>
                        <a:pt x="11" y="133"/>
                      </a:lnTo>
                      <a:lnTo>
                        <a:pt x="11" y="156"/>
                      </a:lnTo>
                      <a:lnTo>
                        <a:pt x="14" y="156"/>
                      </a:lnTo>
                      <a:lnTo>
                        <a:pt x="14" y="179"/>
                      </a:lnTo>
                      <a:lnTo>
                        <a:pt x="17" y="179"/>
                      </a:lnTo>
                      <a:lnTo>
                        <a:pt x="17" y="205"/>
                      </a:lnTo>
                      <a:lnTo>
                        <a:pt x="20" y="205"/>
                      </a:lnTo>
                      <a:lnTo>
                        <a:pt x="20" y="229"/>
                      </a:lnTo>
                      <a:lnTo>
                        <a:pt x="23" y="229"/>
                      </a:lnTo>
                      <a:lnTo>
                        <a:pt x="23" y="252"/>
                      </a:lnTo>
                      <a:lnTo>
                        <a:pt x="26" y="252"/>
                      </a:lnTo>
                      <a:lnTo>
                        <a:pt x="26" y="272"/>
                      </a:lnTo>
                      <a:lnTo>
                        <a:pt x="29" y="272"/>
                      </a:lnTo>
                      <a:lnTo>
                        <a:pt x="29" y="289"/>
                      </a:lnTo>
                      <a:lnTo>
                        <a:pt x="32" y="289"/>
                      </a:lnTo>
                      <a:lnTo>
                        <a:pt x="32" y="298"/>
                      </a:lnTo>
                      <a:lnTo>
                        <a:pt x="35" y="298"/>
                      </a:lnTo>
                      <a:lnTo>
                        <a:pt x="35" y="304"/>
                      </a:lnTo>
                      <a:lnTo>
                        <a:pt x="37" y="304"/>
                      </a:lnTo>
                      <a:lnTo>
                        <a:pt x="37" y="309"/>
                      </a:lnTo>
                      <a:lnTo>
                        <a:pt x="40" y="309"/>
                      </a:lnTo>
                      <a:lnTo>
                        <a:pt x="40" y="307"/>
                      </a:lnTo>
                      <a:lnTo>
                        <a:pt x="43" y="307"/>
                      </a:lnTo>
                      <a:lnTo>
                        <a:pt x="43" y="301"/>
                      </a:lnTo>
                      <a:lnTo>
                        <a:pt x="46" y="301"/>
                      </a:lnTo>
                      <a:lnTo>
                        <a:pt x="46" y="295"/>
                      </a:lnTo>
                      <a:lnTo>
                        <a:pt x="49" y="295"/>
                      </a:lnTo>
                      <a:lnTo>
                        <a:pt x="49" y="283"/>
                      </a:lnTo>
                      <a:lnTo>
                        <a:pt x="52" y="283"/>
                      </a:lnTo>
                      <a:lnTo>
                        <a:pt x="52" y="275"/>
                      </a:lnTo>
                      <a:lnTo>
                        <a:pt x="55" y="275"/>
                      </a:lnTo>
                      <a:lnTo>
                        <a:pt x="55" y="263"/>
                      </a:lnTo>
                      <a:lnTo>
                        <a:pt x="58" y="263"/>
                      </a:lnTo>
                      <a:lnTo>
                        <a:pt x="58" y="255"/>
                      </a:lnTo>
                      <a:lnTo>
                        <a:pt x="61" y="255"/>
                      </a:lnTo>
                      <a:lnTo>
                        <a:pt x="61" y="243"/>
                      </a:lnTo>
                      <a:lnTo>
                        <a:pt x="63" y="243"/>
                      </a:lnTo>
                      <a:lnTo>
                        <a:pt x="63" y="234"/>
                      </a:lnTo>
                      <a:lnTo>
                        <a:pt x="66" y="234"/>
                      </a:lnTo>
                      <a:lnTo>
                        <a:pt x="66" y="226"/>
                      </a:lnTo>
                      <a:lnTo>
                        <a:pt x="69" y="226"/>
                      </a:lnTo>
                      <a:lnTo>
                        <a:pt x="69" y="217"/>
                      </a:lnTo>
                      <a:lnTo>
                        <a:pt x="72" y="217"/>
                      </a:lnTo>
                      <a:lnTo>
                        <a:pt x="72" y="208"/>
                      </a:lnTo>
                      <a:lnTo>
                        <a:pt x="75" y="208"/>
                      </a:lnTo>
                      <a:lnTo>
                        <a:pt x="75" y="197"/>
                      </a:lnTo>
                      <a:lnTo>
                        <a:pt x="78" y="197"/>
                      </a:lnTo>
                      <a:lnTo>
                        <a:pt x="78" y="185"/>
                      </a:lnTo>
                      <a:lnTo>
                        <a:pt x="81" y="185"/>
                      </a:lnTo>
                      <a:lnTo>
                        <a:pt x="81" y="171"/>
                      </a:lnTo>
                      <a:lnTo>
                        <a:pt x="84" y="171"/>
                      </a:lnTo>
                      <a:lnTo>
                        <a:pt x="84" y="153"/>
                      </a:lnTo>
                      <a:lnTo>
                        <a:pt x="86" y="153"/>
                      </a:lnTo>
                      <a:lnTo>
                        <a:pt x="86" y="133"/>
                      </a:lnTo>
                      <a:lnTo>
                        <a:pt x="89" y="133"/>
                      </a:lnTo>
                      <a:lnTo>
                        <a:pt x="89" y="116"/>
                      </a:lnTo>
                      <a:lnTo>
                        <a:pt x="92" y="116"/>
                      </a:lnTo>
                      <a:lnTo>
                        <a:pt x="92" y="99"/>
                      </a:lnTo>
                      <a:lnTo>
                        <a:pt x="95" y="99"/>
                      </a:lnTo>
                      <a:lnTo>
                        <a:pt x="95" y="81"/>
                      </a:lnTo>
                      <a:lnTo>
                        <a:pt x="98" y="81"/>
                      </a:lnTo>
                      <a:lnTo>
                        <a:pt x="98" y="64"/>
                      </a:lnTo>
                      <a:lnTo>
                        <a:pt x="101" y="64"/>
                      </a:lnTo>
                      <a:lnTo>
                        <a:pt x="101" y="55"/>
                      </a:lnTo>
                      <a:lnTo>
                        <a:pt x="104" y="55"/>
                      </a:lnTo>
                      <a:lnTo>
                        <a:pt x="104" y="52"/>
                      </a:lnTo>
                      <a:lnTo>
                        <a:pt x="107" y="52"/>
                      </a:lnTo>
                      <a:lnTo>
                        <a:pt x="107" y="49"/>
                      </a:lnTo>
                      <a:lnTo>
                        <a:pt x="110" y="49"/>
                      </a:lnTo>
                      <a:lnTo>
                        <a:pt x="110" y="58"/>
                      </a:lnTo>
                      <a:lnTo>
                        <a:pt x="112" y="58"/>
                      </a:lnTo>
                      <a:lnTo>
                        <a:pt x="112" y="70"/>
                      </a:lnTo>
                      <a:lnTo>
                        <a:pt x="115" y="70"/>
                      </a:lnTo>
                      <a:lnTo>
                        <a:pt x="115" y="84"/>
                      </a:lnTo>
                      <a:lnTo>
                        <a:pt x="118" y="84"/>
                      </a:lnTo>
                      <a:lnTo>
                        <a:pt x="118" y="104"/>
                      </a:lnTo>
                      <a:lnTo>
                        <a:pt x="121" y="104"/>
                      </a:lnTo>
                      <a:lnTo>
                        <a:pt x="121" y="127"/>
                      </a:lnTo>
                      <a:lnTo>
                        <a:pt x="124" y="127"/>
                      </a:lnTo>
                      <a:lnTo>
                        <a:pt x="124" y="151"/>
                      </a:lnTo>
                      <a:lnTo>
                        <a:pt x="127" y="151"/>
                      </a:lnTo>
                      <a:lnTo>
                        <a:pt x="127" y="174"/>
                      </a:lnTo>
                      <a:lnTo>
                        <a:pt x="130" y="174"/>
                      </a:lnTo>
                      <a:lnTo>
                        <a:pt x="130" y="194"/>
                      </a:lnTo>
                      <a:lnTo>
                        <a:pt x="133" y="194"/>
                      </a:lnTo>
                      <a:lnTo>
                        <a:pt x="133" y="211"/>
                      </a:lnTo>
                      <a:lnTo>
                        <a:pt x="135" y="211"/>
                      </a:lnTo>
                      <a:lnTo>
                        <a:pt x="135" y="226"/>
                      </a:lnTo>
                      <a:lnTo>
                        <a:pt x="138" y="226"/>
                      </a:lnTo>
                      <a:lnTo>
                        <a:pt x="138" y="226"/>
                      </a:lnTo>
                      <a:lnTo>
                        <a:pt x="141" y="226"/>
                      </a:lnTo>
                      <a:lnTo>
                        <a:pt x="141" y="229"/>
                      </a:lnTo>
                      <a:lnTo>
                        <a:pt x="144" y="229"/>
                      </a:lnTo>
                      <a:lnTo>
                        <a:pt x="144" y="223"/>
                      </a:lnTo>
                      <a:lnTo>
                        <a:pt x="147" y="223"/>
                      </a:lnTo>
                      <a:lnTo>
                        <a:pt x="147" y="205"/>
                      </a:lnTo>
                      <a:lnTo>
                        <a:pt x="150" y="205"/>
                      </a:lnTo>
                      <a:lnTo>
                        <a:pt x="150" y="185"/>
                      </a:lnTo>
                      <a:lnTo>
                        <a:pt x="153" y="185"/>
                      </a:lnTo>
                      <a:lnTo>
                        <a:pt x="153" y="162"/>
                      </a:lnTo>
                      <a:lnTo>
                        <a:pt x="156" y="162"/>
                      </a:lnTo>
                      <a:lnTo>
                        <a:pt x="156" y="133"/>
                      </a:lnTo>
                      <a:lnTo>
                        <a:pt x="159" y="133"/>
                      </a:lnTo>
                      <a:lnTo>
                        <a:pt x="159" y="101"/>
                      </a:lnTo>
                      <a:lnTo>
                        <a:pt x="161" y="101"/>
                      </a:lnTo>
                      <a:lnTo>
                        <a:pt x="161" y="70"/>
                      </a:lnTo>
                      <a:lnTo>
                        <a:pt x="164" y="70"/>
                      </a:lnTo>
                      <a:lnTo>
                        <a:pt x="164" y="46"/>
                      </a:lnTo>
                      <a:lnTo>
                        <a:pt x="167" y="46"/>
                      </a:lnTo>
                      <a:lnTo>
                        <a:pt x="167" y="23"/>
                      </a:lnTo>
                      <a:lnTo>
                        <a:pt x="170" y="23"/>
                      </a:lnTo>
                      <a:lnTo>
                        <a:pt x="170" y="0"/>
                      </a:lnTo>
                      <a:lnTo>
                        <a:pt x="173" y="0"/>
                      </a:lnTo>
                      <a:lnTo>
                        <a:pt x="173" y="3"/>
                      </a:lnTo>
                      <a:lnTo>
                        <a:pt x="176" y="3"/>
                      </a:lnTo>
                      <a:lnTo>
                        <a:pt x="179" y="3"/>
                      </a:lnTo>
                      <a:lnTo>
                        <a:pt x="182" y="3"/>
                      </a:lnTo>
                      <a:lnTo>
                        <a:pt x="182" y="29"/>
                      </a:lnTo>
                      <a:lnTo>
                        <a:pt x="185" y="29"/>
                      </a:lnTo>
                      <a:lnTo>
                        <a:pt x="185" y="55"/>
                      </a:lnTo>
                      <a:lnTo>
                        <a:pt x="187" y="55"/>
                      </a:lnTo>
                      <a:lnTo>
                        <a:pt x="187" y="81"/>
                      </a:lnTo>
                      <a:lnTo>
                        <a:pt x="190" y="81"/>
                      </a:lnTo>
                      <a:lnTo>
                        <a:pt x="190" y="116"/>
                      </a:lnTo>
                      <a:lnTo>
                        <a:pt x="193" y="116"/>
                      </a:lnTo>
                      <a:lnTo>
                        <a:pt x="193" y="153"/>
                      </a:lnTo>
                      <a:lnTo>
                        <a:pt x="196" y="153"/>
                      </a:lnTo>
                      <a:lnTo>
                        <a:pt x="196" y="188"/>
                      </a:lnTo>
                      <a:lnTo>
                        <a:pt x="199" y="188"/>
                      </a:lnTo>
                      <a:lnTo>
                        <a:pt x="199" y="211"/>
                      </a:lnTo>
                      <a:lnTo>
                        <a:pt x="202" y="211"/>
                      </a:lnTo>
                      <a:lnTo>
                        <a:pt x="202" y="234"/>
                      </a:lnTo>
                      <a:lnTo>
                        <a:pt x="205" y="234"/>
                      </a:lnTo>
                      <a:lnTo>
                        <a:pt x="205" y="255"/>
                      </a:lnTo>
                      <a:lnTo>
                        <a:pt x="208" y="255"/>
                      </a:lnTo>
                      <a:lnTo>
                        <a:pt x="208" y="255"/>
                      </a:lnTo>
                      <a:lnTo>
                        <a:pt x="210" y="255"/>
                      </a:lnTo>
                      <a:lnTo>
                        <a:pt x="210" y="249"/>
                      </a:lnTo>
                      <a:lnTo>
                        <a:pt x="213" y="249"/>
                      </a:lnTo>
                      <a:lnTo>
                        <a:pt x="213" y="243"/>
                      </a:lnTo>
                      <a:lnTo>
                        <a:pt x="216" y="243"/>
                      </a:lnTo>
                      <a:lnTo>
                        <a:pt x="216" y="223"/>
                      </a:lnTo>
                      <a:lnTo>
                        <a:pt x="219" y="223"/>
                      </a:lnTo>
                      <a:lnTo>
                        <a:pt x="219" y="194"/>
                      </a:lnTo>
                      <a:lnTo>
                        <a:pt x="222" y="194"/>
                      </a:lnTo>
                      <a:lnTo>
                        <a:pt x="222" y="165"/>
                      </a:lnTo>
                      <a:lnTo>
                        <a:pt x="225" y="165"/>
                      </a:lnTo>
                      <a:lnTo>
                        <a:pt x="225" y="136"/>
                      </a:lnTo>
                      <a:lnTo>
                        <a:pt x="228" y="136"/>
                      </a:lnTo>
                      <a:lnTo>
                        <a:pt x="228" y="107"/>
                      </a:lnTo>
                      <a:lnTo>
                        <a:pt x="231" y="107"/>
                      </a:lnTo>
                      <a:lnTo>
                        <a:pt x="231" y="75"/>
                      </a:lnTo>
                      <a:lnTo>
                        <a:pt x="234" y="75"/>
                      </a:lnTo>
                      <a:lnTo>
                        <a:pt x="234" y="55"/>
                      </a:lnTo>
                      <a:lnTo>
                        <a:pt x="236" y="55"/>
                      </a:lnTo>
                      <a:lnTo>
                        <a:pt x="236" y="41"/>
                      </a:lnTo>
                      <a:lnTo>
                        <a:pt x="239" y="41"/>
                      </a:lnTo>
                      <a:lnTo>
                        <a:pt x="239" y="26"/>
                      </a:lnTo>
                      <a:lnTo>
                        <a:pt x="242" y="26"/>
                      </a:lnTo>
                      <a:lnTo>
                        <a:pt x="242" y="20"/>
                      </a:lnTo>
                      <a:lnTo>
                        <a:pt x="245" y="20"/>
                      </a:lnTo>
                      <a:lnTo>
                        <a:pt x="245" y="29"/>
                      </a:lnTo>
                      <a:lnTo>
                        <a:pt x="248" y="29"/>
                      </a:lnTo>
                      <a:lnTo>
                        <a:pt x="248" y="35"/>
                      </a:lnTo>
                      <a:lnTo>
                        <a:pt x="251" y="35"/>
                      </a:lnTo>
                      <a:lnTo>
                        <a:pt x="251" y="46"/>
                      </a:lnTo>
                      <a:lnTo>
                        <a:pt x="254" y="46"/>
                      </a:lnTo>
                      <a:lnTo>
                        <a:pt x="254" y="70"/>
                      </a:lnTo>
                      <a:lnTo>
                        <a:pt x="257" y="70"/>
                      </a:lnTo>
                      <a:lnTo>
                        <a:pt x="257" y="90"/>
                      </a:lnTo>
                      <a:lnTo>
                        <a:pt x="260" y="90"/>
                      </a:lnTo>
                      <a:lnTo>
                        <a:pt x="260" y="113"/>
                      </a:lnTo>
                      <a:lnTo>
                        <a:pt x="262" y="113"/>
                      </a:lnTo>
                      <a:lnTo>
                        <a:pt x="262" y="136"/>
                      </a:lnTo>
                      <a:lnTo>
                        <a:pt x="265" y="136"/>
                      </a:lnTo>
                      <a:lnTo>
                        <a:pt x="265" y="159"/>
                      </a:lnTo>
                      <a:lnTo>
                        <a:pt x="268" y="159"/>
                      </a:lnTo>
                      <a:lnTo>
                        <a:pt x="268" y="182"/>
                      </a:lnTo>
                      <a:lnTo>
                        <a:pt x="271" y="182"/>
                      </a:lnTo>
                      <a:lnTo>
                        <a:pt x="271" y="200"/>
                      </a:lnTo>
                      <a:lnTo>
                        <a:pt x="274" y="200"/>
                      </a:lnTo>
                      <a:lnTo>
                        <a:pt x="274" y="217"/>
                      </a:lnTo>
                      <a:lnTo>
                        <a:pt x="277" y="217"/>
                      </a:lnTo>
                      <a:lnTo>
                        <a:pt x="277" y="234"/>
                      </a:lnTo>
                      <a:lnTo>
                        <a:pt x="280" y="234"/>
                      </a:lnTo>
                      <a:lnTo>
                        <a:pt x="280" y="237"/>
                      </a:lnTo>
                      <a:lnTo>
                        <a:pt x="283" y="237"/>
                      </a:lnTo>
                      <a:lnTo>
                        <a:pt x="283" y="243"/>
                      </a:lnTo>
                      <a:lnTo>
                        <a:pt x="285" y="243"/>
                      </a:lnTo>
                      <a:lnTo>
                        <a:pt x="285" y="249"/>
                      </a:lnTo>
                      <a:lnTo>
                        <a:pt x="288" y="249"/>
                      </a:lnTo>
                      <a:lnTo>
                        <a:pt x="288" y="240"/>
                      </a:lnTo>
                      <a:lnTo>
                        <a:pt x="291" y="240"/>
                      </a:lnTo>
                      <a:lnTo>
                        <a:pt x="291" y="234"/>
                      </a:lnTo>
                      <a:lnTo>
                        <a:pt x="294" y="234"/>
                      </a:lnTo>
                      <a:lnTo>
                        <a:pt x="294" y="226"/>
                      </a:lnTo>
                      <a:lnTo>
                        <a:pt x="297" y="226"/>
                      </a:lnTo>
                      <a:lnTo>
                        <a:pt x="297" y="208"/>
                      </a:lnTo>
                      <a:lnTo>
                        <a:pt x="300" y="208"/>
                      </a:lnTo>
                      <a:lnTo>
                        <a:pt x="300" y="188"/>
                      </a:lnTo>
                      <a:lnTo>
                        <a:pt x="303" y="188"/>
                      </a:lnTo>
                      <a:lnTo>
                        <a:pt x="303" y="171"/>
                      </a:lnTo>
                      <a:lnTo>
                        <a:pt x="306" y="171"/>
                      </a:lnTo>
                      <a:lnTo>
                        <a:pt x="306" y="148"/>
                      </a:lnTo>
                      <a:lnTo>
                        <a:pt x="309" y="148"/>
                      </a:lnTo>
                      <a:lnTo>
                        <a:pt x="309" y="125"/>
                      </a:lnTo>
                      <a:lnTo>
                        <a:pt x="311" y="125"/>
                      </a:lnTo>
                      <a:lnTo>
                        <a:pt x="311" y="101"/>
                      </a:lnTo>
                      <a:lnTo>
                        <a:pt x="314" y="101"/>
                      </a:lnTo>
                      <a:lnTo>
                        <a:pt x="314" y="84"/>
                      </a:lnTo>
                      <a:lnTo>
                        <a:pt x="317" y="84"/>
                      </a:lnTo>
                      <a:lnTo>
                        <a:pt x="317" y="64"/>
                      </a:lnTo>
                      <a:lnTo>
                        <a:pt x="320" y="64"/>
                      </a:lnTo>
                      <a:lnTo>
                        <a:pt x="320" y="46"/>
                      </a:lnTo>
                      <a:lnTo>
                        <a:pt x="323" y="46"/>
                      </a:lnTo>
                      <a:lnTo>
                        <a:pt x="323" y="38"/>
                      </a:lnTo>
                      <a:lnTo>
                        <a:pt x="326" y="38"/>
                      </a:lnTo>
                      <a:lnTo>
                        <a:pt x="326" y="32"/>
                      </a:lnTo>
                      <a:lnTo>
                        <a:pt x="329" y="32"/>
                      </a:lnTo>
                      <a:lnTo>
                        <a:pt x="329" y="29"/>
                      </a:lnTo>
                      <a:lnTo>
                        <a:pt x="332" y="29"/>
                      </a:lnTo>
                      <a:lnTo>
                        <a:pt x="332" y="38"/>
                      </a:lnTo>
                      <a:lnTo>
                        <a:pt x="334" y="38"/>
                      </a:lnTo>
                      <a:lnTo>
                        <a:pt x="334" y="55"/>
                      </a:lnTo>
                      <a:lnTo>
                        <a:pt x="337" y="55"/>
                      </a:lnTo>
                      <a:lnTo>
                        <a:pt x="337" y="70"/>
                      </a:lnTo>
                      <a:lnTo>
                        <a:pt x="340" y="70"/>
                      </a:lnTo>
                      <a:lnTo>
                        <a:pt x="340" y="96"/>
                      </a:lnTo>
                      <a:lnTo>
                        <a:pt x="343" y="96"/>
                      </a:lnTo>
                      <a:lnTo>
                        <a:pt x="343" y="127"/>
                      </a:lnTo>
                      <a:lnTo>
                        <a:pt x="346" y="127"/>
                      </a:lnTo>
                      <a:lnTo>
                        <a:pt x="346" y="159"/>
                      </a:lnTo>
                      <a:lnTo>
                        <a:pt x="349" y="159"/>
                      </a:lnTo>
                      <a:lnTo>
                        <a:pt x="349" y="191"/>
                      </a:lnTo>
                      <a:lnTo>
                        <a:pt x="352" y="191"/>
                      </a:lnTo>
                      <a:lnTo>
                        <a:pt x="352" y="223"/>
                      </a:lnTo>
                      <a:lnTo>
                        <a:pt x="355" y="223"/>
                      </a:lnTo>
                      <a:lnTo>
                        <a:pt x="355" y="255"/>
                      </a:lnTo>
                      <a:lnTo>
                        <a:pt x="358" y="255"/>
                      </a:lnTo>
                      <a:lnTo>
                        <a:pt x="358" y="281"/>
                      </a:lnTo>
                      <a:lnTo>
                        <a:pt x="360" y="281"/>
                      </a:lnTo>
                      <a:lnTo>
                        <a:pt x="360" y="298"/>
                      </a:lnTo>
                      <a:lnTo>
                        <a:pt x="363" y="298"/>
                      </a:lnTo>
                      <a:lnTo>
                        <a:pt x="363" y="312"/>
                      </a:lnTo>
                      <a:lnTo>
                        <a:pt x="366" y="312"/>
                      </a:lnTo>
                      <a:lnTo>
                        <a:pt x="366" y="321"/>
                      </a:lnTo>
                      <a:lnTo>
                        <a:pt x="369" y="321"/>
                      </a:lnTo>
                      <a:lnTo>
                        <a:pt x="369" y="312"/>
                      </a:lnTo>
                      <a:lnTo>
                        <a:pt x="372" y="312"/>
                      </a:lnTo>
                      <a:lnTo>
                        <a:pt x="372" y="304"/>
                      </a:lnTo>
                      <a:lnTo>
                        <a:pt x="375" y="304"/>
                      </a:lnTo>
                      <a:lnTo>
                        <a:pt x="375" y="292"/>
                      </a:lnTo>
                      <a:lnTo>
                        <a:pt x="378" y="292"/>
                      </a:lnTo>
                      <a:lnTo>
                        <a:pt x="378" y="263"/>
                      </a:lnTo>
                      <a:lnTo>
                        <a:pt x="381" y="263"/>
                      </a:lnTo>
                      <a:lnTo>
                        <a:pt x="381" y="237"/>
                      </a:lnTo>
                      <a:lnTo>
                        <a:pt x="384" y="237"/>
                      </a:lnTo>
                      <a:lnTo>
                        <a:pt x="384" y="208"/>
                      </a:lnTo>
                      <a:lnTo>
                        <a:pt x="386" y="208"/>
                      </a:lnTo>
                      <a:lnTo>
                        <a:pt x="386" y="177"/>
                      </a:lnTo>
                      <a:lnTo>
                        <a:pt x="389" y="177"/>
                      </a:lnTo>
                      <a:lnTo>
                        <a:pt x="389" y="148"/>
                      </a:lnTo>
                      <a:lnTo>
                        <a:pt x="392" y="148"/>
                      </a:lnTo>
                      <a:lnTo>
                        <a:pt x="392" y="119"/>
                      </a:lnTo>
                      <a:lnTo>
                        <a:pt x="395" y="119"/>
                      </a:lnTo>
                      <a:lnTo>
                        <a:pt x="395" y="99"/>
                      </a:lnTo>
                      <a:lnTo>
                        <a:pt x="398" y="99"/>
                      </a:lnTo>
                      <a:lnTo>
                        <a:pt x="398" y="81"/>
                      </a:lnTo>
                      <a:lnTo>
                        <a:pt x="401" y="81"/>
                      </a:lnTo>
                      <a:lnTo>
                        <a:pt x="401" y="64"/>
                      </a:lnTo>
                      <a:lnTo>
                        <a:pt x="404" y="64"/>
                      </a:lnTo>
                      <a:lnTo>
                        <a:pt x="404" y="67"/>
                      </a:lnTo>
                      <a:lnTo>
                        <a:pt x="407" y="67"/>
                      </a:lnTo>
                      <a:lnTo>
                        <a:pt x="412" y="67"/>
                      </a:lnTo>
                    </a:path>
                  </a:pathLst>
                </a:custGeom>
                <a:noFill/>
                <a:ln w="4763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8" name="Freeform 164">
                  <a:extLst>
                    <a:ext uri="{FF2B5EF4-FFF2-40B4-BE49-F238E27FC236}">
                      <a16:creationId xmlns:a16="http://schemas.microsoft.com/office/drawing/2014/main" id="{9E7FCE34-E164-CD19-3086-0EE65FA0FA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3" y="831"/>
                  <a:ext cx="770" cy="1647"/>
                </a:xfrm>
                <a:custGeom>
                  <a:avLst/>
                  <a:gdLst>
                    <a:gd name="T0" fmla="*/ 17 w 770"/>
                    <a:gd name="T1" fmla="*/ 586 h 1647"/>
                    <a:gd name="T2" fmla="*/ 32 w 770"/>
                    <a:gd name="T3" fmla="*/ 581 h 1647"/>
                    <a:gd name="T4" fmla="*/ 43 w 770"/>
                    <a:gd name="T5" fmla="*/ 572 h 1647"/>
                    <a:gd name="T6" fmla="*/ 55 w 770"/>
                    <a:gd name="T7" fmla="*/ 555 h 1647"/>
                    <a:gd name="T8" fmla="*/ 66 w 770"/>
                    <a:gd name="T9" fmla="*/ 534 h 1647"/>
                    <a:gd name="T10" fmla="*/ 78 w 770"/>
                    <a:gd name="T11" fmla="*/ 511 h 1647"/>
                    <a:gd name="T12" fmla="*/ 89 w 770"/>
                    <a:gd name="T13" fmla="*/ 482 h 1647"/>
                    <a:gd name="T14" fmla="*/ 101 w 770"/>
                    <a:gd name="T15" fmla="*/ 453 h 1647"/>
                    <a:gd name="T16" fmla="*/ 112 w 770"/>
                    <a:gd name="T17" fmla="*/ 448 h 1647"/>
                    <a:gd name="T18" fmla="*/ 124 w 770"/>
                    <a:gd name="T19" fmla="*/ 485 h 1647"/>
                    <a:gd name="T20" fmla="*/ 136 w 770"/>
                    <a:gd name="T21" fmla="*/ 549 h 1647"/>
                    <a:gd name="T22" fmla="*/ 147 w 770"/>
                    <a:gd name="T23" fmla="*/ 612 h 1647"/>
                    <a:gd name="T24" fmla="*/ 159 w 770"/>
                    <a:gd name="T25" fmla="*/ 664 h 1647"/>
                    <a:gd name="T26" fmla="*/ 170 w 770"/>
                    <a:gd name="T27" fmla="*/ 656 h 1647"/>
                    <a:gd name="T28" fmla="*/ 182 w 770"/>
                    <a:gd name="T29" fmla="*/ 560 h 1647"/>
                    <a:gd name="T30" fmla="*/ 193 w 770"/>
                    <a:gd name="T31" fmla="*/ 404 h 1647"/>
                    <a:gd name="T32" fmla="*/ 205 w 770"/>
                    <a:gd name="T33" fmla="*/ 228 h 1647"/>
                    <a:gd name="T34" fmla="*/ 216 w 770"/>
                    <a:gd name="T35" fmla="*/ 72 h 1647"/>
                    <a:gd name="T36" fmla="*/ 228 w 770"/>
                    <a:gd name="T37" fmla="*/ 0 h 1647"/>
                    <a:gd name="T38" fmla="*/ 239 w 770"/>
                    <a:gd name="T39" fmla="*/ 104 h 1647"/>
                    <a:gd name="T40" fmla="*/ 251 w 770"/>
                    <a:gd name="T41" fmla="*/ 410 h 1647"/>
                    <a:gd name="T42" fmla="*/ 262 w 770"/>
                    <a:gd name="T43" fmla="*/ 826 h 1647"/>
                    <a:gd name="T44" fmla="*/ 274 w 770"/>
                    <a:gd name="T45" fmla="*/ 1254 h 1647"/>
                    <a:gd name="T46" fmla="*/ 286 w 770"/>
                    <a:gd name="T47" fmla="*/ 1552 h 1647"/>
                    <a:gd name="T48" fmla="*/ 300 w 770"/>
                    <a:gd name="T49" fmla="*/ 1647 h 1647"/>
                    <a:gd name="T50" fmla="*/ 311 w 770"/>
                    <a:gd name="T51" fmla="*/ 1479 h 1647"/>
                    <a:gd name="T52" fmla="*/ 323 w 770"/>
                    <a:gd name="T53" fmla="*/ 1156 h 1647"/>
                    <a:gd name="T54" fmla="*/ 335 w 770"/>
                    <a:gd name="T55" fmla="*/ 742 h 1647"/>
                    <a:gd name="T56" fmla="*/ 346 w 770"/>
                    <a:gd name="T57" fmla="*/ 372 h 1647"/>
                    <a:gd name="T58" fmla="*/ 358 w 770"/>
                    <a:gd name="T59" fmla="*/ 211 h 1647"/>
                    <a:gd name="T60" fmla="*/ 369 w 770"/>
                    <a:gd name="T61" fmla="*/ 280 h 1647"/>
                    <a:gd name="T62" fmla="*/ 381 w 770"/>
                    <a:gd name="T63" fmla="*/ 505 h 1647"/>
                    <a:gd name="T64" fmla="*/ 392 w 770"/>
                    <a:gd name="T65" fmla="*/ 765 h 1647"/>
                    <a:gd name="T66" fmla="*/ 404 w 770"/>
                    <a:gd name="T67" fmla="*/ 942 h 1647"/>
                    <a:gd name="T68" fmla="*/ 415 w 770"/>
                    <a:gd name="T69" fmla="*/ 1028 h 1647"/>
                    <a:gd name="T70" fmla="*/ 427 w 770"/>
                    <a:gd name="T71" fmla="*/ 997 h 1647"/>
                    <a:gd name="T72" fmla="*/ 438 w 770"/>
                    <a:gd name="T73" fmla="*/ 818 h 1647"/>
                    <a:gd name="T74" fmla="*/ 450 w 770"/>
                    <a:gd name="T75" fmla="*/ 555 h 1647"/>
                    <a:gd name="T76" fmla="*/ 461 w 770"/>
                    <a:gd name="T77" fmla="*/ 329 h 1647"/>
                    <a:gd name="T78" fmla="*/ 473 w 770"/>
                    <a:gd name="T79" fmla="*/ 245 h 1647"/>
                    <a:gd name="T80" fmla="*/ 487 w 770"/>
                    <a:gd name="T81" fmla="*/ 291 h 1647"/>
                    <a:gd name="T82" fmla="*/ 499 w 770"/>
                    <a:gd name="T83" fmla="*/ 393 h 1647"/>
                    <a:gd name="T84" fmla="*/ 510 w 770"/>
                    <a:gd name="T85" fmla="*/ 491 h 1647"/>
                    <a:gd name="T86" fmla="*/ 522 w 770"/>
                    <a:gd name="T87" fmla="*/ 560 h 1647"/>
                    <a:gd name="T88" fmla="*/ 534 w 770"/>
                    <a:gd name="T89" fmla="*/ 609 h 1647"/>
                    <a:gd name="T90" fmla="*/ 545 w 770"/>
                    <a:gd name="T91" fmla="*/ 630 h 1647"/>
                    <a:gd name="T92" fmla="*/ 557 w 770"/>
                    <a:gd name="T93" fmla="*/ 592 h 1647"/>
                    <a:gd name="T94" fmla="*/ 568 w 770"/>
                    <a:gd name="T95" fmla="*/ 526 h 1647"/>
                    <a:gd name="T96" fmla="*/ 580 w 770"/>
                    <a:gd name="T97" fmla="*/ 497 h 1647"/>
                    <a:gd name="T98" fmla="*/ 591 w 770"/>
                    <a:gd name="T99" fmla="*/ 502 h 1647"/>
                    <a:gd name="T100" fmla="*/ 603 w 770"/>
                    <a:gd name="T101" fmla="*/ 520 h 1647"/>
                    <a:gd name="T102" fmla="*/ 614 w 770"/>
                    <a:gd name="T103" fmla="*/ 526 h 1647"/>
                    <a:gd name="T104" fmla="*/ 626 w 770"/>
                    <a:gd name="T105" fmla="*/ 534 h 1647"/>
                    <a:gd name="T106" fmla="*/ 637 w 770"/>
                    <a:gd name="T107" fmla="*/ 540 h 1647"/>
                    <a:gd name="T108" fmla="*/ 652 w 770"/>
                    <a:gd name="T109" fmla="*/ 546 h 1647"/>
                    <a:gd name="T110" fmla="*/ 701 w 770"/>
                    <a:gd name="T111" fmla="*/ 546 h 1647"/>
                    <a:gd name="T112" fmla="*/ 712 w 770"/>
                    <a:gd name="T113" fmla="*/ 528 h 1647"/>
                    <a:gd name="T114" fmla="*/ 724 w 770"/>
                    <a:gd name="T115" fmla="*/ 531 h 1647"/>
                    <a:gd name="T116" fmla="*/ 735 w 770"/>
                    <a:gd name="T117" fmla="*/ 540 h 1647"/>
                    <a:gd name="T118" fmla="*/ 747 w 770"/>
                    <a:gd name="T119" fmla="*/ 563 h 1647"/>
                    <a:gd name="T120" fmla="*/ 758 w 770"/>
                    <a:gd name="T121" fmla="*/ 601 h 1647"/>
                    <a:gd name="T122" fmla="*/ 770 w 770"/>
                    <a:gd name="T123" fmla="*/ 624 h 16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70" h="1647">
                      <a:moveTo>
                        <a:pt x="0" y="589"/>
                      </a:moveTo>
                      <a:lnTo>
                        <a:pt x="0" y="589"/>
                      </a:lnTo>
                      <a:lnTo>
                        <a:pt x="3" y="589"/>
                      </a:lnTo>
                      <a:lnTo>
                        <a:pt x="6" y="589"/>
                      </a:lnTo>
                      <a:lnTo>
                        <a:pt x="9" y="589"/>
                      </a:lnTo>
                      <a:lnTo>
                        <a:pt x="9" y="586"/>
                      </a:lnTo>
                      <a:lnTo>
                        <a:pt x="12" y="586"/>
                      </a:lnTo>
                      <a:lnTo>
                        <a:pt x="17" y="586"/>
                      </a:lnTo>
                      <a:lnTo>
                        <a:pt x="20" y="586"/>
                      </a:lnTo>
                      <a:lnTo>
                        <a:pt x="20" y="583"/>
                      </a:lnTo>
                      <a:lnTo>
                        <a:pt x="23" y="583"/>
                      </a:lnTo>
                      <a:lnTo>
                        <a:pt x="26" y="583"/>
                      </a:lnTo>
                      <a:lnTo>
                        <a:pt x="29" y="583"/>
                      </a:lnTo>
                      <a:lnTo>
                        <a:pt x="29" y="581"/>
                      </a:lnTo>
                      <a:lnTo>
                        <a:pt x="32" y="581"/>
                      </a:lnTo>
                      <a:lnTo>
                        <a:pt x="32" y="581"/>
                      </a:lnTo>
                      <a:lnTo>
                        <a:pt x="35" y="581"/>
                      </a:lnTo>
                      <a:lnTo>
                        <a:pt x="35" y="578"/>
                      </a:lnTo>
                      <a:lnTo>
                        <a:pt x="38" y="578"/>
                      </a:lnTo>
                      <a:lnTo>
                        <a:pt x="38" y="575"/>
                      </a:lnTo>
                      <a:lnTo>
                        <a:pt x="40" y="575"/>
                      </a:lnTo>
                      <a:lnTo>
                        <a:pt x="40" y="575"/>
                      </a:lnTo>
                      <a:lnTo>
                        <a:pt x="43" y="575"/>
                      </a:lnTo>
                      <a:lnTo>
                        <a:pt x="43" y="572"/>
                      </a:lnTo>
                      <a:lnTo>
                        <a:pt x="46" y="572"/>
                      </a:lnTo>
                      <a:lnTo>
                        <a:pt x="46" y="566"/>
                      </a:lnTo>
                      <a:lnTo>
                        <a:pt x="49" y="566"/>
                      </a:lnTo>
                      <a:lnTo>
                        <a:pt x="49" y="563"/>
                      </a:lnTo>
                      <a:lnTo>
                        <a:pt x="52" y="563"/>
                      </a:lnTo>
                      <a:lnTo>
                        <a:pt x="52" y="560"/>
                      </a:lnTo>
                      <a:lnTo>
                        <a:pt x="55" y="560"/>
                      </a:lnTo>
                      <a:lnTo>
                        <a:pt x="55" y="555"/>
                      </a:lnTo>
                      <a:lnTo>
                        <a:pt x="58" y="555"/>
                      </a:lnTo>
                      <a:lnTo>
                        <a:pt x="58" y="552"/>
                      </a:lnTo>
                      <a:lnTo>
                        <a:pt x="61" y="552"/>
                      </a:lnTo>
                      <a:lnTo>
                        <a:pt x="61" y="546"/>
                      </a:lnTo>
                      <a:lnTo>
                        <a:pt x="63" y="546"/>
                      </a:lnTo>
                      <a:lnTo>
                        <a:pt x="63" y="540"/>
                      </a:lnTo>
                      <a:lnTo>
                        <a:pt x="66" y="540"/>
                      </a:lnTo>
                      <a:lnTo>
                        <a:pt x="66" y="534"/>
                      </a:lnTo>
                      <a:lnTo>
                        <a:pt x="69" y="534"/>
                      </a:lnTo>
                      <a:lnTo>
                        <a:pt x="69" y="528"/>
                      </a:lnTo>
                      <a:lnTo>
                        <a:pt x="72" y="528"/>
                      </a:lnTo>
                      <a:lnTo>
                        <a:pt x="72" y="523"/>
                      </a:lnTo>
                      <a:lnTo>
                        <a:pt x="75" y="523"/>
                      </a:lnTo>
                      <a:lnTo>
                        <a:pt x="75" y="517"/>
                      </a:lnTo>
                      <a:lnTo>
                        <a:pt x="78" y="517"/>
                      </a:lnTo>
                      <a:lnTo>
                        <a:pt x="78" y="511"/>
                      </a:lnTo>
                      <a:lnTo>
                        <a:pt x="81" y="511"/>
                      </a:lnTo>
                      <a:lnTo>
                        <a:pt x="81" y="505"/>
                      </a:lnTo>
                      <a:lnTo>
                        <a:pt x="84" y="505"/>
                      </a:lnTo>
                      <a:lnTo>
                        <a:pt x="84" y="497"/>
                      </a:lnTo>
                      <a:lnTo>
                        <a:pt x="87" y="497"/>
                      </a:lnTo>
                      <a:lnTo>
                        <a:pt x="87" y="488"/>
                      </a:lnTo>
                      <a:lnTo>
                        <a:pt x="89" y="488"/>
                      </a:lnTo>
                      <a:lnTo>
                        <a:pt x="89" y="482"/>
                      </a:lnTo>
                      <a:lnTo>
                        <a:pt x="92" y="482"/>
                      </a:lnTo>
                      <a:lnTo>
                        <a:pt x="92" y="474"/>
                      </a:lnTo>
                      <a:lnTo>
                        <a:pt x="95" y="474"/>
                      </a:lnTo>
                      <a:lnTo>
                        <a:pt x="95" y="465"/>
                      </a:lnTo>
                      <a:lnTo>
                        <a:pt x="98" y="465"/>
                      </a:lnTo>
                      <a:lnTo>
                        <a:pt x="98" y="459"/>
                      </a:lnTo>
                      <a:lnTo>
                        <a:pt x="101" y="459"/>
                      </a:lnTo>
                      <a:lnTo>
                        <a:pt x="101" y="453"/>
                      </a:lnTo>
                      <a:lnTo>
                        <a:pt x="104" y="453"/>
                      </a:lnTo>
                      <a:lnTo>
                        <a:pt x="104" y="448"/>
                      </a:lnTo>
                      <a:lnTo>
                        <a:pt x="107" y="448"/>
                      </a:lnTo>
                      <a:lnTo>
                        <a:pt x="107" y="445"/>
                      </a:lnTo>
                      <a:lnTo>
                        <a:pt x="110" y="445"/>
                      </a:lnTo>
                      <a:lnTo>
                        <a:pt x="110" y="448"/>
                      </a:lnTo>
                      <a:lnTo>
                        <a:pt x="112" y="448"/>
                      </a:lnTo>
                      <a:lnTo>
                        <a:pt x="112" y="448"/>
                      </a:lnTo>
                      <a:lnTo>
                        <a:pt x="115" y="448"/>
                      </a:lnTo>
                      <a:lnTo>
                        <a:pt x="115" y="453"/>
                      </a:lnTo>
                      <a:lnTo>
                        <a:pt x="118" y="453"/>
                      </a:lnTo>
                      <a:lnTo>
                        <a:pt x="118" y="462"/>
                      </a:lnTo>
                      <a:lnTo>
                        <a:pt x="121" y="462"/>
                      </a:lnTo>
                      <a:lnTo>
                        <a:pt x="121" y="474"/>
                      </a:lnTo>
                      <a:lnTo>
                        <a:pt x="124" y="474"/>
                      </a:lnTo>
                      <a:lnTo>
                        <a:pt x="124" y="485"/>
                      </a:lnTo>
                      <a:lnTo>
                        <a:pt x="127" y="485"/>
                      </a:lnTo>
                      <a:lnTo>
                        <a:pt x="127" y="500"/>
                      </a:lnTo>
                      <a:lnTo>
                        <a:pt x="130" y="500"/>
                      </a:lnTo>
                      <a:lnTo>
                        <a:pt x="130" y="517"/>
                      </a:lnTo>
                      <a:lnTo>
                        <a:pt x="133" y="517"/>
                      </a:lnTo>
                      <a:lnTo>
                        <a:pt x="133" y="531"/>
                      </a:lnTo>
                      <a:lnTo>
                        <a:pt x="136" y="531"/>
                      </a:lnTo>
                      <a:lnTo>
                        <a:pt x="136" y="549"/>
                      </a:lnTo>
                      <a:lnTo>
                        <a:pt x="138" y="549"/>
                      </a:lnTo>
                      <a:lnTo>
                        <a:pt x="138" y="566"/>
                      </a:lnTo>
                      <a:lnTo>
                        <a:pt x="141" y="566"/>
                      </a:lnTo>
                      <a:lnTo>
                        <a:pt x="141" y="583"/>
                      </a:lnTo>
                      <a:lnTo>
                        <a:pt x="144" y="583"/>
                      </a:lnTo>
                      <a:lnTo>
                        <a:pt x="144" y="598"/>
                      </a:lnTo>
                      <a:lnTo>
                        <a:pt x="147" y="598"/>
                      </a:lnTo>
                      <a:lnTo>
                        <a:pt x="147" y="612"/>
                      </a:lnTo>
                      <a:lnTo>
                        <a:pt x="150" y="612"/>
                      </a:lnTo>
                      <a:lnTo>
                        <a:pt x="150" y="627"/>
                      </a:lnTo>
                      <a:lnTo>
                        <a:pt x="153" y="627"/>
                      </a:lnTo>
                      <a:lnTo>
                        <a:pt x="153" y="638"/>
                      </a:lnTo>
                      <a:lnTo>
                        <a:pt x="156" y="638"/>
                      </a:lnTo>
                      <a:lnTo>
                        <a:pt x="156" y="650"/>
                      </a:lnTo>
                      <a:lnTo>
                        <a:pt x="159" y="650"/>
                      </a:lnTo>
                      <a:lnTo>
                        <a:pt x="159" y="664"/>
                      </a:lnTo>
                      <a:lnTo>
                        <a:pt x="162" y="664"/>
                      </a:lnTo>
                      <a:lnTo>
                        <a:pt x="162" y="664"/>
                      </a:lnTo>
                      <a:lnTo>
                        <a:pt x="164" y="664"/>
                      </a:lnTo>
                      <a:lnTo>
                        <a:pt x="164" y="667"/>
                      </a:lnTo>
                      <a:lnTo>
                        <a:pt x="167" y="667"/>
                      </a:lnTo>
                      <a:lnTo>
                        <a:pt x="167" y="670"/>
                      </a:lnTo>
                      <a:lnTo>
                        <a:pt x="170" y="670"/>
                      </a:lnTo>
                      <a:lnTo>
                        <a:pt x="170" y="656"/>
                      </a:lnTo>
                      <a:lnTo>
                        <a:pt x="173" y="656"/>
                      </a:lnTo>
                      <a:lnTo>
                        <a:pt x="173" y="638"/>
                      </a:lnTo>
                      <a:lnTo>
                        <a:pt x="176" y="638"/>
                      </a:lnTo>
                      <a:lnTo>
                        <a:pt x="176" y="624"/>
                      </a:lnTo>
                      <a:lnTo>
                        <a:pt x="179" y="624"/>
                      </a:lnTo>
                      <a:lnTo>
                        <a:pt x="179" y="592"/>
                      </a:lnTo>
                      <a:lnTo>
                        <a:pt x="182" y="592"/>
                      </a:lnTo>
                      <a:lnTo>
                        <a:pt x="182" y="560"/>
                      </a:lnTo>
                      <a:lnTo>
                        <a:pt x="185" y="560"/>
                      </a:lnTo>
                      <a:lnTo>
                        <a:pt x="185" y="526"/>
                      </a:lnTo>
                      <a:lnTo>
                        <a:pt x="187" y="526"/>
                      </a:lnTo>
                      <a:lnTo>
                        <a:pt x="187" y="485"/>
                      </a:lnTo>
                      <a:lnTo>
                        <a:pt x="190" y="485"/>
                      </a:lnTo>
                      <a:lnTo>
                        <a:pt x="190" y="445"/>
                      </a:lnTo>
                      <a:lnTo>
                        <a:pt x="193" y="445"/>
                      </a:lnTo>
                      <a:lnTo>
                        <a:pt x="193" y="404"/>
                      </a:lnTo>
                      <a:lnTo>
                        <a:pt x="196" y="404"/>
                      </a:lnTo>
                      <a:lnTo>
                        <a:pt x="196" y="361"/>
                      </a:lnTo>
                      <a:lnTo>
                        <a:pt x="199" y="361"/>
                      </a:lnTo>
                      <a:lnTo>
                        <a:pt x="199" y="318"/>
                      </a:lnTo>
                      <a:lnTo>
                        <a:pt x="202" y="318"/>
                      </a:lnTo>
                      <a:lnTo>
                        <a:pt x="202" y="271"/>
                      </a:lnTo>
                      <a:lnTo>
                        <a:pt x="205" y="271"/>
                      </a:lnTo>
                      <a:lnTo>
                        <a:pt x="205" y="228"/>
                      </a:lnTo>
                      <a:lnTo>
                        <a:pt x="208" y="228"/>
                      </a:lnTo>
                      <a:lnTo>
                        <a:pt x="208" y="187"/>
                      </a:lnTo>
                      <a:lnTo>
                        <a:pt x="211" y="187"/>
                      </a:lnTo>
                      <a:lnTo>
                        <a:pt x="211" y="144"/>
                      </a:lnTo>
                      <a:lnTo>
                        <a:pt x="213" y="144"/>
                      </a:lnTo>
                      <a:lnTo>
                        <a:pt x="213" y="107"/>
                      </a:lnTo>
                      <a:lnTo>
                        <a:pt x="216" y="107"/>
                      </a:lnTo>
                      <a:lnTo>
                        <a:pt x="216" y="72"/>
                      </a:lnTo>
                      <a:lnTo>
                        <a:pt x="219" y="72"/>
                      </a:lnTo>
                      <a:lnTo>
                        <a:pt x="219" y="40"/>
                      </a:lnTo>
                      <a:lnTo>
                        <a:pt x="222" y="40"/>
                      </a:lnTo>
                      <a:lnTo>
                        <a:pt x="222" y="17"/>
                      </a:lnTo>
                      <a:lnTo>
                        <a:pt x="225" y="17"/>
                      </a:lnTo>
                      <a:lnTo>
                        <a:pt x="225" y="8"/>
                      </a:lnTo>
                      <a:lnTo>
                        <a:pt x="228" y="8"/>
                      </a:lnTo>
                      <a:lnTo>
                        <a:pt x="228" y="0"/>
                      </a:lnTo>
                      <a:lnTo>
                        <a:pt x="231" y="0"/>
                      </a:lnTo>
                      <a:lnTo>
                        <a:pt x="231" y="5"/>
                      </a:lnTo>
                      <a:lnTo>
                        <a:pt x="234" y="5"/>
                      </a:lnTo>
                      <a:lnTo>
                        <a:pt x="234" y="34"/>
                      </a:lnTo>
                      <a:lnTo>
                        <a:pt x="236" y="34"/>
                      </a:lnTo>
                      <a:lnTo>
                        <a:pt x="236" y="63"/>
                      </a:lnTo>
                      <a:lnTo>
                        <a:pt x="239" y="63"/>
                      </a:lnTo>
                      <a:lnTo>
                        <a:pt x="239" y="104"/>
                      </a:lnTo>
                      <a:lnTo>
                        <a:pt x="242" y="104"/>
                      </a:lnTo>
                      <a:lnTo>
                        <a:pt x="242" y="173"/>
                      </a:lnTo>
                      <a:lnTo>
                        <a:pt x="245" y="173"/>
                      </a:lnTo>
                      <a:lnTo>
                        <a:pt x="245" y="239"/>
                      </a:lnTo>
                      <a:lnTo>
                        <a:pt x="248" y="239"/>
                      </a:lnTo>
                      <a:lnTo>
                        <a:pt x="248" y="312"/>
                      </a:lnTo>
                      <a:lnTo>
                        <a:pt x="251" y="312"/>
                      </a:lnTo>
                      <a:lnTo>
                        <a:pt x="251" y="410"/>
                      </a:lnTo>
                      <a:lnTo>
                        <a:pt x="254" y="410"/>
                      </a:lnTo>
                      <a:lnTo>
                        <a:pt x="254" y="505"/>
                      </a:lnTo>
                      <a:lnTo>
                        <a:pt x="257" y="505"/>
                      </a:lnTo>
                      <a:lnTo>
                        <a:pt x="257" y="607"/>
                      </a:lnTo>
                      <a:lnTo>
                        <a:pt x="260" y="607"/>
                      </a:lnTo>
                      <a:lnTo>
                        <a:pt x="260" y="716"/>
                      </a:lnTo>
                      <a:lnTo>
                        <a:pt x="262" y="716"/>
                      </a:lnTo>
                      <a:lnTo>
                        <a:pt x="262" y="826"/>
                      </a:lnTo>
                      <a:lnTo>
                        <a:pt x="265" y="826"/>
                      </a:lnTo>
                      <a:lnTo>
                        <a:pt x="265" y="936"/>
                      </a:lnTo>
                      <a:lnTo>
                        <a:pt x="268" y="936"/>
                      </a:lnTo>
                      <a:lnTo>
                        <a:pt x="268" y="1043"/>
                      </a:lnTo>
                      <a:lnTo>
                        <a:pt x="271" y="1043"/>
                      </a:lnTo>
                      <a:lnTo>
                        <a:pt x="271" y="1147"/>
                      </a:lnTo>
                      <a:lnTo>
                        <a:pt x="274" y="1147"/>
                      </a:lnTo>
                      <a:lnTo>
                        <a:pt x="274" y="1254"/>
                      </a:lnTo>
                      <a:lnTo>
                        <a:pt x="277" y="1254"/>
                      </a:lnTo>
                      <a:lnTo>
                        <a:pt x="277" y="1335"/>
                      </a:lnTo>
                      <a:lnTo>
                        <a:pt x="280" y="1335"/>
                      </a:lnTo>
                      <a:lnTo>
                        <a:pt x="280" y="1419"/>
                      </a:lnTo>
                      <a:lnTo>
                        <a:pt x="283" y="1419"/>
                      </a:lnTo>
                      <a:lnTo>
                        <a:pt x="283" y="1502"/>
                      </a:lnTo>
                      <a:lnTo>
                        <a:pt x="286" y="1502"/>
                      </a:lnTo>
                      <a:lnTo>
                        <a:pt x="286" y="1552"/>
                      </a:lnTo>
                      <a:lnTo>
                        <a:pt x="288" y="1552"/>
                      </a:lnTo>
                      <a:lnTo>
                        <a:pt x="288" y="1595"/>
                      </a:lnTo>
                      <a:lnTo>
                        <a:pt x="291" y="1595"/>
                      </a:lnTo>
                      <a:lnTo>
                        <a:pt x="291" y="1641"/>
                      </a:lnTo>
                      <a:lnTo>
                        <a:pt x="294" y="1641"/>
                      </a:lnTo>
                      <a:lnTo>
                        <a:pt x="294" y="1647"/>
                      </a:lnTo>
                      <a:lnTo>
                        <a:pt x="297" y="1647"/>
                      </a:lnTo>
                      <a:lnTo>
                        <a:pt x="300" y="1647"/>
                      </a:lnTo>
                      <a:lnTo>
                        <a:pt x="303" y="1647"/>
                      </a:lnTo>
                      <a:lnTo>
                        <a:pt x="303" y="1615"/>
                      </a:lnTo>
                      <a:lnTo>
                        <a:pt x="306" y="1615"/>
                      </a:lnTo>
                      <a:lnTo>
                        <a:pt x="306" y="1578"/>
                      </a:lnTo>
                      <a:lnTo>
                        <a:pt x="309" y="1578"/>
                      </a:lnTo>
                      <a:lnTo>
                        <a:pt x="309" y="1540"/>
                      </a:lnTo>
                      <a:lnTo>
                        <a:pt x="311" y="1540"/>
                      </a:lnTo>
                      <a:lnTo>
                        <a:pt x="311" y="1479"/>
                      </a:lnTo>
                      <a:lnTo>
                        <a:pt x="314" y="1479"/>
                      </a:lnTo>
                      <a:lnTo>
                        <a:pt x="314" y="1410"/>
                      </a:lnTo>
                      <a:lnTo>
                        <a:pt x="317" y="1410"/>
                      </a:lnTo>
                      <a:lnTo>
                        <a:pt x="317" y="1341"/>
                      </a:lnTo>
                      <a:lnTo>
                        <a:pt x="320" y="1341"/>
                      </a:lnTo>
                      <a:lnTo>
                        <a:pt x="320" y="1254"/>
                      </a:lnTo>
                      <a:lnTo>
                        <a:pt x="323" y="1254"/>
                      </a:lnTo>
                      <a:lnTo>
                        <a:pt x="323" y="1156"/>
                      </a:lnTo>
                      <a:lnTo>
                        <a:pt x="326" y="1156"/>
                      </a:lnTo>
                      <a:lnTo>
                        <a:pt x="326" y="1060"/>
                      </a:lnTo>
                      <a:lnTo>
                        <a:pt x="329" y="1060"/>
                      </a:lnTo>
                      <a:lnTo>
                        <a:pt x="329" y="959"/>
                      </a:lnTo>
                      <a:lnTo>
                        <a:pt x="332" y="959"/>
                      </a:lnTo>
                      <a:lnTo>
                        <a:pt x="332" y="849"/>
                      </a:lnTo>
                      <a:lnTo>
                        <a:pt x="335" y="849"/>
                      </a:lnTo>
                      <a:lnTo>
                        <a:pt x="335" y="742"/>
                      </a:lnTo>
                      <a:lnTo>
                        <a:pt x="337" y="742"/>
                      </a:lnTo>
                      <a:lnTo>
                        <a:pt x="337" y="641"/>
                      </a:lnTo>
                      <a:lnTo>
                        <a:pt x="340" y="641"/>
                      </a:lnTo>
                      <a:lnTo>
                        <a:pt x="340" y="546"/>
                      </a:lnTo>
                      <a:lnTo>
                        <a:pt x="343" y="546"/>
                      </a:lnTo>
                      <a:lnTo>
                        <a:pt x="343" y="450"/>
                      </a:lnTo>
                      <a:lnTo>
                        <a:pt x="346" y="450"/>
                      </a:lnTo>
                      <a:lnTo>
                        <a:pt x="346" y="372"/>
                      </a:lnTo>
                      <a:lnTo>
                        <a:pt x="349" y="372"/>
                      </a:lnTo>
                      <a:lnTo>
                        <a:pt x="349" y="315"/>
                      </a:lnTo>
                      <a:lnTo>
                        <a:pt x="352" y="315"/>
                      </a:lnTo>
                      <a:lnTo>
                        <a:pt x="352" y="260"/>
                      </a:lnTo>
                      <a:lnTo>
                        <a:pt x="355" y="260"/>
                      </a:lnTo>
                      <a:lnTo>
                        <a:pt x="355" y="219"/>
                      </a:lnTo>
                      <a:lnTo>
                        <a:pt x="358" y="219"/>
                      </a:lnTo>
                      <a:lnTo>
                        <a:pt x="358" y="211"/>
                      </a:lnTo>
                      <a:lnTo>
                        <a:pt x="360" y="211"/>
                      </a:lnTo>
                      <a:lnTo>
                        <a:pt x="360" y="205"/>
                      </a:lnTo>
                      <a:lnTo>
                        <a:pt x="363" y="205"/>
                      </a:lnTo>
                      <a:lnTo>
                        <a:pt x="363" y="208"/>
                      </a:lnTo>
                      <a:lnTo>
                        <a:pt x="366" y="208"/>
                      </a:lnTo>
                      <a:lnTo>
                        <a:pt x="366" y="242"/>
                      </a:lnTo>
                      <a:lnTo>
                        <a:pt x="369" y="242"/>
                      </a:lnTo>
                      <a:lnTo>
                        <a:pt x="369" y="280"/>
                      </a:lnTo>
                      <a:lnTo>
                        <a:pt x="372" y="280"/>
                      </a:lnTo>
                      <a:lnTo>
                        <a:pt x="372" y="318"/>
                      </a:lnTo>
                      <a:lnTo>
                        <a:pt x="375" y="318"/>
                      </a:lnTo>
                      <a:lnTo>
                        <a:pt x="375" y="381"/>
                      </a:lnTo>
                      <a:lnTo>
                        <a:pt x="378" y="381"/>
                      </a:lnTo>
                      <a:lnTo>
                        <a:pt x="378" y="445"/>
                      </a:lnTo>
                      <a:lnTo>
                        <a:pt x="381" y="445"/>
                      </a:lnTo>
                      <a:lnTo>
                        <a:pt x="381" y="505"/>
                      </a:lnTo>
                      <a:lnTo>
                        <a:pt x="384" y="505"/>
                      </a:lnTo>
                      <a:lnTo>
                        <a:pt x="384" y="575"/>
                      </a:lnTo>
                      <a:lnTo>
                        <a:pt x="386" y="575"/>
                      </a:lnTo>
                      <a:lnTo>
                        <a:pt x="386" y="641"/>
                      </a:lnTo>
                      <a:lnTo>
                        <a:pt x="389" y="641"/>
                      </a:lnTo>
                      <a:lnTo>
                        <a:pt x="389" y="711"/>
                      </a:lnTo>
                      <a:lnTo>
                        <a:pt x="392" y="711"/>
                      </a:lnTo>
                      <a:lnTo>
                        <a:pt x="392" y="765"/>
                      </a:lnTo>
                      <a:lnTo>
                        <a:pt x="395" y="765"/>
                      </a:lnTo>
                      <a:lnTo>
                        <a:pt x="395" y="818"/>
                      </a:lnTo>
                      <a:lnTo>
                        <a:pt x="398" y="818"/>
                      </a:lnTo>
                      <a:lnTo>
                        <a:pt x="398" y="872"/>
                      </a:lnTo>
                      <a:lnTo>
                        <a:pt x="401" y="872"/>
                      </a:lnTo>
                      <a:lnTo>
                        <a:pt x="401" y="907"/>
                      </a:lnTo>
                      <a:lnTo>
                        <a:pt x="404" y="907"/>
                      </a:lnTo>
                      <a:lnTo>
                        <a:pt x="404" y="942"/>
                      </a:lnTo>
                      <a:lnTo>
                        <a:pt x="407" y="942"/>
                      </a:lnTo>
                      <a:lnTo>
                        <a:pt x="407" y="974"/>
                      </a:lnTo>
                      <a:lnTo>
                        <a:pt x="410" y="974"/>
                      </a:lnTo>
                      <a:lnTo>
                        <a:pt x="410" y="994"/>
                      </a:lnTo>
                      <a:lnTo>
                        <a:pt x="412" y="994"/>
                      </a:lnTo>
                      <a:lnTo>
                        <a:pt x="412" y="1011"/>
                      </a:lnTo>
                      <a:lnTo>
                        <a:pt x="415" y="1011"/>
                      </a:lnTo>
                      <a:lnTo>
                        <a:pt x="415" y="1028"/>
                      </a:lnTo>
                      <a:lnTo>
                        <a:pt x="418" y="1028"/>
                      </a:lnTo>
                      <a:lnTo>
                        <a:pt x="418" y="1028"/>
                      </a:lnTo>
                      <a:lnTo>
                        <a:pt x="421" y="1028"/>
                      </a:lnTo>
                      <a:lnTo>
                        <a:pt x="421" y="1026"/>
                      </a:lnTo>
                      <a:lnTo>
                        <a:pt x="424" y="1026"/>
                      </a:lnTo>
                      <a:lnTo>
                        <a:pt x="424" y="1020"/>
                      </a:lnTo>
                      <a:lnTo>
                        <a:pt x="427" y="1020"/>
                      </a:lnTo>
                      <a:lnTo>
                        <a:pt x="427" y="997"/>
                      </a:lnTo>
                      <a:lnTo>
                        <a:pt x="430" y="997"/>
                      </a:lnTo>
                      <a:lnTo>
                        <a:pt x="430" y="962"/>
                      </a:lnTo>
                      <a:lnTo>
                        <a:pt x="433" y="962"/>
                      </a:lnTo>
                      <a:lnTo>
                        <a:pt x="433" y="927"/>
                      </a:lnTo>
                      <a:lnTo>
                        <a:pt x="435" y="927"/>
                      </a:lnTo>
                      <a:lnTo>
                        <a:pt x="435" y="878"/>
                      </a:lnTo>
                      <a:lnTo>
                        <a:pt x="438" y="878"/>
                      </a:lnTo>
                      <a:lnTo>
                        <a:pt x="438" y="818"/>
                      </a:lnTo>
                      <a:lnTo>
                        <a:pt x="441" y="818"/>
                      </a:lnTo>
                      <a:lnTo>
                        <a:pt x="441" y="760"/>
                      </a:lnTo>
                      <a:lnTo>
                        <a:pt x="444" y="760"/>
                      </a:lnTo>
                      <a:lnTo>
                        <a:pt x="444" y="693"/>
                      </a:lnTo>
                      <a:lnTo>
                        <a:pt x="447" y="693"/>
                      </a:lnTo>
                      <a:lnTo>
                        <a:pt x="447" y="624"/>
                      </a:lnTo>
                      <a:lnTo>
                        <a:pt x="450" y="624"/>
                      </a:lnTo>
                      <a:lnTo>
                        <a:pt x="450" y="555"/>
                      </a:lnTo>
                      <a:lnTo>
                        <a:pt x="453" y="555"/>
                      </a:lnTo>
                      <a:lnTo>
                        <a:pt x="453" y="491"/>
                      </a:lnTo>
                      <a:lnTo>
                        <a:pt x="456" y="491"/>
                      </a:lnTo>
                      <a:lnTo>
                        <a:pt x="456" y="433"/>
                      </a:lnTo>
                      <a:lnTo>
                        <a:pt x="459" y="433"/>
                      </a:lnTo>
                      <a:lnTo>
                        <a:pt x="459" y="378"/>
                      </a:lnTo>
                      <a:lnTo>
                        <a:pt x="461" y="378"/>
                      </a:lnTo>
                      <a:lnTo>
                        <a:pt x="461" y="329"/>
                      </a:lnTo>
                      <a:lnTo>
                        <a:pt x="464" y="329"/>
                      </a:lnTo>
                      <a:lnTo>
                        <a:pt x="464" y="300"/>
                      </a:lnTo>
                      <a:lnTo>
                        <a:pt x="467" y="300"/>
                      </a:lnTo>
                      <a:lnTo>
                        <a:pt x="467" y="271"/>
                      </a:lnTo>
                      <a:lnTo>
                        <a:pt x="470" y="271"/>
                      </a:lnTo>
                      <a:lnTo>
                        <a:pt x="470" y="248"/>
                      </a:lnTo>
                      <a:lnTo>
                        <a:pt x="473" y="248"/>
                      </a:lnTo>
                      <a:lnTo>
                        <a:pt x="473" y="245"/>
                      </a:lnTo>
                      <a:lnTo>
                        <a:pt x="476" y="245"/>
                      </a:lnTo>
                      <a:lnTo>
                        <a:pt x="479" y="245"/>
                      </a:lnTo>
                      <a:lnTo>
                        <a:pt x="482" y="245"/>
                      </a:lnTo>
                      <a:lnTo>
                        <a:pt x="482" y="260"/>
                      </a:lnTo>
                      <a:lnTo>
                        <a:pt x="485" y="260"/>
                      </a:lnTo>
                      <a:lnTo>
                        <a:pt x="485" y="277"/>
                      </a:lnTo>
                      <a:lnTo>
                        <a:pt x="487" y="277"/>
                      </a:lnTo>
                      <a:lnTo>
                        <a:pt x="487" y="291"/>
                      </a:lnTo>
                      <a:lnTo>
                        <a:pt x="490" y="291"/>
                      </a:lnTo>
                      <a:lnTo>
                        <a:pt x="490" y="318"/>
                      </a:lnTo>
                      <a:lnTo>
                        <a:pt x="493" y="318"/>
                      </a:lnTo>
                      <a:lnTo>
                        <a:pt x="493" y="341"/>
                      </a:lnTo>
                      <a:lnTo>
                        <a:pt x="496" y="341"/>
                      </a:lnTo>
                      <a:lnTo>
                        <a:pt x="496" y="367"/>
                      </a:lnTo>
                      <a:lnTo>
                        <a:pt x="499" y="367"/>
                      </a:lnTo>
                      <a:lnTo>
                        <a:pt x="499" y="393"/>
                      </a:lnTo>
                      <a:lnTo>
                        <a:pt x="502" y="393"/>
                      </a:lnTo>
                      <a:lnTo>
                        <a:pt x="502" y="422"/>
                      </a:lnTo>
                      <a:lnTo>
                        <a:pt x="505" y="422"/>
                      </a:lnTo>
                      <a:lnTo>
                        <a:pt x="505" y="448"/>
                      </a:lnTo>
                      <a:lnTo>
                        <a:pt x="508" y="448"/>
                      </a:lnTo>
                      <a:lnTo>
                        <a:pt x="508" y="471"/>
                      </a:lnTo>
                      <a:lnTo>
                        <a:pt x="510" y="471"/>
                      </a:lnTo>
                      <a:lnTo>
                        <a:pt x="510" y="491"/>
                      </a:lnTo>
                      <a:lnTo>
                        <a:pt x="513" y="491"/>
                      </a:lnTo>
                      <a:lnTo>
                        <a:pt x="513" y="514"/>
                      </a:lnTo>
                      <a:lnTo>
                        <a:pt x="516" y="514"/>
                      </a:lnTo>
                      <a:lnTo>
                        <a:pt x="516" y="531"/>
                      </a:lnTo>
                      <a:lnTo>
                        <a:pt x="519" y="531"/>
                      </a:lnTo>
                      <a:lnTo>
                        <a:pt x="519" y="546"/>
                      </a:lnTo>
                      <a:lnTo>
                        <a:pt x="522" y="546"/>
                      </a:lnTo>
                      <a:lnTo>
                        <a:pt x="522" y="560"/>
                      </a:lnTo>
                      <a:lnTo>
                        <a:pt x="525" y="560"/>
                      </a:lnTo>
                      <a:lnTo>
                        <a:pt x="525" y="575"/>
                      </a:lnTo>
                      <a:lnTo>
                        <a:pt x="528" y="575"/>
                      </a:lnTo>
                      <a:lnTo>
                        <a:pt x="528" y="586"/>
                      </a:lnTo>
                      <a:lnTo>
                        <a:pt x="531" y="586"/>
                      </a:lnTo>
                      <a:lnTo>
                        <a:pt x="531" y="598"/>
                      </a:lnTo>
                      <a:lnTo>
                        <a:pt x="534" y="598"/>
                      </a:lnTo>
                      <a:lnTo>
                        <a:pt x="534" y="609"/>
                      </a:lnTo>
                      <a:lnTo>
                        <a:pt x="536" y="609"/>
                      </a:lnTo>
                      <a:lnTo>
                        <a:pt x="536" y="618"/>
                      </a:lnTo>
                      <a:lnTo>
                        <a:pt x="539" y="618"/>
                      </a:lnTo>
                      <a:lnTo>
                        <a:pt x="539" y="627"/>
                      </a:lnTo>
                      <a:lnTo>
                        <a:pt x="542" y="627"/>
                      </a:lnTo>
                      <a:lnTo>
                        <a:pt x="542" y="630"/>
                      </a:lnTo>
                      <a:lnTo>
                        <a:pt x="545" y="630"/>
                      </a:lnTo>
                      <a:lnTo>
                        <a:pt x="545" y="630"/>
                      </a:lnTo>
                      <a:lnTo>
                        <a:pt x="548" y="630"/>
                      </a:lnTo>
                      <a:lnTo>
                        <a:pt x="548" y="627"/>
                      </a:lnTo>
                      <a:lnTo>
                        <a:pt x="551" y="627"/>
                      </a:lnTo>
                      <a:lnTo>
                        <a:pt x="551" y="618"/>
                      </a:lnTo>
                      <a:lnTo>
                        <a:pt x="554" y="618"/>
                      </a:lnTo>
                      <a:lnTo>
                        <a:pt x="554" y="607"/>
                      </a:lnTo>
                      <a:lnTo>
                        <a:pt x="557" y="607"/>
                      </a:lnTo>
                      <a:lnTo>
                        <a:pt x="557" y="592"/>
                      </a:lnTo>
                      <a:lnTo>
                        <a:pt x="559" y="592"/>
                      </a:lnTo>
                      <a:lnTo>
                        <a:pt x="559" y="575"/>
                      </a:lnTo>
                      <a:lnTo>
                        <a:pt x="562" y="575"/>
                      </a:lnTo>
                      <a:lnTo>
                        <a:pt x="562" y="557"/>
                      </a:lnTo>
                      <a:lnTo>
                        <a:pt x="565" y="557"/>
                      </a:lnTo>
                      <a:lnTo>
                        <a:pt x="565" y="540"/>
                      </a:lnTo>
                      <a:lnTo>
                        <a:pt x="568" y="540"/>
                      </a:lnTo>
                      <a:lnTo>
                        <a:pt x="568" y="526"/>
                      </a:lnTo>
                      <a:lnTo>
                        <a:pt x="571" y="526"/>
                      </a:lnTo>
                      <a:lnTo>
                        <a:pt x="571" y="517"/>
                      </a:lnTo>
                      <a:lnTo>
                        <a:pt x="574" y="517"/>
                      </a:lnTo>
                      <a:lnTo>
                        <a:pt x="574" y="505"/>
                      </a:lnTo>
                      <a:lnTo>
                        <a:pt x="577" y="505"/>
                      </a:lnTo>
                      <a:lnTo>
                        <a:pt x="577" y="497"/>
                      </a:lnTo>
                      <a:lnTo>
                        <a:pt x="580" y="497"/>
                      </a:lnTo>
                      <a:lnTo>
                        <a:pt x="580" y="497"/>
                      </a:lnTo>
                      <a:lnTo>
                        <a:pt x="583" y="497"/>
                      </a:lnTo>
                      <a:lnTo>
                        <a:pt x="583" y="494"/>
                      </a:lnTo>
                      <a:lnTo>
                        <a:pt x="585" y="494"/>
                      </a:lnTo>
                      <a:lnTo>
                        <a:pt x="585" y="494"/>
                      </a:lnTo>
                      <a:lnTo>
                        <a:pt x="588" y="494"/>
                      </a:lnTo>
                      <a:lnTo>
                        <a:pt x="588" y="500"/>
                      </a:lnTo>
                      <a:lnTo>
                        <a:pt x="591" y="500"/>
                      </a:lnTo>
                      <a:lnTo>
                        <a:pt x="591" y="502"/>
                      </a:lnTo>
                      <a:lnTo>
                        <a:pt x="594" y="502"/>
                      </a:lnTo>
                      <a:lnTo>
                        <a:pt x="594" y="508"/>
                      </a:lnTo>
                      <a:lnTo>
                        <a:pt x="597" y="508"/>
                      </a:lnTo>
                      <a:lnTo>
                        <a:pt x="597" y="511"/>
                      </a:lnTo>
                      <a:lnTo>
                        <a:pt x="600" y="511"/>
                      </a:lnTo>
                      <a:lnTo>
                        <a:pt x="600" y="514"/>
                      </a:lnTo>
                      <a:lnTo>
                        <a:pt x="603" y="514"/>
                      </a:lnTo>
                      <a:lnTo>
                        <a:pt x="603" y="520"/>
                      </a:lnTo>
                      <a:lnTo>
                        <a:pt x="606" y="520"/>
                      </a:lnTo>
                      <a:lnTo>
                        <a:pt x="606" y="520"/>
                      </a:lnTo>
                      <a:lnTo>
                        <a:pt x="609" y="520"/>
                      </a:lnTo>
                      <a:lnTo>
                        <a:pt x="609" y="523"/>
                      </a:lnTo>
                      <a:lnTo>
                        <a:pt x="611" y="523"/>
                      </a:lnTo>
                      <a:lnTo>
                        <a:pt x="611" y="526"/>
                      </a:lnTo>
                      <a:lnTo>
                        <a:pt x="614" y="526"/>
                      </a:lnTo>
                      <a:lnTo>
                        <a:pt x="614" y="526"/>
                      </a:lnTo>
                      <a:lnTo>
                        <a:pt x="617" y="526"/>
                      </a:lnTo>
                      <a:lnTo>
                        <a:pt x="617" y="528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623" y="528"/>
                      </a:lnTo>
                      <a:lnTo>
                        <a:pt x="623" y="531"/>
                      </a:lnTo>
                      <a:lnTo>
                        <a:pt x="626" y="531"/>
                      </a:lnTo>
                      <a:lnTo>
                        <a:pt x="626" y="534"/>
                      </a:lnTo>
                      <a:lnTo>
                        <a:pt x="629" y="534"/>
                      </a:lnTo>
                      <a:lnTo>
                        <a:pt x="629" y="534"/>
                      </a:lnTo>
                      <a:lnTo>
                        <a:pt x="632" y="534"/>
                      </a:lnTo>
                      <a:lnTo>
                        <a:pt x="632" y="537"/>
                      </a:lnTo>
                      <a:lnTo>
                        <a:pt x="634" y="537"/>
                      </a:lnTo>
                      <a:lnTo>
                        <a:pt x="634" y="540"/>
                      </a:lnTo>
                      <a:lnTo>
                        <a:pt x="637" y="540"/>
                      </a:lnTo>
                      <a:lnTo>
                        <a:pt x="637" y="540"/>
                      </a:lnTo>
                      <a:lnTo>
                        <a:pt x="640" y="540"/>
                      </a:lnTo>
                      <a:lnTo>
                        <a:pt x="640" y="543"/>
                      </a:lnTo>
                      <a:lnTo>
                        <a:pt x="643" y="543"/>
                      </a:lnTo>
                      <a:lnTo>
                        <a:pt x="643" y="543"/>
                      </a:lnTo>
                      <a:lnTo>
                        <a:pt x="646" y="543"/>
                      </a:lnTo>
                      <a:lnTo>
                        <a:pt x="646" y="546"/>
                      </a:lnTo>
                      <a:lnTo>
                        <a:pt x="649" y="546"/>
                      </a:lnTo>
                      <a:lnTo>
                        <a:pt x="652" y="546"/>
                      </a:lnTo>
                      <a:lnTo>
                        <a:pt x="655" y="546"/>
                      </a:lnTo>
                      <a:lnTo>
                        <a:pt x="655" y="549"/>
                      </a:lnTo>
                      <a:lnTo>
                        <a:pt x="658" y="549"/>
                      </a:lnTo>
                      <a:lnTo>
                        <a:pt x="695" y="549"/>
                      </a:lnTo>
                      <a:lnTo>
                        <a:pt x="698" y="549"/>
                      </a:lnTo>
                      <a:lnTo>
                        <a:pt x="698" y="546"/>
                      </a:lnTo>
                      <a:lnTo>
                        <a:pt x="701" y="546"/>
                      </a:lnTo>
                      <a:lnTo>
                        <a:pt x="701" y="546"/>
                      </a:lnTo>
                      <a:lnTo>
                        <a:pt x="704" y="546"/>
                      </a:lnTo>
                      <a:lnTo>
                        <a:pt x="704" y="540"/>
                      </a:lnTo>
                      <a:lnTo>
                        <a:pt x="707" y="540"/>
                      </a:lnTo>
                      <a:lnTo>
                        <a:pt x="707" y="534"/>
                      </a:lnTo>
                      <a:lnTo>
                        <a:pt x="709" y="534"/>
                      </a:lnTo>
                      <a:lnTo>
                        <a:pt x="709" y="528"/>
                      </a:lnTo>
                      <a:lnTo>
                        <a:pt x="712" y="528"/>
                      </a:lnTo>
                      <a:lnTo>
                        <a:pt x="712" y="528"/>
                      </a:lnTo>
                      <a:lnTo>
                        <a:pt x="715" y="528"/>
                      </a:lnTo>
                      <a:lnTo>
                        <a:pt x="715" y="526"/>
                      </a:lnTo>
                      <a:lnTo>
                        <a:pt x="718" y="526"/>
                      </a:lnTo>
                      <a:lnTo>
                        <a:pt x="718" y="526"/>
                      </a:lnTo>
                      <a:lnTo>
                        <a:pt x="721" y="526"/>
                      </a:lnTo>
                      <a:lnTo>
                        <a:pt x="721" y="528"/>
                      </a:lnTo>
                      <a:lnTo>
                        <a:pt x="724" y="528"/>
                      </a:lnTo>
                      <a:lnTo>
                        <a:pt x="724" y="531"/>
                      </a:lnTo>
                      <a:lnTo>
                        <a:pt x="727" y="531"/>
                      </a:lnTo>
                      <a:lnTo>
                        <a:pt x="727" y="534"/>
                      </a:lnTo>
                      <a:lnTo>
                        <a:pt x="730" y="534"/>
                      </a:lnTo>
                      <a:lnTo>
                        <a:pt x="730" y="537"/>
                      </a:lnTo>
                      <a:lnTo>
                        <a:pt x="733" y="537"/>
                      </a:lnTo>
                      <a:lnTo>
                        <a:pt x="733" y="537"/>
                      </a:lnTo>
                      <a:lnTo>
                        <a:pt x="735" y="537"/>
                      </a:lnTo>
                      <a:lnTo>
                        <a:pt x="735" y="540"/>
                      </a:lnTo>
                      <a:lnTo>
                        <a:pt x="738" y="540"/>
                      </a:lnTo>
                      <a:lnTo>
                        <a:pt x="738" y="546"/>
                      </a:lnTo>
                      <a:lnTo>
                        <a:pt x="741" y="546"/>
                      </a:lnTo>
                      <a:lnTo>
                        <a:pt x="741" y="552"/>
                      </a:lnTo>
                      <a:lnTo>
                        <a:pt x="744" y="552"/>
                      </a:lnTo>
                      <a:lnTo>
                        <a:pt x="744" y="555"/>
                      </a:lnTo>
                      <a:lnTo>
                        <a:pt x="747" y="555"/>
                      </a:lnTo>
                      <a:lnTo>
                        <a:pt x="747" y="563"/>
                      </a:lnTo>
                      <a:lnTo>
                        <a:pt x="750" y="563"/>
                      </a:lnTo>
                      <a:lnTo>
                        <a:pt x="750" y="575"/>
                      </a:lnTo>
                      <a:lnTo>
                        <a:pt x="753" y="575"/>
                      </a:lnTo>
                      <a:lnTo>
                        <a:pt x="753" y="583"/>
                      </a:lnTo>
                      <a:lnTo>
                        <a:pt x="756" y="583"/>
                      </a:lnTo>
                      <a:lnTo>
                        <a:pt x="756" y="592"/>
                      </a:lnTo>
                      <a:lnTo>
                        <a:pt x="758" y="592"/>
                      </a:lnTo>
                      <a:lnTo>
                        <a:pt x="758" y="601"/>
                      </a:lnTo>
                      <a:lnTo>
                        <a:pt x="761" y="601"/>
                      </a:lnTo>
                      <a:lnTo>
                        <a:pt x="761" y="609"/>
                      </a:lnTo>
                      <a:lnTo>
                        <a:pt x="764" y="609"/>
                      </a:lnTo>
                      <a:lnTo>
                        <a:pt x="764" y="615"/>
                      </a:lnTo>
                      <a:lnTo>
                        <a:pt x="767" y="615"/>
                      </a:lnTo>
                      <a:lnTo>
                        <a:pt x="767" y="618"/>
                      </a:lnTo>
                      <a:lnTo>
                        <a:pt x="770" y="618"/>
                      </a:lnTo>
                      <a:lnTo>
                        <a:pt x="770" y="62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9" name="Freeform 165">
                  <a:extLst>
                    <a:ext uri="{FF2B5EF4-FFF2-40B4-BE49-F238E27FC236}">
                      <a16:creationId xmlns:a16="http://schemas.microsoft.com/office/drawing/2014/main" id="{4FBC2135-49E8-DCF1-316F-CD1102FA88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6" y="1042"/>
                  <a:ext cx="764" cy="1109"/>
                </a:xfrm>
                <a:custGeom>
                  <a:avLst/>
                  <a:gdLst>
                    <a:gd name="T0" fmla="*/ 9 w 764"/>
                    <a:gd name="T1" fmla="*/ 404 h 1109"/>
                    <a:gd name="T2" fmla="*/ 20 w 764"/>
                    <a:gd name="T3" fmla="*/ 355 h 1109"/>
                    <a:gd name="T4" fmla="*/ 32 w 764"/>
                    <a:gd name="T5" fmla="*/ 271 h 1109"/>
                    <a:gd name="T6" fmla="*/ 43 w 764"/>
                    <a:gd name="T7" fmla="*/ 170 h 1109"/>
                    <a:gd name="T8" fmla="*/ 55 w 764"/>
                    <a:gd name="T9" fmla="*/ 101 h 1109"/>
                    <a:gd name="T10" fmla="*/ 66 w 764"/>
                    <a:gd name="T11" fmla="*/ 109 h 1109"/>
                    <a:gd name="T12" fmla="*/ 78 w 764"/>
                    <a:gd name="T13" fmla="*/ 231 h 1109"/>
                    <a:gd name="T14" fmla="*/ 89 w 764"/>
                    <a:gd name="T15" fmla="*/ 445 h 1109"/>
                    <a:gd name="T16" fmla="*/ 101 w 764"/>
                    <a:gd name="T17" fmla="*/ 719 h 1109"/>
                    <a:gd name="T18" fmla="*/ 112 w 764"/>
                    <a:gd name="T19" fmla="*/ 965 h 1109"/>
                    <a:gd name="T20" fmla="*/ 124 w 764"/>
                    <a:gd name="T21" fmla="*/ 1095 h 1109"/>
                    <a:gd name="T22" fmla="*/ 135 w 764"/>
                    <a:gd name="T23" fmla="*/ 1078 h 1109"/>
                    <a:gd name="T24" fmla="*/ 147 w 764"/>
                    <a:gd name="T25" fmla="*/ 913 h 1109"/>
                    <a:gd name="T26" fmla="*/ 159 w 764"/>
                    <a:gd name="T27" fmla="*/ 633 h 1109"/>
                    <a:gd name="T28" fmla="*/ 170 w 764"/>
                    <a:gd name="T29" fmla="*/ 341 h 1109"/>
                    <a:gd name="T30" fmla="*/ 182 w 764"/>
                    <a:gd name="T31" fmla="*/ 118 h 1109"/>
                    <a:gd name="T32" fmla="*/ 193 w 764"/>
                    <a:gd name="T33" fmla="*/ 0 h 1109"/>
                    <a:gd name="T34" fmla="*/ 205 w 764"/>
                    <a:gd name="T35" fmla="*/ 46 h 1109"/>
                    <a:gd name="T36" fmla="*/ 216 w 764"/>
                    <a:gd name="T37" fmla="*/ 185 h 1109"/>
                    <a:gd name="T38" fmla="*/ 228 w 764"/>
                    <a:gd name="T39" fmla="*/ 358 h 1109"/>
                    <a:gd name="T40" fmla="*/ 239 w 764"/>
                    <a:gd name="T41" fmla="*/ 502 h 1109"/>
                    <a:gd name="T42" fmla="*/ 251 w 764"/>
                    <a:gd name="T43" fmla="*/ 580 h 1109"/>
                    <a:gd name="T44" fmla="*/ 262 w 764"/>
                    <a:gd name="T45" fmla="*/ 583 h 1109"/>
                    <a:gd name="T46" fmla="*/ 274 w 764"/>
                    <a:gd name="T47" fmla="*/ 523 h 1109"/>
                    <a:gd name="T48" fmla="*/ 285 w 764"/>
                    <a:gd name="T49" fmla="*/ 433 h 1109"/>
                    <a:gd name="T50" fmla="*/ 297 w 764"/>
                    <a:gd name="T51" fmla="*/ 355 h 1109"/>
                    <a:gd name="T52" fmla="*/ 308 w 764"/>
                    <a:gd name="T53" fmla="*/ 291 h 1109"/>
                    <a:gd name="T54" fmla="*/ 337 w 764"/>
                    <a:gd name="T55" fmla="*/ 268 h 1109"/>
                    <a:gd name="T56" fmla="*/ 352 w 764"/>
                    <a:gd name="T57" fmla="*/ 277 h 1109"/>
                    <a:gd name="T58" fmla="*/ 363 w 764"/>
                    <a:gd name="T59" fmla="*/ 283 h 1109"/>
                    <a:gd name="T60" fmla="*/ 375 w 764"/>
                    <a:gd name="T61" fmla="*/ 291 h 1109"/>
                    <a:gd name="T62" fmla="*/ 386 w 764"/>
                    <a:gd name="T63" fmla="*/ 300 h 1109"/>
                    <a:gd name="T64" fmla="*/ 398 w 764"/>
                    <a:gd name="T65" fmla="*/ 315 h 1109"/>
                    <a:gd name="T66" fmla="*/ 409 w 764"/>
                    <a:gd name="T67" fmla="*/ 335 h 1109"/>
                    <a:gd name="T68" fmla="*/ 421 w 764"/>
                    <a:gd name="T69" fmla="*/ 352 h 1109"/>
                    <a:gd name="T70" fmla="*/ 432 w 764"/>
                    <a:gd name="T71" fmla="*/ 372 h 1109"/>
                    <a:gd name="T72" fmla="*/ 444 w 764"/>
                    <a:gd name="T73" fmla="*/ 387 h 1109"/>
                    <a:gd name="T74" fmla="*/ 456 w 764"/>
                    <a:gd name="T75" fmla="*/ 396 h 1109"/>
                    <a:gd name="T76" fmla="*/ 467 w 764"/>
                    <a:gd name="T77" fmla="*/ 404 h 1109"/>
                    <a:gd name="T78" fmla="*/ 479 w 764"/>
                    <a:gd name="T79" fmla="*/ 410 h 1109"/>
                    <a:gd name="T80" fmla="*/ 490 w 764"/>
                    <a:gd name="T81" fmla="*/ 416 h 1109"/>
                    <a:gd name="T82" fmla="*/ 502 w 764"/>
                    <a:gd name="T83" fmla="*/ 424 h 1109"/>
                    <a:gd name="T84" fmla="*/ 513 w 764"/>
                    <a:gd name="T85" fmla="*/ 430 h 1109"/>
                    <a:gd name="T86" fmla="*/ 531 w 764"/>
                    <a:gd name="T87" fmla="*/ 436 h 1109"/>
                    <a:gd name="T88" fmla="*/ 545 w 764"/>
                    <a:gd name="T89" fmla="*/ 430 h 1109"/>
                    <a:gd name="T90" fmla="*/ 556 w 764"/>
                    <a:gd name="T91" fmla="*/ 422 h 1109"/>
                    <a:gd name="T92" fmla="*/ 568 w 764"/>
                    <a:gd name="T93" fmla="*/ 407 h 1109"/>
                    <a:gd name="T94" fmla="*/ 580 w 764"/>
                    <a:gd name="T95" fmla="*/ 393 h 1109"/>
                    <a:gd name="T96" fmla="*/ 591 w 764"/>
                    <a:gd name="T97" fmla="*/ 375 h 1109"/>
                    <a:gd name="T98" fmla="*/ 603 w 764"/>
                    <a:gd name="T99" fmla="*/ 364 h 1109"/>
                    <a:gd name="T100" fmla="*/ 614 w 764"/>
                    <a:gd name="T101" fmla="*/ 355 h 1109"/>
                    <a:gd name="T102" fmla="*/ 634 w 764"/>
                    <a:gd name="T103" fmla="*/ 349 h 1109"/>
                    <a:gd name="T104" fmla="*/ 649 w 764"/>
                    <a:gd name="T105" fmla="*/ 355 h 1109"/>
                    <a:gd name="T106" fmla="*/ 660 w 764"/>
                    <a:gd name="T107" fmla="*/ 364 h 1109"/>
                    <a:gd name="T108" fmla="*/ 672 w 764"/>
                    <a:gd name="T109" fmla="*/ 372 h 1109"/>
                    <a:gd name="T110" fmla="*/ 683 w 764"/>
                    <a:gd name="T111" fmla="*/ 378 h 1109"/>
                    <a:gd name="T112" fmla="*/ 695 w 764"/>
                    <a:gd name="T113" fmla="*/ 387 h 1109"/>
                    <a:gd name="T114" fmla="*/ 709 w 764"/>
                    <a:gd name="T115" fmla="*/ 393 h 1109"/>
                    <a:gd name="T116" fmla="*/ 727 w 764"/>
                    <a:gd name="T117" fmla="*/ 398 h 1109"/>
                    <a:gd name="T118" fmla="*/ 741 w 764"/>
                    <a:gd name="T119" fmla="*/ 404 h 1109"/>
                    <a:gd name="T120" fmla="*/ 753 w 764"/>
                    <a:gd name="T121" fmla="*/ 410 h 1109"/>
                    <a:gd name="T122" fmla="*/ 764 w 764"/>
                    <a:gd name="T123" fmla="*/ 416 h 1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764" h="1109">
                      <a:moveTo>
                        <a:pt x="0" y="413"/>
                      </a:moveTo>
                      <a:lnTo>
                        <a:pt x="0" y="413"/>
                      </a:lnTo>
                      <a:lnTo>
                        <a:pt x="3" y="413"/>
                      </a:lnTo>
                      <a:lnTo>
                        <a:pt x="3" y="410"/>
                      </a:lnTo>
                      <a:lnTo>
                        <a:pt x="6" y="410"/>
                      </a:lnTo>
                      <a:lnTo>
                        <a:pt x="6" y="410"/>
                      </a:lnTo>
                      <a:lnTo>
                        <a:pt x="9" y="410"/>
                      </a:lnTo>
                      <a:lnTo>
                        <a:pt x="9" y="404"/>
                      </a:lnTo>
                      <a:lnTo>
                        <a:pt x="11" y="404"/>
                      </a:lnTo>
                      <a:lnTo>
                        <a:pt x="11" y="396"/>
                      </a:lnTo>
                      <a:lnTo>
                        <a:pt x="14" y="396"/>
                      </a:lnTo>
                      <a:lnTo>
                        <a:pt x="14" y="384"/>
                      </a:lnTo>
                      <a:lnTo>
                        <a:pt x="17" y="384"/>
                      </a:lnTo>
                      <a:lnTo>
                        <a:pt x="17" y="372"/>
                      </a:lnTo>
                      <a:lnTo>
                        <a:pt x="20" y="372"/>
                      </a:lnTo>
                      <a:lnTo>
                        <a:pt x="20" y="355"/>
                      </a:lnTo>
                      <a:lnTo>
                        <a:pt x="23" y="355"/>
                      </a:lnTo>
                      <a:lnTo>
                        <a:pt x="23" y="338"/>
                      </a:lnTo>
                      <a:lnTo>
                        <a:pt x="26" y="338"/>
                      </a:lnTo>
                      <a:lnTo>
                        <a:pt x="26" y="320"/>
                      </a:lnTo>
                      <a:lnTo>
                        <a:pt x="29" y="320"/>
                      </a:lnTo>
                      <a:lnTo>
                        <a:pt x="29" y="294"/>
                      </a:lnTo>
                      <a:lnTo>
                        <a:pt x="32" y="294"/>
                      </a:lnTo>
                      <a:lnTo>
                        <a:pt x="32" y="271"/>
                      </a:lnTo>
                      <a:lnTo>
                        <a:pt x="34" y="271"/>
                      </a:lnTo>
                      <a:lnTo>
                        <a:pt x="34" y="245"/>
                      </a:lnTo>
                      <a:lnTo>
                        <a:pt x="37" y="245"/>
                      </a:lnTo>
                      <a:lnTo>
                        <a:pt x="37" y="219"/>
                      </a:lnTo>
                      <a:lnTo>
                        <a:pt x="40" y="219"/>
                      </a:lnTo>
                      <a:lnTo>
                        <a:pt x="40" y="193"/>
                      </a:lnTo>
                      <a:lnTo>
                        <a:pt x="43" y="193"/>
                      </a:lnTo>
                      <a:lnTo>
                        <a:pt x="43" y="170"/>
                      </a:lnTo>
                      <a:lnTo>
                        <a:pt x="46" y="170"/>
                      </a:lnTo>
                      <a:lnTo>
                        <a:pt x="46" y="150"/>
                      </a:lnTo>
                      <a:lnTo>
                        <a:pt x="49" y="150"/>
                      </a:lnTo>
                      <a:lnTo>
                        <a:pt x="49" y="130"/>
                      </a:lnTo>
                      <a:lnTo>
                        <a:pt x="52" y="130"/>
                      </a:lnTo>
                      <a:lnTo>
                        <a:pt x="52" y="109"/>
                      </a:lnTo>
                      <a:lnTo>
                        <a:pt x="55" y="109"/>
                      </a:lnTo>
                      <a:lnTo>
                        <a:pt x="55" y="101"/>
                      </a:lnTo>
                      <a:lnTo>
                        <a:pt x="58" y="101"/>
                      </a:lnTo>
                      <a:lnTo>
                        <a:pt x="58" y="92"/>
                      </a:lnTo>
                      <a:lnTo>
                        <a:pt x="60" y="92"/>
                      </a:lnTo>
                      <a:lnTo>
                        <a:pt x="60" y="83"/>
                      </a:lnTo>
                      <a:lnTo>
                        <a:pt x="63" y="83"/>
                      </a:lnTo>
                      <a:lnTo>
                        <a:pt x="63" y="98"/>
                      </a:lnTo>
                      <a:lnTo>
                        <a:pt x="66" y="98"/>
                      </a:lnTo>
                      <a:lnTo>
                        <a:pt x="66" y="109"/>
                      </a:lnTo>
                      <a:lnTo>
                        <a:pt x="69" y="109"/>
                      </a:lnTo>
                      <a:lnTo>
                        <a:pt x="69" y="124"/>
                      </a:lnTo>
                      <a:lnTo>
                        <a:pt x="72" y="124"/>
                      </a:lnTo>
                      <a:lnTo>
                        <a:pt x="72" y="159"/>
                      </a:lnTo>
                      <a:lnTo>
                        <a:pt x="75" y="159"/>
                      </a:lnTo>
                      <a:lnTo>
                        <a:pt x="75" y="193"/>
                      </a:lnTo>
                      <a:lnTo>
                        <a:pt x="78" y="193"/>
                      </a:lnTo>
                      <a:lnTo>
                        <a:pt x="78" y="231"/>
                      </a:lnTo>
                      <a:lnTo>
                        <a:pt x="81" y="231"/>
                      </a:lnTo>
                      <a:lnTo>
                        <a:pt x="81" y="280"/>
                      </a:lnTo>
                      <a:lnTo>
                        <a:pt x="84" y="280"/>
                      </a:lnTo>
                      <a:lnTo>
                        <a:pt x="84" y="329"/>
                      </a:lnTo>
                      <a:lnTo>
                        <a:pt x="86" y="329"/>
                      </a:lnTo>
                      <a:lnTo>
                        <a:pt x="86" y="378"/>
                      </a:lnTo>
                      <a:lnTo>
                        <a:pt x="89" y="378"/>
                      </a:lnTo>
                      <a:lnTo>
                        <a:pt x="89" y="445"/>
                      </a:lnTo>
                      <a:lnTo>
                        <a:pt x="92" y="445"/>
                      </a:lnTo>
                      <a:lnTo>
                        <a:pt x="92" y="511"/>
                      </a:lnTo>
                      <a:lnTo>
                        <a:pt x="95" y="511"/>
                      </a:lnTo>
                      <a:lnTo>
                        <a:pt x="95" y="578"/>
                      </a:lnTo>
                      <a:lnTo>
                        <a:pt x="98" y="578"/>
                      </a:lnTo>
                      <a:lnTo>
                        <a:pt x="98" y="647"/>
                      </a:lnTo>
                      <a:lnTo>
                        <a:pt x="101" y="647"/>
                      </a:lnTo>
                      <a:lnTo>
                        <a:pt x="101" y="719"/>
                      </a:lnTo>
                      <a:lnTo>
                        <a:pt x="104" y="719"/>
                      </a:lnTo>
                      <a:lnTo>
                        <a:pt x="104" y="789"/>
                      </a:lnTo>
                      <a:lnTo>
                        <a:pt x="107" y="789"/>
                      </a:lnTo>
                      <a:lnTo>
                        <a:pt x="107" y="849"/>
                      </a:lnTo>
                      <a:lnTo>
                        <a:pt x="109" y="849"/>
                      </a:lnTo>
                      <a:lnTo>
                        <a:pt x="109" y="907"/>
                      </a:lnTo>
                      <a:lnTo>
                        <a:pt x="112" y="907"/>
                      </a:lnTo>
                      <a:lnTo>
                        <a:pt x="112" y="965"/>
                      </a:lnTo>
                      <a:lnTo>
                        <a:pt x="115" y="965"/>
                      </a:lnTo>
                      <a:lnTo>
                        <a:pt x="115" y="1008"/>
                      </a:lnTo>
                      <a:lnTo>
                        <a:pt x="118" y="1008"/>
                      </a:lnTo>
                      <a:lnTo>
                        <a:pt x="118" y="1043"/>
                      </a:lnTo>
                      <a:lnTo>
                        <a:pt x="121" y="1043"/>
                      </a:lnTo>
                      <a:lnTo>
                        <a:pt x="121" y="1078"/>
                      </a:lnTo>
                      <a:lnTo>
                        <a:pt x="124" y="1078"/>
                      </a:lnTo>
                      <a:lnTo>
                        <a:pt x="124" y="1095"/>
                      </a:lnTo>
                      <a:lnTo>
                        <a:pt x="127" y="1095"/>
                      </a:lnTo>
                      <a:lnTo>
                        <a:pt x="127" y="1104"/>
                      </a:lnTo>
                      <a:lnTo>
                        <a:pt x="130" y="1104"/>
                      </a:lnTo>
                      <a:lnTo>
                        <a:pt x="130" y="1109"/>
                      </a:lnTo>
                      <a:lnTo>
                        <a:pt x="133" y="1109"/>
                      </a:lnTo>
                      <a:lnTo>
                        <a:pt x="133" y="1101"/>
                      </a:lnTo>
                      <a:lnTo>
                        <a:pt x="135" y="1101"/>
                      </a:lnTo>
                      <a:lnTo>
                        <a:pt x="135" y="1078"/>
                      </a:lnTo>
                      <a:lnTo>
                        <a:pt x="138" y="1078"/>
                      </a:lnTo>
                      <a:lnTo>
                        <a:pt x="138" y="1054"/>
                      </a:lnTo>
                      <a:lnTo>
                        <a:pt x="141" y="1054"/>
                      </a:lnTo>
                      <a:lnTo>
                        <a:pt x="141" y="1017"/>
                      </a:lnTo>
                      <a:lnTo>
                        <a:pt x="144" y="1017"/>
                      </a:lnTo>
                      <a:lnTo>
                        <a:pt x="144" y="965"/>
                      </a:lnTo>
                      <a:lnTo>
                        <a:pt x="147" y="965"/>
                      </a:lnTo>
                      <a:lnTo>
                        <a:pt x="147" y="913"/>
                      </a:lnTo>
                      <a:lnTo>
                        <a:pt x="150" y="913"/>
                      </a:lnTo>
                      <a:lnTo>
                        <a:pt x="150" y="852"/>
                      </a:lnTo>
                      <a:lnTo>
                        <a:pt x="153" y="852"/>
                      </a:lnTo>
                      <a:lnTo>
                        <a:pt x="153" y="780"/>
                      </a:lnTo>
                      <a:lnTo>
                        <a:pt x="156" y="780"/>
                      </a:lnTo>
                      <a:lnTo>
                        <a:pt x="156" y="705"/>
                      </a:lnTo>
                      <a:lnTo>
                        <a:pt x="159" y="705"/>
                      </a:lnTo>
                      <a:lnTo>
                        <a:pt x="159" y="633"/>
                      </a:lnTo>
                      <a:lnTo>
                        <a:pt x="161" y="633"/>
                      </a:lnTo>
                      <a:lnTo>
                        <a:pt x="161" y="554"/>
                      </a:lnTo>
                      <a:lnTo>
                        <a:pt x="164" y="554"/>
                      </a:lnTo>
                      <a:lnTo>
                        <a:pt x="164" y="479"/>
                      </a:lnTo>
                      <a:lnTo>
                        <a:pt x="167" y="479"/>
                      </a:lnTo>
                      <a:lnTo>
                        <a:pt x="167" y="404"/>
                      </a:lnTo>
                      <a:lnTo>
                        <a:pt x="170" y="404"/>
                      </a:lnTo>
                      <a:lnTo>
                        <a:pt x="170" y="341"/>
                      </a:lnTo>
                      <a:lnTo>
                        <a:pt x="173" y="341"/>
                      </a:lnTo>
                      <a:lnTo>
                        <a:pt x="173" y="277"/>
                      </a:lnTo>
                      <a:lnTo>
                        <a:pt x="176" y="277"/>
                      </a:lnTo>
                      <a:lnTo>
                        <a:pt x="176" y="213"/>
                      </a:lnTo>
                      <a:lnTo>
                        <a:pt x="179" y="213"/>
                      </a:lnTo>
                      <a:lnTo>
                        <a:pt x="179" y="167"/>
                      </a:lnTo>
                      <a:lnTo>
                        <a:pt x="182" y="167"/>
                      </a:lnTo>
                      <a:lnTo>
                        <a:pt x="182" y="118"/>
                      </a:lnTo>
                      <a:lnTo>
                        <a:pt x="184" y="118"/>
                      </a:lnTo>
                      <a:lnTo>
                        <a:pt x="184" y="69"/>
                      </a:lnTo>
                      <a:lnTo>
                        <a:pt x="187" y="69"/>
                      </a:lnTo>
                      <a:lnTo>
                        <a:pt x="187" y="46"/>
                      </a:lnTo>
                      <a:lnTo>
                        <a:pt x="190" y="46"/>
                      </a:lnTo>
                      <a:lnTo>
                        <a:pt x="190" y="23"/>
                      </a:lnTo>
                      <a:lnTo>
                        <a:pt x="193" y="23"/>
                      </a:lnTo>
                      <a:lnTo>
                        <a:pt x="193" y="0"/>
                      </a:lnTo>
                      <a:lnTo>
                        <a:pt x="196" y="0"/>
                      </a:lnTo>
                      <a:lnTo>
                        <a:pt x="196" y="5"/>
                      </a:lnTo>
                      <a:lnTo>
                        <a:pt x="199" y="5"/>
                      </a:lnTo>
                      <a:lnTo>
                        <a:pt x="199" y="14"/>
                      </a:lnTo>
                      <a:lnTo>
                        <a:pt x="202" y="14"/>
                      </a:lnTo>
                      <a:lnTo>
                        <a:pt x="202" y="20"/>
                      </a:lnTo>
                      <a:lnTo>
                        <a:pt x="205" y="20"/>
                      </a:lnTo>
                      <a:lnTo>
                        <a:pt x="205" y="46"/>
                      </a:lnTo>
                      <a:lnTo>
                        <a:pt x="208" y="46"/>
                      </a:lnTo>
                      <a:lnTo>
                        <a:pt x="208" y="75"/>
                      </a:lnTo>
                      <a:lnTo>
                        <a:pt x="210" y="75"/>
                      </a:lnTo>
                      <a:lnTo>
                        <a:pt x="210" y="104"/>
                      </a:lnTo>
                      <a:lnTo>
                        <a:pt x="213" y="104"/>
                      </a:lnTo>
                      <a:lnTo>
                        <a:pt x="213" y="144"/>
                      </a:lnTo>
                      <a:lnTo>
                        <a:pt x="216" y="144"/>
                      </a:lnTo>
                      <a:lnTo>
                        <a:pt x="216" y="185"/>
                      </a:lnTo>
                      <a:lnTo>
                        <a:pt x="219" y="185"/>
                      </a:lnTo>
                      <a:lnTo>
                        <a:pt x="219" y="228"/>
                      </a:lnTo>
                      <a:lnTo>
                        <a:pt x="222" y="228"/>
                      </a:lnTo>
                      <a:lnTo>
                        <a:pt x="222" y="271"/>
                      </a:lnTo>
                      <a:lnTo>
                        <a:pt x="225" y="271"/>
                      </a:lnTo>
                      <a:lnTo>
                        <a:pt x="225" y="315"/>
                      </a:lnTo>
                      <a:lnTo>
                        <a:pt x="228" y="315"/>
                      </a:lnTo>
                      <a:lnTo>
                        <a:pt x="228" y="358"/>
                      </a:lnTo>
                      <a:lnTo>
                        <a:pt x="231" y="358"/>
                      </a:lnTo>
                      <a:lnTo>
                        <a:pt x="231" y="398"/>
                      </a:lnTo>
                      <a:lnTo>
                        <a:pt x="233" y="398"/>
                      </a:lnTo>
                      <a:lnTo>
                        <a:pt x="233" y="436"/>
                      </a:lnTo>
                      <a:lnTo>
                        <a:pt x="236" y="436"/>
                      </a:lnTo>
                      <a:lnTo>
                        <a:pt x="236" y="471"/>
                      </a:lnTo>
                      <a:lnTo>
                        <a:pt x="239" y="471"/>
                      </a:lnTo>
                      <a:lnTo>
                        <a:pt x="239" y="502"/>
                      </a:lnTo>
                      <a:lnTo>
                        <a:pt x="242" y="502"/>
                      </a:lnTo>
                      <a:lnTo>
                        <a:pt x="242" y="526"/>
                      </a:lnTo>
                      <a:lnTo>
                        <a:pt x="245" y="526"/>
                      </a:lnTo>
                      <a:lnTo>
                        <a:pt x="245" y="552"/>
                      </a:lnTo>
                      <a:lnTo>
                        <a:pt x="248" y="552"/>
                      </a:lnTo>
                      <a:lnTo>
                        <a:pt x="248" y="569"/>
                      </a:lnTo>
                      <a:lnTo>
                        <a:pt x="251" y="569"/>
                      </a:lnTo>
                      <a:lnTo>
                        <a:pt x="251" y="580"/>
                      </a:lnTo>
                      <a:lnTo>
                        <a:pt x="254" y="580"/>
                      </a:lnTo>
                      <a:lnTo>
                        <a:pt x="254" y="589"/>
                      </a:lnTo>
                      <a:lnTo>
                        <a:pt x="257" y="589"/>
                      </a:lnTo>
                      <a:lnTo>
                        <a:pt x="257" y="595"/>
                      </a:lnTo>
                      <a:lnTo>
                        <a:pt x="259" y="595"/>
                      </a:lnTo>
                      <a:lnTo>
                        <a:pt x="259" y="589"/>
                      </a:lnTo>
                      <a:lnTo>
                        <a:pt x="262" y="589"/>
                      </a:lnTo>
                      <a:lnTo>
                        <a:pt x="262" y="583"/>
                      </a:lnTo>
                      <a:lnTo>
                        <a:pt x="265" y="583"/>
                      </a:lnTo>
                      <a:lnTo>
                        <a:pt x="265" y="575"/>
                      </a:lnTo>
                      <a:lnTo>
                        <a:pt x="268" y="575"/>
                      </a:lnTo>
                      <a:lnTo>
                        <a:pt x="268" y="557"/>
                      </a:lnTo>
                      <a:lnTo>
                        <a:pt x="271" y="557"/>
                      </a:lnTo>
                      <a:lnTo>
                        <a:pt x="271" y="543"/>
                      </a:lnTo>
                      <a:lnTo>
                        <a:pt x="274" y="543"/>
                      </a:lnTo>
                      <a:lnTo>
                        <a:pt x="274" y="523"/>
                      </a:lnTo>
                      <a:lnTo>
                        <a:pt x="277" y="523"/>
                      </a:lnTo>
                      <a:lnTo>
                        <a:pt x="277" y="500"/>
                      </a:lnTo>
                      <a:lnTo>
                        <a:pt x="280" y="500"/>
                      </a:lnTo>
                      <a:lnTo>
                        <a:pt x="280" y="479"/>
                      </a:lnTo>
                      <a:lnTo>
                        <a:pt x="283" y="479"/>
                      </a:lnTo>
                      <a:lnTo>
                        <a:pt x="283" y="456"/>
                      </a:lnTo>
                      <a:lnTo>
                        <a:pt x="285" y="456"/>
                      </a:lnTo>
                      <a:lnTo>
                        <a:pt x="285" y="433"/>
                      </a:lnTo>
                      <a:lnTo>
                        <a:pt x="288" y="433"/>
                      </a:lnTo>
                      <a:lnTo>
                        <a:pt x="288" y="413"/>
                      </a:lnTo>
                      <a:lnTo>
                        <a:pt x="291" y="413"/>
                      </a:lnTo>
                      <a:lnTo>
                        <a:pt x="291" y="393"/>
                      </a:lnTo>
                      <a:lnTo>
                        <a:pt x="294" y="393"/>
                      </a:lnTo>
                      <a:lnTo>
                        <a:pt x="294" y="375"/>
                      </a:lnTo>
                      <a:lnTo>
                        <a:pt x="297" y="375"/>
                      </a:lnTo>
                      <a:lnTo>
                        <a:pt x="297" y="355"/>
                      </a:lnTo>
                      <a:lnTo>
                        <a:pt x="300" y="355"/>
                      </a:lnTo>
                      <a:lnTo>
                        <a:pt x="300" y="338"/>
                      </a:lnTo>
                      <a:lnTo>
                        <a:pt x="303" y="338"/>
                      </a:lnTo>
                      <a:lnTo>
                        <a:pt x="303" y="323"/>
                      </a:lnTo>
                      <a:lnTo>
                        <a:pt x="306" y="323"/>
                      </a:lnTo>
                      <a:lnTo>
                        <a:pt x="306" y="306"/>
                      </a:lnTo>
                      <a:lnTo>
                        <a:pt x="308" y="306"/>
                      </a:lnTo>
                      <a:lnTo>
                        <a:pt x="308" y="291"/>
                      </a:lnTo>
                      <a:lnTo>
                        <a:pt x="311" y="291"/>
                      </a:lnTo>
                      <a:lnTo>
                        <a:pt x="311" y="283"/>
                      </a:lnTo>
                      <a:lnTo>
                        <a:pt x="314" y="283"/>
                      </a:lnTo>
                      <a:lnTo>
                        <a:pt x="314" y="277"/>
                      </a:lnTo>
                      <a:lnTo>
                        <a:pt x="317" y="277"/>
                      </a:lnTo>
                      <a:lnTo>
                        <a:pt x="317" y="268"/>
                      </a:lnTo>
                      <a:lnTo>
                        <a:pt x="320" y="268"/>
                      </a:lnTo>
                      <a:lnTo>
                        <a:pt x="337" y="268"/>
                      </a:lnTo>
                      <a:lnTo>
                        <a:pt x="340" y="268"/>
                      </a:lnTo>
                      <a:lnTo>
                        <a:pt x="340" y="271"/>
                      </a:lnTo>
                      <a:lnTo>
                        <a:pt x="343" y="271"/>
                      </a:lnTo>
                      <a:lnTo>
                        <a:pt x="346" y="271"/>
                      </a:lnTo>
                      <a:lnTo>
                        <a:pt x="349" y="271"/>
                      </a:lnTo>
                      <a:lnTo>
                        <a:pt x="349" y="274"/>
                      </a:lnTo>
                      <a:lnTo>
                        <a:pt x="352" y="274"/>
                      </a:lnTo>
                      <a:lnTo>
                        <a:pt x="352" y="277"/>
                      </a:lnTo>
                      <a:lnTo>
                        <a:pt x="355" y="277"/>
                      </a:lnTo>
                      <a:lnTo>
                        <a:pt x="355" y="277"/>
                      </a:lnTo>
                      <a:lnTo>
                        <a:pt x="357" y="277"/>
                      </a:lnTo>
                      <a:lnTo>
                        <a:pt x="357" y="280"/>
                      </a:lnTo>
                      <a:lnTo>
                        <a:pt x="360" y="280"/>
                      </a:lnTo>
                      <a:lnTo>
                        <a:pt x="360" y="283"/>
                      </a:lnTo>
                      <a:lnTo>
                        <a:pt x="363" y="283"/>
                      </a:lnTo>
                      <a:lnTo>
                        <a:pt x="363" y="283"/>
                      </a:lnTo>
                      <a:lnTo>
                        <a:pt x="366" y="283"/>
                      </a:lnTo>
                      <a:lnTo>
                        <a:pt x="366" y="286"/>
                      </a:lnTo>
                      <a:lnTo>
                        <a:pt x="369" y="286"/>
                      </a:lnTo>
                      <a:lnTo>
                        <a:pt x="369" y="286"/>
                      </a:lnTo>
                      <a:lnTo>
                        <a:pt x="372" y="286"/>
                      </a:lnTo>
                      <a:lnTo>
                        <a:pt x="372" y="289"/>
                      </a:lnTo>
                      <a:lnTo>
                        <a:pt x="375" y="289"/>
                      </a:lnTo>
                      <a:lnTo>
                        <a:pt x="375" y="291"/>
                      </a:lnTo>
                      <a:lnTo>
                        <a:pt x="378" y="291"/>
                      </a:lnTo>
                      <a:lnTo>
                        <a:pt x="378" y="294"/>
                      </a:lnTo>
                      <a:lnTo>
                        <a:pt x="381" y="294"/>
                      </a:lnTo>
                      <a:lnTo>
                        <a:pt x="381" y="294"/>
                      </a:lnTo>
                      <a:lnTo>
                        <a:pt x="383" y="294"/>
                      </a:lnTo>
                      <a:lnTo>
                        <a:pt x="383" y="297"/>
                      </a:lnTo>
                      <a:lnTo>
                        <a:pt x="386" y="297"/>
                      </a:lnTo>
                      <a:lnTo>
                        <a:pt x="386" y="300"/>
                      </a:lnTo>
                      <a:lnTo>
                        <a:pt x="389" y="300"/>
                      </a:lnTo>
                      <a:lnTo>
                        <a:pt x="389" y="303"/>
                      </a:lnTo>
                      <a:lnTo>
                        <a:pt x="392" y="303"/>
                      </a:lnTo>
                      <a:lnTo>
                        <a:pt x="392" y="309"/>
                      </a:lnTo>
                      <a:lnTo>
                        <a:pt x="395" y="309"/>
                      </a:lnTo>
                      <a:lnTo>
                        <a:pt x="395" y="312"/>
                      </a:lnTo>
                      <a:lnTo>
                        <a:pt x="398" y="312"/>
                      </a:lnTo>
                      <a:lnTo>
                        <a:pt x="398" y="315"/>
                      </a:lnTo>
                      <a:lnTo>
                        <a:pt x="401" y="315"/>
                      </a:lnTo>
                      <a:lnTo>
                        <a:pt x="401" y="320"/>
                      </a:lnTo>
                      <a:lnTo>
                        <a:pt x="404" y="320"/>
                      </a:lnTo>
                      <a:lnTo>
                        <a:pt x="404" y="326"/>
                      </a:lnTo>
                      <a:lnTo>
                        <a:pt x="407" y="326"/>
                      </a:lnTo>
                      <a:lnTo>
                        <a:pt x="407" y="329"/>
                      </a:lnTo>
                      <a:lnTo>
                        <a:pt x="409" y="329"/>
                      </a:lnTo>
                      <a:lnTo>
                        <a:pt x="409" y="335"/>
                      </a:lnTo>
                      <a:lnTo>
                        <a:pt x="412" y="335"/>
                      </a:lnTo>
                      <a:lnTo>
                        <a:pt x="412" y="338"/>
                      </a:lnTo>
                      <a:lnTo>
                        <a:pt x="415" y="338"/>
                      </a:lnTo>
                      <a:lnTo>
                        <a:pt x="415" y="344"/>
                      </a:lnTo>
                      <a:lnTo>
                        <a:pt x="418" y="344"/>
                      </a:lnTo>
                      <a:lnTo>
                        <a:pt x="418" y="349"/>
                      </a:lnTo>
                      <a:lnTo>
                        <a:pt x="421" y="349"/>
                      </a:lnTo>
                      <a:lnTo>
                        <a:pt x="421" y="352"/>
                      </a:lnTo>
                      <a:lnTo>
                        <a:pt x="424" y="352"/>
                      </a:lnTo>
                      <a:lnTo>
                        <a:pt x="424" y="358"/>
                      </a:lnTo>
                      <a:lnTo>
                        <a:pt x="427" y="358"/>
                      </a:lnTo>
                      <a:lnTo>
                        <a:pt x="427" y="361"/>
                      </a:lnTo>
                      <a:lnTo>
                        <a:pt x="430" y="361"/>
                      </a:lnTo>
                      <a:lnTo>
                        <a:pt x="430" y="367"/>
                      </a:lnTo>
                      <a:lnTo>
                        <a:pt x="432" y="367"/>
                      </a:lnTo>
                      <a:lnTo>
                        <a:pt x="432" y="372"/>
                      </a:lnTo>
                      <a:lnTo>
                        <a:pt x="435" y="372"/>
                      </a:lnTo>
                      <a:lnTo>
                        <a:pt x="435" y="375"/>
                      </a:lnTo>
                      <a:lnTo>
                        <a:pt x="438" y="375"/>
                      </a:lnTo>
                      <a:lnTo>
                        <a:pt x="438" y="378"/>
                      </a:lnTo>
                      <a:lnTo>
                        <a:pt x="441" y="378"/>
                      </a:lnTo>
                      <a:lnTo>
                        <a:pt x="441" y="384"/>
                      </a:lnTo>
                      <a:lnTo>
                        <a:pt x="444" y="384"/>
                      </a:lnTo>
                      <a:lnTo>
                        <a:pt x="444" y="387"/>
                      </a:lnTo>
                      <a:lnTo>
                        <a:pt x="447" y="387"/>
                      </a:lnTo>
                      <a:lnTo>
                        <a:pt x="447" y="390"/>
                      </a:lnTo>
                      <a:lnTo>
                        <a:pt x="450" y="390"/>
                      </a:lnTo>
                      <a:lnTo>
                        <a:pt x="450" y="393"/>
                      </a:lnTo>
                      <a:lnTo>
                        <a:pt x="453" y="393"/>
                      </a:lnTo>
                      <a:lnTo>
                        <a:pt x="453" y="393"/>
                      </a:lnTo>
                      <a:lnTo>
                        <a:pt x="456" y="393"/>
                      </a:lnTo>
                      <a:lnTo>
                        <a:pt x="456" y="396"/>
                      </a:lnTo>
                      <a:lnTo>
                        <a:pt x="458" y="396"/>
                      </a:lnTo>
                      <a:lnTo>
                        <a:pt x="458" y="398"/>
                      </a:lnTo>
                      <a:lnTo>
                        <a:pt x="461" y="398"/>
                      </a:lnTo>
                      <a:lnTo>
                        <a:pt x="461" y="398"/>
                      </a:lnTo>
                      <a:lnTo>
                        <a:pt x="464" y="398"/>
                      </a:lnTo>
                      <a:lnTo>
                        <a:pt x="464" y="401"/>
                      </a:lnTo>
                      <a:lnTo>
                        <a:pt x="467" y="401"/>
                      </a:lnTo>
                      <a:lnTo>
                        <a:pt x="467" y="404"/>
                      </a:lnTo>
                      <a:lnTo>
                        <a:pt x="470" y="404"/>
                      </a:lnTo>
                      <a:lnTo>
                        <a:pt x="470" y="404"/>
                      </a:lnTo>
                      <a:lnTo>
                        <a:pt x="473" y="404"/>
                      </a:lnTo>
                      <a:lnTo>
                        <a:pt x="473" y="407"/>
                      </a:lnTo>
                      <a:lnTo>
                        <a:pt x="476" y="407"/>
                      </a:lnTo>
                      <a:lnTo>
                        <a:pt x="476" y="410"/>
                      </a:lnTo>
                      <a:lnTo>
                        <a:pt x="479" y="410"/>
                      </a:lnTo>
                      <a:lnTo>
                        <a:pt x="479" y="410"/>
                      </a:lnTo>
                      <a:lnTo>
                        <a:pt x="481" y="410"/>
                      </a:lnTo>
                      <a:lnTo>
                        <a:pt x="481" y="413"/>
                      </a:lnTo>
                      <a:lnTo>
                        <a:pt x="484" y="413"/>
                      </a:lnTo>
                      <a:lnTo>
                        <a:pt x="484" y="413"/>
                      </a:lnTo>
                      <a:lnTo>
                        <a:pt x="487" y="413"/>
                      </a:lnTo>
                      <a:lnTo>
                        <a:pt x="487" y="416"/>
                      </a:lnTo>
                      <a:lnTo>
                        <a:pt x="490" y="416"/>
                      </a:lnTo>
                      <a:lnTo>
                        <a:pt x="490" y="416"/>
                      </a:lnTo>
                      <a:lnTo>
                        <a:pt x="493" y="416"/>
                      </a:lnTo>
                      <a:lnTo>
                        <a:pt x="493" y="419"/>
                      </a:lnTo>
                      <a:lnTo>
                        <a:pt x="496" y="419"/>
                      </a:lnTo>
                      <a:lnTo>
                        <a:pt x="496" y="422"/>
                      </a:lnTo>
                      <a:lnTo>
                        <a:pt x="499" y="422"/>
                      </a:lnTo>
                      <a:lnTo>
                        <a:pt x="499" y="422"/>
                      </a:lnTo>
                      <a:lnTo>
                        <a:pt x="502" y="422"/>
                      </a:lnTo>
                      <a:lnTo>
                        <a:pt x="502" y="424"/>
                      </a:lnTo>
                      <a:lnTo>
                        <a:pt x="505" y="424"/>
                      </a:lnTo>
                      <a:lnTo>
                        <a:pt x="505" y="424"/>
                      </a:lnTo>
                      <a:lnTo>
                        <a:pt x="507" y="424"/>
                      </a:lnTo>
                      <a:lnTo>
                        <a:pt x="507" y="427"/>
                      </a:lnTo>
                      <a:lnTo>
                        <a:pt x="510" y="427"/>
                      </a:lnTo>
                      <a:lnTo>
                        <a:pt x="510" y="430"/>
                      </a:lnTo>
                      <a:lnTo>
                        <a:pt x="513" y="430"/>
                      </a:lnTo>
                      <a:lnTo>
                        <a:pt x="513" y="430"/>
                      </a:lnTo>
                      <a:lnTo>
                        <a:pt x="516" y="430"/>
                      </a:lnTo>
                      <a:lnTo>
                        <a:pt x="516" y="433"/>
                      </a:lnTo>
                      <a:lnTo>
                        <a:pt x="519" y="433"/>
                      </a:lnTo>
                      <a:lnTo>
                        <a:pt x="525" y="433"/>
                      </a:lnTo>
                      <a:lnTo>
                        <a:pt x="528" y="433"/>
                      </a:lnTo>
                      <a:lnTo>
                        <a:pt x="528" y="436"/>
                      </a:lnTo>
                      <a:lnTo>
                        <a:pt x="531" y="436"/>
                      </a:lnTo>
                      <a:lnTo>
                        <a:pt x="531" y="436"/>
                      </a:lnTo>
                      <a:lnTo>
                        <a:pt x="533" y="436"/>
                      </a:lnTo>
                      <a:lnTo>
                        <a:pt x="533" y="433"/>
                      </a:lnTo>
                      <a:lnTo>
                        <a:pt x="536" y="433"/>
                      </a:lnTo>
                      <a:lnTo>
                        <a:pt x="539" y="433"/>
                      </a:lnTo>
                      <a:lnTo>
                        <a:pt x="542" y="433"/>
                      </a:lnTo>
                      <a:lnTo>
                        <a:pt x="542" y="430"/>
                      </a:lnTo>
                      <a:lnTo>
                        <a:pt x="545" y="430"/>
                      </a:lnTo>
                      <a:lnTo>
                        <a:pt x="545" y="430"/>
                      </a:lnTo>
                      <a:lnTo>
                        <a:pt x="548" y="430"/>
                      </a:lnTo>
                      <a:lnTo>
                        <a:pt x="548" y="427"/>
                      </a:lnTo>
                      <a:lnTo>
                        <a:pt x="551" y="427"/>
                      </a:lnTo>
                      <a:lnTo>
                        <a:pt x="551" y="424"/>
                      </a:lnTo>
                      <a:lnTo>
                        <a:pt x="554" y="424"/>
                      </a:lnTo>
                      <a:lnTo>
                        <a:pt x="554" y="424"/>
                      </a:lnTo>
                      <a:lnTo>
                        <a:pt x="556" y="424"/>
                      </a:lnTo>
                      <a:lnTo>
                        <a:pt x="556" y="422"/>
                      </a:lnTo>
                      <a:lnTo>
                        <a:pt x="559" y="422"/>
                      </a:lnTo>
                      <a:lnTo>
                        <a:pt x="559" y="419"/>
                      </a:lnTo>
                      <a:lnTo>
                        <a:pt x="562" y="419"/>
                      </a:lnTo>
                      <a:lnTo>
                        <a:pt x="562" y="413"/>
                      </a:lnTo>
                      <a:lnTo>
                        <a:pt x="565" y="413"/>
                      </a:lnTo>
                      <a:lnTo>
                        <a:pt x="565" y="410"/>
                      </a:lnTo>
                      <a:lnTo>
                        <a:pt x="568" y="410"/>
                      </a:lnTo>
                      <a:lnTo>
                        <a:pt x="568" y="407"/>
                      </a:lnTo>
                      <a:lnTo>
                        <a:pt x="571" y="407"/>
                      </a:lnTo>
                      <a:lnTo>
                        <a:pt x="571" y="404"/>
                      </a:lnTo>
                      <a:lnTo>
                        <a:pt x="574" y="404"/>
                      </a:lnTo>
                      <a:lnTo>
                        <a:pt x="574" y="398"/>
                      </a:lnTo>
                      <a:lnTo>
                        <a:pt x="577" y="398"/>
                      </a:lnTo>
                      <a:lnTo>
                        <a:pt x="577" y="396"/>
                      </a:lnTo>
                      <a:lnTo>
                        <a:pt x="580" y="396"/>
                      </a:lnTo>
                      <a:lnTo>
                        <a:pt x="580" y="393"/>
                      </a:lnTo>
                      <a:lnTo>
                        <a:pt x="582" y="393"/>
                      </a:lnTo>
                      <a:lnTo>
                        <a:pt x="582" y="387"/>
                      </a:lnTo>
                      <a:lnTo>
                        <a:pt x="585" y="387"/>
                      </a:lnTo>
                      <a:lnTo>
                        <a:pt x="585" y="384"/>
                      </a:lnTo>
                      <a:lnTo>
                        <a:pt x="588" y="384"/>
                      </a:lnTo>
                      <a:lnTo>
                        <a:pt x="588" y="381"/>
                      </a:lnTo>
                      <a:lnTo>
                        <a:pt x="591" y="381"/>
                      </a:lnTo>
                      <a:lnTo>
                        <a:pt x="591" y="375"/>
                      </a:lnTo>
                      <a:lnTo>
                        <a:pt x="594" y="375"/>
                      </a:lnTo>
                      <a:lnTo>
                        <a:pt x="594" y="372"/>
                      </a:lnTo>
                      <a:lnTo>
                        <a:pt x="597" y="372"/>
                      </a:lnTo>
                      <a:lnTo>
                        <a:pt x="597" y="370"/>
                      </a:lnTo>
                      <a:lnTo>
                        <a:pt x="600" y="370"/>
                      </a:lnTo>
                      <a:lnTo>
                        <a:pt x="600" y="367"/>
                      </a:lnTo>
                      <a:lnTo>
                        <a:pt x="603" y="367"/>
                      </a:lnTo>
                      <a:lnTo>
                        <a:pt x="603" y="364"/>
                      </a:lnTo>
                      <a:lnTo>
                        <a:pt x="605" y="364"/>
                      </a:lnTo>
                      <a:lnTo>
                        <a:pt x="605" y="361"/>
                      </a:lnTo>
                      <a:lnTo>
                        <a:pt x="608" y="361"/>
                      </a:lnTo>
                      <a:lnTo>
                        <a:pt x="608" y="358"/>
                      </a:lnTo>
                      <a:lnTo>
                        <a:pt x="611" y="358"/>
                      </a:lnTo>
                      <a:lnTo>
                        <a:pt x="611" y="355"/>
                      </a:lnTo>
                      <a:lnTo>
                        <a:pt x="614" y="355"/>
                      </a:lnTo>
                      <a:lnTo>
                        <a:pt x="614" y="355"/>
                      </a:lnTo>
                      <a:lnTo>
                        <a:pt x="617" y="355"/>
                      </a:lnTo>
                      <a:lnTo>
                        <a:pt x="617" y="352"/>
                      </a:lnTo>
                      <a:lnTo>
                        <a:pt x="620" y="352"/>
                      </a:lnTo>
                      <a:lnTo>
                        <a:pt x="620" y="352"/>
                      </a:lnTo>
                      <a:lnTo>
                        <a:pt x="623" y="352"/>
                      </a:lnTo>
                      <a:lnTo>
                        <a:pt x="623" y="349"/>
                      </a:lnTo>
                      <a:lnTo>
                        <a:pt x="626" y="349"/>
                      </a:lnTo>
                      <a:lnTo>
                        <a:pt x="634" y="349"/>
                      </a:lnTo>
                      <a:lnTo>
                        <a:pt x="637" y="349"/>
                      </a:lnTo>
                      <a:lnTo>
                        <a:pt x="637" y="352"/>
                      </a:lnTo>
                      <a:lnTo>
                        <a:pt x="640" y="352"/>
                      </a:lnTo>
                      <a:lnTo>
                        <a:pt x="643" y="352"/>
                      </a:lnTo>
                      <a:lnTo>
                        <a:pt x="646" y="352"/>
                      </a:lnTo>
                      <a:lnTo>
                        <a:pt x="646" y="355"/>
                      </a:lnTo>
                      <a:lnTo>
                        <a:pt x="649" y="355"/>
                      </a:lnTo>
                      <a:lnTo>
                        <a:pt x="649" y="355"/>
                      </a:lnTo>
                      <a:lnTo>
                        <a:pt x="652" y="355"/>
                      </a:lnTo>
                      <a:lnTo>
                        <a:pt x="652" y="358"/>
                      </a:lnTo>
                      <a:lnTo>
                        <a:pt x="655" y="358"/>
                      </a:lnTo>
                      <a:lnTo>
                        <a:pt x="655" y="361"/>
                      </a:lnTo>
                      <a:lnTo>
                        <a:pt x="657" y="361"/>
                      </a:lnTo>
                      <a:lnTo>
                        <a:pt x="657" y="361"/>
                      </a:lnTo>
                      <a:lnTo>
                        <a:pt x="660" y="361"/>
                      </a:lnTo>
                      <a:lnTo>
                        <a:pt x="660" y="364"/>
                      </a:lnTo>
                      <a:lnTo>
                        <a:pt x="663" y="364"/>
                      </a:lnTo>
                      <a:lnTo>
                        <a:pt x="663" y="367"/>
                      </a:lnTo>
                      <a:lnTo>
                        <a:pt x="666" y="367"/>
                      </a:lnTo>
                      <a:lnTo>
                        <a:pt x="666" y="367"/>
                      </a:lnTo>
                      <a:lnTo>
                        <a:pt x="669" y="367"/>
                      </a:lnTo>
                      <a:lnTo>
                        <a:pt x="669" y="370"/>
                      </a:lnTo>
                      <a:lnTo>
                        <a:pt x="672" y="370"/>
                      </a:lnTo>
                      <a:lnTo>
                        <a:pt x="672" y="372"/>
                      </a:lnTo>
                      <a:lnTo>
                        <a:pt x="675" y="372"/>
                      </a:lnTo>
                      <a:lnTo>
                        <a:pt x="675" y="372"/>
                      </a:lnTo>
                      <a:lnTo>
                        <a:pt x="678" y="372"/>
                      </a:lnTo>
                      <a:lnTo>
                        <a:pt x="678" y="375"/>
                      </a:lnTo>
                      <a:lnTo>
                        <a:pt x="680" y="375"/>
                      </a:lnTo>
                      <a:lnTo>
                        <a:pt x="680" y="378"/>
                      </a:lnTo>
                      <a:lnTo>
                        <a:pt x="683" y="378"/>
                      </a:lnTo>
                      <a:lnTo>
                        <a:pt x="683" y="378"/>
                      </a:lnTo>
                      <a:lnTo>
                        <a:pt x="686" y="378"/>
                      </a:lnTo>
                      <a:lnTo>
                        <a:pt x="686" y="381"/>
                      </a:lnTo>
                      <a:lnTo>
                        <a:pt x="689" y="381"/>
                      </a:lnTo>
                      <a:lnTo>
                        <a:pt x="689" y="384"/>
                      </a:lnTo>
                      <a:lnTo>
                        <a:pt x="692" y="384"/>
                      </a:lnTo>
                      <a:lnTo>
                        <a:pt x="692" y="384"/>
                      </a:lnTo>
                      <a:lnTo>
                        <a:pt x="695" y="384"/>
                      </a:lnTo>
                      <a:lnTo>
                        <a:pt x="695" y="387"/>
                      </a:lnTo>
                      <a:lnTo>
                        <a:pt x="698" y="387"/>
                      </a:lnTo>
                      <a:lnTo>
                        <a:pt x="701" y="387"/>
                      </a:lnTo>
                      <a:lnTo>
                        <a:pt x="704" y="387"/>
                      </a:lnTo>
                      <a:lnTo>
                        <a:pt x="704" y="390"/>
                      </a:lnTo>
                      <a:lnTo>
                        <a:pt x="706" y="390"/>
                      </a:lnTo>
                      <a:lnTo>
                        <a:pt x="706" y="390"/>
                      </a:lnTo>
                      <a:lnTo>
                        <a:pt x="709" y="390"/>
                      </a:lnTo>
                      <a:lnTo>
                        <a:pt x="709" y="393"/>
                      </a:lnTo>
                      <a:lnTo>
                        <a:pt x="712" y="393"/>
                      </a:lnTo>
                      <a:lnTo>
                        <a:pt x="715" y="393"/>
                      </a:lnTo>
                      <a:lnTo>
                        <a:pt x="718" y="393"/>
                      </a:lnTo>
                      <a:lnTo>
                        <a:pt x="718" y="396"/>
                      </a:lnTo>
                      <a:lnTo>
                        <a:pt x="721" y="396"/>
                      </a:lnTo>
                      <a:lnTo>
                        <a:pt x="724" y="396"/>
                      </a:lnTo>
                      <a:lnTo>
                        <a:pt x="727" y="396"/>
                      </a:lnTo>
                      <a:lnTo>
                        <a:pt x="727" y="398"/>
                      </a:lnTo>
                      <a:lnTo>
                        <a:pt x="730" y="398"/>
                      </a:lnTo>
                      <a:lnTo>
                        <a:pt x="730" y="398"/>
                      </a:lnTo>
                      <a:lnTo>
                        <a:pt x="732" y="398"/>
                      </a:lnTo>
                      <a:lnTo>
                        <a:pt x="732" y="401"/>
                      </a:lnTo>
                      <a:lnTo>
                        <a:pt x="735" y="401"/>
                      </a:lnTo>
                      <a:lnTo>
                        <a:pt x="738" y="401"/>
                      </a:lnTo>
                      <a:lnTo>
                        <a:pt x="741" y="401"/>
                      </a:lnTo>
                      <a:lnTo>
                        <a:pt x="741" y="404"/>
                      </a:lnTo>
                      <a:lnTo>
                        <a:pt x="744" y="404"/>
                      </a:lnTo>
                      <a:lnTo>
                        <a:pt x="744" y="404"/>
                      </a:lnTo>
                      <a:lnTo>
                        <a:pt x="747" y="404"/>
                      </a:lnTo>
                      <a:lnTo>
                        <a:pt x="747" y="407"/>
                      </a:lnTo>
                      <a:lnTo>
                        <a:pt x="750" y="407"/>
                      </a:lnTo>
                      <a:lnTo>
                        <a:pt x="750" y="407"/>
                      </a:lnTo>
                      <a:lnTo>
                        <a:pt x="753" y="407"/>
                      </a:lnTo>
                      <a:lnTo>
                        <a:pt x="753" y="410"/>
                      </a:lnTo>
                      <a:lnTo>
                        <a:pt x="755" y="410"/>
                      </a:lnTo>
                      <a:lnTo>
                        <a:pt x="755" y="410"/>
                      </a:lnTo>
                      <a:lnTo>
                        <a:pt x="758" y="410"/>
                      </a:lnTo>
                      <a:lnTo>
                        <a:pt x="758" y="413"/>
                      </a:lnTo>
                      <a:lnTo>
                        <a:pt x="761" y="413"/>
                      </a:lnTo>
                      <a:lnTo>
                        <a:pt x="761" y="413"/>
                      </a:lnTo>
                      <a:lnTo>
                        <a:pt x="764" y="413"/>
                      </a:lnTo>
                      <a:lnTo>
                        <a:pt x="764" y="416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0" name="Freeform 166">
                  <a:extLst>
                    <a:ext uri="{FF2B5EF4-FFF2-40B4-BE49-F238E27FC236}">
                      <a16:creationId xmlns:a16="http://schemas.microsoft.com/office/drawing/2014/main" id="{9C44C833-8A4E-A6B5-6A56-B8E78DC90A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3" y="1417"/>
                  <a:ext cx="1133" cy="47"/>
                </a:xfrm>
                <a:custGeom>
                  <a:avLst/>
                  <a:gdLst>
                    <a:gd name="T0" fmla="*/ 6 w 1133"/>
                    <a:gd name="T1" fmla="*/ 44 h 47"/>
                    <a:gd name="T2" fmla="*/ 32 w 1133"/>
                    <a:gd name="T3" fmla="*/ 47 h 47"/>
                    <a:gd name="T4" fmla="*/ 43 w 1133"/>
                    <a:gd name="T5" fmla="*/ 44 h 47"/>
                    <a:gd name="T6" fmla="*/ 49 w 1133"/>
                    <a:gd name="T7" fmla="*/ 38 h 47"/>
                    <a:gd name="T8" fmla="*/ 58 w 1133"/>
                    <a:gd name="T9" fmla="*/ 32 h 47"/>
                    <a:gd name="T10" fmla="*/ 63 w 1133"/>
                    <a:gd name="T11" fmla="*/ 26 h 47"/>
                    <a:gd name="T12" fmla="*/ 72 w 1133"/>
                    <a:gd name="T13" fmla="*/ 21 h 47"/>
                    <a:gd name="T14" fmla="*/ 78 w 1133"/>
                    <a:gd name="T15" fmla="*/ 15 h 47"/>
                    <a:gd name="T16" fmla="*/ 87 w 1133"/>
                    <a:gd name="T17" fmla="*/ 12 h 47"/>
                    <a:gd name="T18" fmla="*/ 92 w 1133"/>
                    <a:gd name="T19" fmla="*/ 6 h 47"/>
                    <a:gd name="T20" fmla="*/ 101 w 1133"/>
                    <a:gd name="T21" fmla="*/ 3 h 47"/>
                    <a:gd name="T22" fmla="*/ 144 w 1133"/>
                    <a:gd name="T23" fmla="*/ 0 h 47"/>
                    <a:gd name="T24" fmla="*/ 205 w 1133"/>
                    <a:gd name="T25" fmla="*/ 3 h 47"/>
                    <a:gd name="T26" fmla="*/ 219 w 1133"/>
                    <a:gd name="T27" fmla="*/ 9 h 47"/>
                    <a:gd name="T28" fmla="*/ 231 w 1133"/>
                    <a:gd name="T29" fmla="*/ 12 h 47"/>
                    <a:gd name="T30" fmla="*/ 242 w 1133"/>
                    <a:gd name="T31" fmla="*/ 15 h 47"/>
                    <a:gd name="T32" fmla="*/ 285 w 1133"/>
                    <a:gd name="T33" fmla="*/ 18 h 47"/>
                    <a:gd name="T34" fmla="*/ 297 w 1133"/>
                    <a:gd name="T35" fmla="*/ 12 h 47"/>
                    <a:gd name="T36" fmla="*/ 309 w 1133"/>
                    <a:gd name="T37" fmla="*/ 9 h 47"/>
                    <a:gd name="T38" fmla="*/ 332 w 1133"/>
                    <a:gd name="T39" fmla="*/ 6 h 47"/>
                    <a:gd name="T40" fmla="*/ 349 w 1133"/>
                    <a:gd name="T41" fmla="*/ 9 h 47"/>
                    <a:gd name="T42" fmla="*/ 358 w 1133"/>
                    <a:gd name="T43" fmla="*/ 15 h 47"/>
                    <a:gd name="T44" fmla="*/ 369 w 1133"/>
                    <a:gd name="T45" fmla="*/ 18 h 47"/>
                    <a:gd name="T46" fmla="*/ 384 w 1133"/>
                    <a:gd name="T47" fmla="*/ 21 h 47"/>
                    <a:gd name="T48" fmla="*/ 418 w 1133"/>
                    <a:gd name="T49" fmla="*/ 23 h 47"/>
                    <a:gd name="T50" fmla="*/ 430 w 1133"/>
                    <a:gd name="T51" fmla="*/ 18 h 47"/>
                    <a:gd name="T52" fmla="*/ 441 w 1133"/>
                    <a:gd name="T53" fmla="*/ 15 h 47"/>
                    <a:gd name="T54" fmla="*/ 453 w 1133"/>
                    <a:gd name="T55" fmla="*/ 12 h 47"/>
                    <a:gd name="T56" fmla="*/ 467 w 1133"/>
                    <a:gd name="T57" fmla="*/ 9 h 47"/>
                    <a:gd name="T58" fmla="*/ 505 w 1133"/>
                    <a:gd name="T59" fmla="*/ 9 h 47"/>
                    <a:gd name="T60" fmla="*/ 525 w 1133"/>
                    <a:gd name="T61" fmla="*/ 12 h 47"/>
                    <a:gd name="T62" fmla="*/ 559 w 1133"/>
                    <a:gd name="T63" fmla="*/ 15 h 47"/>
                    <a:gd name="T64" fmla="*/ 588 w 1133"/>
                    <a:gd name="T65" fmla="*/ 12 h 47"/>
                    <a:gd name="T66" fmla="*/ 614 w 1133"/>
                    <a:gd name="T67" fmla="*/ 12 h 47"/>
                    <a:gd name="T68" fmla="*/ 632 w 1133"/>
                    <a:gd name="T69" fmla="*/ 15 h 47"/>
                    <a:gd name="T70" fmla="*/ 646 w 1133"/>
                    <a:gd name="T71" fmla="*/ 18 h 47"/>
                    <a:gd name="T72" fmla="*/ 660 w 1133"/>
                    <a:gd name="T73" fmla="*/ 21 h 47"/>
                    <a:gd name="T74" fmla="*/ 675 w 1133"/>
                    <a:gd name="T75" fmla="*/ 26 h 47"/>
                    <a:gd name="T76" fmla="*/ 724 w 1133"/>
                    <a:gd name="T77" fmla="*/ 29 h 47"/>
                    <a:gd name="T78" fmla="*/ 741 w 1133"/>
                    <a:gd name="T79" fmla="*/ 32 h 47"/>
                    <a:gd name="T80" fmla="*/ 758 w 1133"/>
                    <a:gd name="T81" fmla="*/ 35 h 47"/>
                    <a:gd name="T82" fmla="*/ 770 w 1133"/>
                    <a:gd name="T83" fmla="*/ 35 h 47"/>
                    <a:gd name="T84" fmla="*/ 787 w 1133"/>
                    <a:gd name="T85" fmla="*/ 32 h 47"/>
                    <a:gd name="T86" fmla="*/ 793 w 1133"/>
                    <a:gd name="T87" fmla="*/ 29 h 47"/>
                    <a:gd name="T88" fmla="*/ 802 w 1133"/>
                    <a:gd name="T89" fmla="*/ 26 h 47"/>
                    <a:gd name="T90" fmla="*/ 807 w 1133"/>
                    <a:gd name="T91" fmla="*/ 21 h 47"/>
                    <a:gd name="T92" fmla="*/ 816 w 1133"/>
                    <a:gd name="T93" fmla="*/ 15 h 47"/>
                    <a:gd name="T94" fmla="*/ 822 w 1133"/>
                    <a:gd name="T95" fmla="*/ 12 h 47"/>
                    <a:gd name="T96" fmla="*/ 833 w 1133"/>
                    <a:gd name="T97" fmla="*/ 9 h 47"/>
                    <a:gd name="T98" fmla="*/ 865 w 1133"/>
                    <a:gd name="T99" fmla="*/ 9 h 47"/>
                    <a:gd name="T100" fmla="*/ 911 w 1133"/>
                    <a:gd name="T101" fmla="*/ 6 h 47"/>
                    <a:gd name="T102" fmla="*/ 957 w 1133"/>
                    <a:gd name="T103" fmla="*/ 3 h 47"/>
                    <a:gd name="T104" fmla="*/ 972 w 1133"/>
                    <a:gd name="T105" fmla="*/ 6 h 47"/>
                    <a:gd name="T106" fmla="*/ 983 w 1133"/>
                    <a:gd name="T107" fmla="*/ 12 h 47"/>
                    <a:gd name="T108" fmla="*/ 995 w 1133"/>
                    <a:gd name="T109" fmla="*/ 15 h 47"/>
                    <a:gd name="T110" fmla="*/ 1030 w 1133"/>
                    <a:gd name="T111" fmla="*/ 18 h 47"/>
                    <a:gd name="T112" fmla="*/ 1099 w 1133"/>
                    <a:gd name="T113" fmla="*/ 21 h 47"/>
                    <a:gd name="T114" fmla="*/ 1113 w 1133"/>
                    <a:gd name="T115" fmla="*/ 15 h 47"/>
                    <a:gd name="T116" fmla="*/ 1128 w 1133"/>
                    <a:gd name="T117" fmla="*/ 1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133" h="47">
                      <a:moveTo>
                        <a:pt x="0" y="41"/>
                      </a:moveTo>
                      <a:lnTo>
                        <a:pt x="0" y="41"/>
                      </a:lnTo>
                      <a:lnTo>
                        <a:pt x="3" y="41"/>
                      </a:lnTo>
                      <a:lnTo>
                        <a:pt x="3" y="44"/>
                      </a:lnTo>
                      <a:lnTo>
                        <a:pt x="6" y="44"/>
                      </a:lnTo>
                      <a:lnTo>
                        <a:pt x="6" y="44"/>
                      </a:lnTo>
                      <a:lnTo>
                        <a:pt x="9" y="44"/>
                      </a:lnTo>
                      <a:lnTo>
                        <a:pt x="9" y="47"/>
                      </a:lnTo>
                      <a:lnTo>
                        <a:pt x="12" y="47"/>
                      </a:lnTo>
                      <a:lnTo>
                        <a:pt x="32" y="47"/>
                      </a:lnTo>
                      <a:lnTo>
                        <a:pt x="35" y="47"/>
                      </a:lnTo>
                      <a:lnTo>
                        <a:pt x="35" y="44"/>
                      </a:lnTo>
                      <a:lnTo>
                        <a:pt x="37" y="44"/>
                      </a:lnTo>
                      <a:lnTo>
                        <a:pt x="40" y="44"/>
                      </a:lnTo>
                      <a:lnTo>
                        <a:pt x="43" y="44"/>
                      </a:lnTo>
                      <a:lnTo>
                        <a:pt x="43" y="41"/>
                      </a:lnTo>
                      <a:lnTo>
                        <a:pt x="46" y="41"/>
                      </a:lnTo>
                      <a:lnTo>
                        <a:pt x="46" y="38"/>
                      </a:lnTo>
                      <a:lnTo>
                        <a:pt x="49" y="38"/>
                      </a:lnTo>
                      <a:lnTo>
                        <a:pt x="49" y="38"/>
                      </a:lnTo>
                      <a:lnTo>
                        <a:pt x="52" y="38"/>
                      </a:lnTo>
                      <a:lnTo>
                        <a:pt x="52" y="35"/>
                      </a:lnTo>
                      <a:lnTo>
                        <a:pt x="55" y="35"/>
                      </a:lnTo>
                      <a:lnTo>
                        <a:pt x="55" y="32"/>
                      </a:lnTo>
                      <a:lnTo>
                        <a:pt x="58" y="32"/>
                      </a:lnTo>
                      <a:lnTo>
                        <a:pt x="58" y="32"/>
                      </a:lnTo>
                      <a:lnTo>
                        <a:pt x="61" y="32"/>
                      </a:lnTo>
                      <a:lnTo>
                        <a:pt x="61" y="29"/>
                      </a:lnTo>
                      <a:lnTo>
                        <a:pt x="63" y="29"/>
                      </a:lnTo>
                      <a:lnTo>
                        <a:pt x="63" y="26"/>
                      </a:lnTo>
                      <a:lnTo>
                        <a:pt x="66" y="26"/>
                      </a:lnTo>
                      <a:lnTo>
                        <a:pt x="66" y="23"/>
                      </a:lnTo>
                      <a:lnTo>
                        <a:pt x="69" y="23"/>
                      </a:lnTo>
                      <a:lnTo>
                        <a:pt x="69" y="21"/>
                      </a:lnTo>
                      <a:lnTo>
                        <a:pt x="72" y="21"/>
                      </a:lnTo>
                      <a:lnTo>
                        <a:pt x="72" y="21"/>
                      </a:lnTo>
                      <a:lnTo>
                        <a:pt x="75" y="21"/>
                      </a:lnTo>
                      <a:lnTo>
                        <a:pt x="75" y="18"/>
                      </a:lnTo>
                      <a:lnTo>
                        <a:pt x="78" y="18"/>
                      </a:lnTo>
                      <a:lnTo>
                        <a:pt x="78" y="15"/>
                      </a:lnTo>
                      <a:lnTo>
                        <a:pt x="81" y="15"/>
                      </a:lnTo>
                      <a:lnTo>
                        <a:pt x="81" y="12"/>
                      </a:lnTo>
                      <a:lnTo>
                        <a:pt x="84" y="12"/>
                      </a:lnTo>
                      <a:lnTo>
                        <a:pt x="84" y="12"/>
                      </a:lnTo>
                      <a:lnTo>
                        <a:pt x="87" y="12"/>
                      </a:lnTo>
                      <a:lnTo>
                        <a:pt x="87" y="9"/>
                      </a:lnTo>
                      <a:lnTo>
                        <a:pt x="89" y="9"/>
                      </a:lnTo>
                      <a:lnTo>
                        <a:pt x="89" y="9"/>
                      </a:lnTo>
                      <a:lnTo>
                        <a:pt x="92" y="9"/>
                      </a:lnTo>
                      <a:lnTo>
                        <a:pt x="92" y="6"/>
                      </a:lnTo>
                      <a:lnTo>
                        <a:pt x="95" y="6"/>
                      </a:lnTo>
                      <a:lnTo>
                        <a:pt x="95" y="6"/>
                      </a:lnTo>
                      <a:lnTo>
                        <a:pt x="98" y="6"/>
                      </a:lnTo>
                      <a:lnTo>
                        <a:pt x="98" y="3"/>
                      </a:lnTo>
                      <a:lnTo>
                        <a:pt x="101" y="3"/>
                      </a:lnTo>
                      <a:lnTo>
                        <a:pt x="104" y="3"/>
                      </a:lnTo>
                      <a:lnTo>
                        <a:pt x="107" y="3"/>
                      </a:lnTo>
                      <a:lnTo>
                        <a:pt x="107" y="0"/>
                      </a:lnTo>
                      <a:lnTo>
                        <a:pt x="110" y="0"/>
                      </a:lnTo>
                      <a:lnTo>
                        <a:pt x="144" y="0"/>
                      </a:lnTo>
                      <a:lnTo>
                        <a:pt x="147" y="0"/>
                      </a:lnTo>
                      <a:lnTo>
                        <a:pt x="147" y="3"/>
                      </a:lnTo>
                      <a:lnTo>
                        <a:pt x="150" y="3"/>
                      </a:lnTo>
                      <a:lnTo>
                        <a:pt x="202" y="3"/>
                      </a:lnTo>
                      <a:lnTo>
                        <a:pt x="205" y="3"/>
                      </a:lnTo>
                      <a:lnTo>
                        <a:pt x="205" y="6"/>
                      </a:lnTo>
                      <a:lnTo>
                        <a:pt x="208" y="6"/>
                      </a:lnTo>
                      <a:lnTo>
                        <a:pt x="216" y="6"/>
                      </a:lnTo>
                      <a:lnTo>
                        <a:pt x="219" y="6"/>
                      </a:lnTo>
                      <a:lnTo>
                        <a:pt x="219" y="9"/>
                      </a:lnTo>
                      <a:lnTo>
                        <a:pt x="222" y="9"/>
                      </a:lnTo>
                      <a:lnTo>
                        <a:pt x="225" y="9"/>
                      </a:lnTo>
                      <a:lnTo>
                        <a:pt x="228" y="9"/>
                      </a:lnTo>
                      <a:lnTo>
                        <a:pt x="228" y="12"/>
                      </a:lnTo>
                      <a:lnTo>
                        <a:pt x="231" y="12"/>
                      </a:lnTo>
                      <a:lnTo>
                        <a:pt x="234" y="12"/>
                      </a:lnTo>
                      <a:lnTo>
                        <a:pt x="236" y="12"/>
                      </a:lnTo>
                      <a:lnTo>
                        <a:pt x="236" y="15"/>
                      </a:lnTo>
                      <a:lnTo>
                        <a:pt x="239" y="15"/>
                      </a:lnTo>
                      <a:lnTo>
                        <a:pt x="242" y="15"/>
                      </a:lnTo>
                      <a:lnTo>
                        <a:pt x="245" y="15"/>
                      </a:lnTo>
                      <a:lnTo>
                        <a:pt x="245" y="18"/>
                      </a:lnTo>
                      <a:lnTo>
                        <a:pt x="248" y="18"/>
                      </a:lnTo>
                      <a:lnTo>
                        <a:pt x="283" y="18"/>
                      </a:lnTo>
                      <a:lnTo>
                        <a:pt x="285" y="18"/>
                      </a:lnTo>
                      <a:lnTo>
                        <a:pt x="285" y="15"/>
                      </a:lnTo>
                      <a:lnTo>
                        <a:pt x="288" y="15"/>
                      </a:lnTo>
                      <a:lnTo>
                        <a:pt x="294" y="15"/>
                      </a:lnTo>
                      <a:lnTo>
                        <a:pt x="297" y="15"/>
                      </a:lnTo>
                      <a:lnTo>
                        <a:pt x="297" y="12"/>
                      </a:lnTo>
                      <a:lnTo>
                        <a:pt x="300" y="12"/>
                      </a:lnTo>
                      <a:lnTo>
                        <a:pt x="303" y="12"/>
                      </a:lnTo>
                      <a:lnTo>
                        <a:pt x="306" y="12"/>
                      </a:lnTo>
                      <a:lnTo>
                        <a:pt x="306" y="9"/>
                      </a:lnTo>
                      <a:lnTo>
                        <a:pt x="309" y="9"/>
                      </a:lnTo>
                      <a:lnTo>
                        <a:pt x="317" y="9"/>
                      </a:lnTo>
                      <a:lnTo>
                        <a:pt x="320" y="9"/>
                      </a:lnTo>
                      <a:lnTo>
                        <a:pt x="320" y="6"/>
                      </a:lnTo>
                      <a:lnTo>
                        <a:pt x="323" y="6"/>
                      </a:lnTo>
                      <a:lnTo>
                        <a:pt x="332" y="6"/>
                      </a:lnTo>
                      <a:lnTo>
                        <a:pt x="335" y="6"/>
                      </a:lnTo>
                      <a:lnTo>
                        <a:pt x="335" y="9"/>
                      </a:lnTo>
                      <a:lnTo>
                        <a:pt x="337" y="9"/>
                      </a:lnTo>
                      <a:lnTo>
                        <a:pt x="346" y="9"/>
                      </a:lnTo>
                      <a:lnTo>
                        <a:pt x="349" y="9"/>
                      </a:lnTo>
                      <a:lnTo>
                        <a:pt x="349" y="12"/>
                      </a:lnTo>
                      <a:lnTo>
                        <a:pt x="352" y="12"/>
                      </a:lnTo>
                      <a:lnTo>
                        <a:pt x="355" y="12"/>
                      </a:lnTo>
                      <a:lnTo>
                        <a:pt x="358" y="12"/>
                      </a:lnTo>
                      <a:lnTo>
                        <a:pt x="358" y="15"/>
                      </a:lnTo>
                      <a:lnTo>
                        <a:pt x="360" y="15"/>
                      </a:lnTo>
                      <a:lnTo>
                        <a:pt x="363" y="15"/>
                      </a:lnTo>
                      <a:lnTo>
                        <a:pt x="366" y="15"/>
                      </a:lnTo>
                      <a:lnTo>
                        <a:pt x="366" y="18"/>
                      </a:lnTo>
                      <a:lnTo>
                        <a:pt x="369" y="18"/>
                      </a:lnTo>
                      <a:lnTo>
                        <a:pt x="372" y="18"/>
                      </a:lnTo>
                      <a:lnTo>
                        <a:pt x="375" y="18"/>
                      </a:lnTo>
                      <a:lnTo>
                        <a:pt x="375" y="21"/>
                      </a:lnTo>
                      <a:lnTo>
                        <a:pt x="378" y="21"/>
                      </a:lnTo>
                      <a:lnTo>
                        <a:pt x="384" y="21"/>
                      </a:lnTo>
                      <a:lnTo>
                        <a:pt x="386" y="21"/>
                      </a:lnTo>
                      <a:lnTo>
                        <a:pt x="386" y="23"/>
                      </a:lnTo>
                      <a:lnTo>
                        <a:pt x="389" y="23"/>
                      </a:lnTo>
                      <a:lnTo>
                        <a:pt x="415" y="23"/>
                      </a:lnTo>
                      <a:lnTo>
                        <a:pt x="418" y="23"/>
                      </a:lnTo>
                      <a:lnTo>
                        <a:pt x="418" y="21"/>
                      </a:lnTo>
                      <a:lnTo>
                        <a:pt x="421" y="21"/>
                      </a:lnTo>
                      <a:lnTo>
                        <a:pt x="427" y="21"/>
                      </a:lnTo>
                      <a:lnTo>
                        <a:pt x="430" y="21"/>
                      </a:lnTo>
                      <a:lnTo>
                        <a:pt x="430" y="18"/>
                      </a:lnTo>
                      <a:lnTo>
                        <a:pt x="433" y="18"/>
                      </a:lnTo>
                      <a:lnTo>
                        <a:pt x="435" y="18"/>
                      </a:lnTo>
                      <a:lnTo>
                        <a:pt x="438" y="18"/>
                      </a:lnTo>
                      <a:lnTo>
                        <a:pt x="438" y="15"/>
                      </a:lnTo>
                      <a:lnTo>
                        <a:pt x="441" y="15"/>
                      </a:lnTo>
                      <a:lnTo>
                        <a:pt x="444" y="15"/>
                      </a:lnTo>
                      <a:lnTo>
                        <a:pt x="447" y="15"/>
                      </a:lnTo>
                      <a:lnTo>
                        <a:pt x="447" y="12"/>
                      </a:lnTo>
                      <a:lnTo>
                        <a:pt x="450" y="12"/>
                      </a:lnTo>
                      <a:lnTo>
                        <a:pt x="453" y="12"/>
                      </a:lnTo>
                      <a:lnTo>
                        <a:pt x="456" y="12"/>
                      </a:lnTo>
                      <a:lnTo>
                        <a:pt x="456" y="9"/>
                      </a:lnTo>
                      <a:lnTo>
                        <a:pt x="459" y="9"/>
                      </a:lnTo>
                      <a:lnTo>
                        <a:pt x="464" y="9"/>
                      </a:lnTo>
                      <a:lnTo>
                        <a:pt x="467" y="9"/>
                      </a:lnTo>
                      <a:lnTo>
                        <a:pt x="467" y="6"/>
                      </a:lnTo>
                      <a:lnTo>
                        <a:pt x="470" y="6"/>
                      </a:lnTo>
                      <a:lnTo>
                        <a:pt x="502" y="6"/>
                      </a:lnTo>
                      <a:lnTo>
                        <a:pt x="505" y="6"/>
                      </a:lnTo>
                      <a:lnTo>
                        <a:pt x="505" y="9"/>
                      </a:lnTo>
                      <a:lnTo>
                        <a:pt x="508" y="9"/>
                      </a:lnTo>
                      <a:lnTo>
                        <a:pt x="519" y="9"/>
                      </a:lnTo>
                      <a:lnTo>
                        <a:pt x="522" y="9"/>
                      </a:lnTo>
                      <a:lnTo>
                        <a:pt x="522" y="12"/>
                      </a:lnTo>
                      <a:lnTo>
                        <a:pt x="525" y="12"/>
                      </a:lnTo>
                      <a:lnTo>
                        <a:pt x="539" y="12"/>
                      </a:lnTo>
                      <a:lnTo>
                        <a:pt x="542" y="12"/>
                      </a:lnTo>
                      <a:lnTo>
                        <a:pt x="542" y="15"/>
                      </a:lnTo>
                      <a:lnTo>
                        <a:pt x="545" y="15"/>
                      </a:lnTo>
                      <a:lnTo>
                        <a:pt x="559" y="15"/>
                      </a:lnTo>
                      <a:lnTo>
                        <a:pt x="562" y="15"/>
                      </a:lnTo>
                      <a:lnTo>
                        <a:pt x="562" y="12"/>
                      </a:lnTo>
                      <a:lnTo>
                        <a:pt x="565" y="12"/>
                      </a:lnTo>
                      <a:lnTo>
                        <a:pt x="585" y="12"/>
                      </a:lnTo>
                      <a:lnTo>
                        <a:pt x="588" y="12"/>
                      </a:lnTo>
                      <a:lnTo>
                        <a:pt x="588" y="9"/>
                      </a:lnTo>
                      <a:lnTo>
                        <a:pt x="591" y="9"/>
                      </a:lnTo>
                      <a:lnTo>
                        <a:pt x="611" y="9"/>
                      </a:lnTo>
                      <a:lnTo>
                        <a:pt x="614" y="9"/>
                      </a:lnTo>
                      <a:lnTo>
                        <a:pt x="614" y="12"/>
                      </a:lnTo>
                      <a:lnTo>
                        <a:pt x="617" y="12"/>
                      </a:lnTo>
                      <a:lnTo>
                        <a:pt x="626" y="12"/>
                      </a:lnTo>
                      <a:lnTo>
                        <a:pt x="629" y="12"/>
                      </a:lnTo>
                      <a:lnTo>
                        <a:pt x="629" y="15"/>
                      </a:lnTo>
                      <a:lnTo>
                        <a:pt x="632" y="15"/>
                      </a:lnTo>
                      <a:lnTo>
                        <a:pt x="634" y="15"/>
                      </a:lnTo>
                      <a:lnTo>
                        <a:pt x="637" y="15"/>
                      </a:lnTo>
                      <a:lnTo>
                        <a:pt x="637" y="18"/>
                      </a:lnTo>
                      <a:lnTo>
                        <a:pt x="640" y="18"/>
                      </a:lnTo>
                      <a:lnTo>
                        <a:pt x="646" y="18"/>
                      </a:lnTo>
                      <a:lnTo>
                        <a:pt x="649" y="18"/>
                      </a:lnTo>
                      <a:lnTo>
                        <a:pt x="649" y="21"/>
                      </a:lnTo>
                      <a:lnTo>
                        <a:pt x="652" y="21"/>
                      </a:lnTo>
                      <a:lnTo>
                        <a:pt x="658" y="21"/>
                      </a:lnTo>
                      <a:lnTo>
                        <a:pt x="660" y="21"/>
                      </a:lnTo>
                      <a:lnTo>
                        <a:pt x="660" y="23"/>
                      </a:lnTo>
                      <a:lnTo>
                        <a:pt x="663" y="23"/>
                      </a:lnTo>
                      <a:lnTo>
                        <a:pt x="672" y="23"/>
                      </a:lnTo>
                      <a:lnTo>
                        <a:pt x="675" y="23"/>
                      </a:lnTo>
                      <a:lnTo>
                        <a:pt x="675" y="26"/>
                      </a:lnTo>
                      <a:lnTo>
                        <a:pt x="678" y="26"/>
                      </a:lnTo>
                      <a:lnTo>
                        <a:pt x="718" y="26"/>
                      </a:lnTo>
                      <a:lnTo>
                        <a:pt x="721" y="26"/>
                      </a:lnTo>
                      <a:lnTo>
                        <a:pt x="721" y="29"/>
                      </a:lnTo>
                      <a:lnTo>
                        <a:pt x="724" y="29"/>
                      </a:lnTo>
                      <a:lnTo>
                        <a:pt x="732" y="29"/>
                      </a:lnTo>
                      <a:lnTo>
                        <a:pt x="735" y="29"/>
                      </a:lnTo>
                      <a:lnTo>
                        <a:pt x="735" y="32"/>
                      </a:lnTo>
                      <a:lnTo>
                        <a:pt x="738" y="32"/>
                      </a:lnTo>
                      <a:lnTo>
                        <a:pt x="741" y="32"/>
                      </a:lnTo>
                      <a:lnTo>
                        <a:pt x="744" y="32"/>
                      </a:lnTo>
                      <a:lnTo>
                        <a:pt x="744" y="35"/>
                      </a:lnTo>
                      <a:lnTo>
                        <a:pt x="747" y="35"/>
                      </a:lnTo>
                      <a:lnTo>
                        <a:pt x="756" y="35"/>
                      </a:lnTo>
                      <a:lnTo>
                        <a:pt x="758" y="35"/>
                      </a:lnTo>
                      <a:lnTo>
                        <a:pt x="758" y="38"/>
                      </a:lnTo>
                      <a:lnTo>
                        <a:pt x="761" y="38"/>
                      </a:lnTo>
                      <a:lnTo>
                        <a:pt x="767" y="38"/>
                      </a:lnTo>
                      <a:lnTo>
                        <a:pt x="770" y="38"/>
                      </a:lnTo>
                      <a:lnTo>
                        <a:pt x="770" y="35"/>
                      </a:lnTo>
                      <a:lnTo>
                        <a:pt x="773" y="35"/>
                      </a:lnTo>
                      <a:lnTo>
                        <a:pt x="782" y="35"/>
                      </a:lnTo>
                      <a:lnTo>
                        <a:pt x="784" y="35"/>
                      </a:lnTo>
                      <a:lnTo>
                        <a:pt x="784" y="32"/>
                      </a:lnTo>
                      <a:lnTo>
                        <a:pt x="787" y="32"/>
                      </a:lnTo>
                      <a:lnTo>
                        <a:pt x="787" y="32"/>
                      </a:lnTo>
                      <a:lnTo>
                        <a:pt x="790" y="32"/>
                      </a:lnTo>
                      <a:lnTo>
                        <a:pt x="790" y="29"/>
                      </a:lnTo>
                      <a:lnTo>
                        <a:pt x="793" y="29"/>
                      </a:lnTo>
                      <a:lnTo>
                        <a:pt x="793" y="29"/>
                      </a:lnTo>
                      <a:lnTo>
                        <a:pt x="796" y="29"/>
                      </a:lnTo>
                      <a:lnTo>
                        <a:pt x="796" y="26"/>
                      </a:lnTo>
                      <a:lnTo>
                        <a:pt x="799" y="26"/>
                      </a:lnTo>
                      <a:lnTo>
                        <a:pt x="799" y="26"/>
                      </a:lnTo>
                      <a:lnTo>
                        <a:pt x="802" y="26"/>
                      </a:lnTo>
                      <a:lnTo>
                        <a:pt x="802" y="23"/>
                      </a:lnTo>
                      <a:lnTo>
                        <a:pt x="805" y="23"/>
                      </a:lnTo>
                      <a:lnTo>
                        <a:pt x="805" y="21"/>
                      </a:lnTo>
                      <a:lnTo>
                        <a:pt x="807" y="21"/>
                      </a:lnTo>
                      <a:lnTo>
                        <a:pt x="807" y="21"/>
                      </a:lnTo>
                      <a:lnTo>
                        <a:pt x="810" y="21"/>
                      </a:lnTo>
                      <a:lnTo>
                        <a:pt x="810" y="18"/>
                      </a:lnTo>
                      <a:lnTo>
                        <a:pt x="813" y="18"/>
                      </a:lnTo>
                      <a:lnTo>
                        <a:pt x="813" y="15"/>
                      </a:lnTo>
                      <a:lnTo>
                        <a:pt x="816" y="15"/>
                      </a:lnTo>
                      <a:lnTo>
                        <a:pt x="816" y="15"/>
                      </a:lnTo>
                      <a:lnTo>
                        <a:pt x="819" y="15"/>
                      </a:lnTo>
                      <a:lnTo>
                        <a:pt x="819" y="12"/>
                      </a:lnTo>
                      <a:lnTo>
                        <a:pt x="822" y="12"/>
                      </a:lnTo>
                      <a:lnTo>
                        <a:pt x="822" y="12"/>
                      </a:lnTo>
                      <a:lnTo>
                        <a:pt x="825" y="12"/>
                      </a:lnTo>
                      <a:lnTo>
                        <a:pt x="825" y="9"/>
                      </a:lnTo>
                      <a:lnTo>
                        <a:pt x="828" y="9"/>
                      </a:lnTo>
                      <a:lnTo>
                        <a:pt x="831" y="9"/>
                      </a:lnTo>
                      <a:lnTo>
                        <a:pt x="833" y="9"/>
                      </a:lnTo>
                      <a:lnTo>
                        <a:pt x="833" y="6"/>
                      </a:lnTo>
                      <a:lnTo>
                        <a:pt x="836" y="6"/>
                      </a:lnTo>
                      <a:lnTo>
                        <a:pt x="862" y="6"/>
                      </a:lnTo>
                      <a:lnTo>
                        <a:pt x="865" y="6"/>
                      </a:lnTo>
                      <a:lnTo>
                        <a:pt x="865" y="9"/>
                      </a:lnTo>
                      <a:lnTo>
                        <a:pt x="868" y="9"/>
                      </a:lnTo>
                      <a:lnTo>
                        <a:pt x="906" y="9"/>
                      </a:lnTo>
                      <a:lnTo>
                        <a:pt x="908" y="9"/>
                      </a:lnTo>
                      <a:lnTo>
                        <a:pt x="908" y="6"/>
                      </a:lnTo>
                      <a:lnTo>
                        <a:pt x="911" y="6"/>
                      </a:lnTo>
                      <a:lnTo>
                        <a:pt x="920" y="6"/>
                      </a:lnTo>
                      <a:lnTo>
                        <a:pt x="923" y="6"/>
                      </a:lnTo>
                      <a:lnTo>
                        <a:pt x="923" y="3"/>
                      </a:lnTo>
                      <a:lnTo>
                        <a:pt x="926" y="3"/>
                      </a:lnTo>
                      <a:lnTo>
                        <a:pt x="957" y="3"/>
                      </a:lnTo>
                      <a:lnTo>
                        <a:pt x="960" y="3"/>
                      </a:lnTo>
                      <a:lnTo>
                        <a:pt x="960" y="6"/>
                      </a:lnTo>
                      <a:lnTo>
                        <a:pt x="963" y="6"/>
                      </a:lnTo>
                      <a:lnTo>
                        <a:pt x="969" y="6"/>
                      </a:lnTo>
                      <a:lnTo>
                        <a:pt x="972" y="6"/>
                      </a:lnTo>
                      <a:lnTo>
                        <a:pt x="972" y="9"/>
                      </a:lnTo>
                      <a:lnTo>
                        <a:pt x="975" y="9"/>
                      </a:lnTo>
                      <a:lnTo>
                        <a:pt x="981" y="9"/>
                      </a:lnTo>
                      <a:lnTo>
                        <a:pt x="983" y="9"/>
                      </a:lnTo>
                      <a:lnTo>
                        <a:pt x="983" y="12"/>
                      </a:lnTo>
                      <a:lnTo>
                        <a:pt x="986" y="12"/>
                      </a:lnTo>
                      <a:lnTo>
                        <a:pt x="989" y="12"/>
                      </a:lnTo>
                      <a:lnTo>
                        <a:pt x="992" y="12"/>
                      </a:lnTo>
                      <a:lnTo>
                        <a:pt x="992" y="15"/>
                      </a:lnTo>
                      <a:lnTo>
                        <a:pt x="995" y="15"/>
                      </a:lnTo>
                      <a:lnTo>
                        <a:pt x="1004" y="15"/>
                      </a:lnTo>
                      <a:lnTo>
                        <a:pt x="1006" y="15"/>
                      </a:lnTo>
                      <a:lnTo>
                        <a:pt x="1006" y="18"/>
                      </a:lnTo>
                      <a:lnTo>
                        <a:pt x="1009" y="18"/>
                      </a:lnTo>
                      <a:lnTo>
                        <a:pt x="1030" y="18"/>
                      </a:lnTo>
                      <a:lnTo>
                        <a:pt x="1032" y="18"/>
                      </a:lnTo>
                      <a:lnTo>
                        <a:pt x="1032" y="21"/>
                      </a:lnTo>
                      <a:lnTo>
                        <a:pt x="1035" y="21"/>
                      </a:lnTo>
                      <a:lnTo>
                        <a:pt x="1096" y="21"/>
                      </a:lnTo>
                      <a:lnTo>
                        <a:pt x="1099" y="21"/>
                      </a:lnTo>
                      <a:lnTo>
                        <a:pt x="1099" y="18"/>
                      </a:lnTo>
                      <a:lnTo>
                        <a:pt x="1102" y="18"/>
                      </a:lnTo>
                      <a:lnTo>
                        <a:pt x="1110" y="18"/>
                      </a:lnTo>
                      <a:lnTo>
                        <a:pt x="1113" y="18"/>
                      </a:lnTo>
                      <a:lnTo>
                        <a:pt x="1113" y="15"/>
                      </a:lnTo>
                      <a:lnTo>
                        <a:pt x="1116" y="15"/>
                      </a:lnTo>
                      <a:lnTo>
                        <a:pt x="1122" y="15"/>
                      </a:lnTo>
                      <a:lnTo>
                        <a:pt x="1125" y="15"/>
                      </a:lnTo>
                      <a:lnTo>
                        <a:pt x="1125" y="12"/>
                      </a:lnTo>
                      <a:lnTo>
                        <a:pt x="1128" y="12"/>
                      </a:lnTo>
                      <a:lnTo>
                        <a:pt x="1133" y="12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prstDash val="lgDashDot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1" name="Line 167">
                  <a:extLst>
                    <a:ext uri="{FF2B5EF4-FFF2-40B4-BE49-F238E27FC236}">
                      <a16:creationId xmlns:a16="http://schemas.microsoft.com/office/drawing/2014/main" id="{E8DE3511-89EF-BC38-25CE-3DD65EF8A0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93" y="82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2" name="Line 168">
                  <a:extLst>
                    <a:ext uri="{FF2B5EF4-FFF2-40B4-BE49-F238E27FC236}">
                      <a16:creationId xmlns:a16="http://schemas.microsoft.com/office/drawing/2014/main" id="{11879D38-32B2-932B-FB0F-D6CD4784D9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90" y="82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3" name="Line 169">
                  <a:extLst>
                    <a:ext uri="{FF2B5EF4-FFF2-40B4-BE49-F238E27FC236}">
                      <a16:creationId xmlns:a16="http://schemas.microsoft.com/office/drawing/2014/main" id="{9708F2E7-D6CE-2DE2-202C-50DF9313A0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87" y="828"/>
                  <a:ext cx="0" cy="1656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4" name="Line 170">
                  <a:extLst>
                    <a:ext uri="{FF2B5EF4-FFF2-40B4-BE49-F238E27FC236}">
                      <a16:creationId xmlns:a16="http://schemas.microsoft.com/office/drawing/2014/main" id="{8BEB3B98-B2F9-6835-1CBC-ED35900ADF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38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Line 171">
                  <a:extLst>
                    <a:ext uri="{FF2B5EF4-FFF2-40B4-BE49-F238E27FC236}">
                      <a16:creationId xmlns:a16="http://schemas.microsoft.com/office/drawing/2014/main" id="{9BE0F970-5CA2-DE66-B068-0B0BDEAFEC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42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6" name="Line 172">
                  <a:extLst>
                    <a:ext uri="{FF2B5EF4-FFF2-40B4-BE49-F238E27FC236}">
                      <a16:creationId xmlns:a16="http://schemas.microsoft.com/office/drawing/2014/main" id="{59BBE95D-C3DE-559C-F139-727A4A4DBC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46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7" name="Line 173">
                  <a:extLst>
                    <a:ext uri="{FF2B5EF4-FFF2-40B4-BE49-F238E27FC236}">
                      <a16:creationId xmlns:a16="http://schemas.microsoft.com/office/drawing/2014/main" id="{E06D5F9B-B622-217E-0B6D-1888ECB8FF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2333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Rectangle 174">
                  <a:extLst>
                    <a:ext uri="{FF2B5EF4-FFF2-40B4-BE49-F238E27FC236}">
                      <a16:creationId xmlns:a16="http://schemas.microsoft.com/office/drawing/2014/main" id="{C0E64072-02FD-B7FC-07DE-EEB38730A0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9" y="2310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-0.025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9" name="Line 175">
                  <a:extLst>
                    <a:ext uri="{FF2B5EF4-FFF2-40B4-BE49-F238E27FC236}">
                      <a16:creationId xmlns:a16="http://schemas.microsoft.com/office/drawing/2014/main" id="{928BD5BB-E377-6E97-2AE7-412CA73A3C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29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Line 176">
                  <a:extLst>
                    <a:ext uri="{FF2B5EF4-FFF2-40B4-BE49-F238E27FC236}">
                      <a16:creationId xmlns:a16="http://schemas.microsoft.com/office/drawing/2014/main" id="{9F195ACB-EAEE-A6A1-5DAC-ED14A299A4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244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1" name="Line 177">
                  <a:extLst>
                    <a:ext uri="{FF2B5EF4-FFF2-40B4-BE49-F238E27FC236}">
                      <a16:creationId xmlns:a16="http://schemas.microsoft.com/office/drawing/2014/main" id="{CE4B6E2B-C1EB-6734-1D0A-F4C40DD6BB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20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2" name="Line 178">
                  <a:extLst>
                    <a:ext uri="{FF2B5EF4-FFF2-40B4-BE49-F238E27FC236}">
                      <a16:creationId xmlns:a16="http://schemas.microsoft.com/office/drawing/2014/main" id="{5026C99C-C368-3F84-FD8E-F6D09AC976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2154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3" name="Rectangle 179">
                  <a:extLst>
                    <a:ext uri="{FF2B5EF4-FFF2-40B4-BE49-F238E27FC236}">
                      <a16:creationId xmlns:a16="http://schemas.microsoft.com/office/drawing/2014/main" id="{0FBD5978-F784-6B27-C3E4-1234AB19F0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9" y="2130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-0.020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Line 180">
                  <a:extLst>
                    <a:ext uri="{FF2B5EF4-FFF2-40B4-BE49-F238E27FC236}">
                      <a16:creationId xmlns:a16="http://schemas.microsoft.com/office/drawing/2014/main" id="{68A965FF-CBF0-5244-8239-8270B8BC78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11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5" name="Line 181">
                  <a:extLst>
                    <a:ext uri="{FF2B5EF4-FFF2-40B4-BE49-F238E27FC236}">
                      <a16:creationId xmlns:a16="http://schemas.microsoft.com/office/drawing/2014/main" id="{CD9D3639-9827-132C-7284-ED3D9A4077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06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Line 182">
                  <a:extLst>
                    <a:ext uri="{FF2B5EF4-FFF2-40B4-BE49-F238E27FC236}">
                      <a16:creationId xmlns:a16="http://schemas.microsoft.com/office/drawing/2014/main" id="{A3B51938-E764-F758-C1BF-12D58597DB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202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Line 183">
                  <a:extLst>
                    <a:ext uri="{FF2B5EF4-FFF2-40B4-BE49-F238E27FC236}">
                      <a16:creationId xmlns:a16="http://schemas.microsoft.com/office/drawing/2014/main" id="{87CBABC7-BF92-1EB0-B30B-78559BFF8D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197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Rectangle 184">
                  <a:extLst>
                    <a:ext uri="{FF2B5EF4-FFF2-40B4-BE49-F238E27FC236}">
                      <a16:creationId xmlns:a16="http://schemas.microsoft.com/office/drawing/2014/main" id="{4C3A01B1-774E-474E-AF65-A3933FCBB0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9" y="1951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-0.015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9" name="Line 185">
                  <a:extLst>
                    <a:ext uri="{FF2B5EF4-FFF2-40B4-BE49-F238E27FC236}">
                      <a16:creationId xmlns:a16="http://schemas.microsoft.com/office/drawing/2014/main" id="{7406C268-B241-0C0E-A2DC-27385E9C37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93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0" name="Line 186">
                  <a:extLst>
                    <a:ext uri="{FF2B5EF4-FFF2-40B4-BE49-F238E27FC236}">
                      <a16:creationId xmlns:a16="http://schemas.microsoft.com/office/drawing/2014/main" id="{5F1DF90A-F89C-B3F3-03A2-56A3DFD314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88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1" name="Line 187">
                  <a:extLst>
                    <a:ext uri="{FF2B5EF4-FFF2-40B4-BE49-F238E27FC236}">
                      <a16:creationId xmlns:a16="http://schemas.microsoft.com/office/drawing/2014/main" id="{22C36AE0-D102-141F-7A88-FA50AA4A79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839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2" name="Line 188">
                  <a:extLst>
                    <a:ext uri="{FF2B5EF4-FFF2-40B4-BE49-F238E27FC236}">
                      <a16:creationId xmlns:a16="http://schemas.microsoft.com/office/drawing/2014/main" id="{95070BE7-AEE2-3D6E-F585-98267ED91D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1796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3" name="Rectangle 189">
                  <a:extLst>
                    <a:ext uri="{FF2B5EF4-FFF2-40B4-BE49-F238E27FC236}">
                      <a16:creationId xmlns:a16="http://schemas.microsoft.com/office/drawing/2014/main" id="{4919A5F6-952C-F969-551A-B8B6935313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9" y="1772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-0.010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4" name="Line 190">
                  <a:extLst>
                    <a:ext uri="{FF2B5EF4-FFF2-40B4-BE49-F238E27FC236}">
                      <a16:creationId xmlns:a16="http://schemas.microsoft.com/office/drawing/2014/main" id="{2CA06A31-D1AD-B22A-A759-6A6FC7A9CE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75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5" name="Line 191">
                  <a:extLst>
                    <a:ext uri="{FF2B5EF4-FFF2-40B4-BE49-F238E27FC236}">
                      <a16:creationId xmlns:a16="http://schemas.microsoft.com/office/drawing/2014/main" id="{BFA56CD7-C558-B8D1-A512-F039D70226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70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Line 192">
                  <a:extLst>
                    <a:ext uri="{FF2B5EF4-FFF2-40B4-BE49-F238E27FC236}">
                      <a16:creationId xmlns:a16="http://schemas.microsoft.com/office/drawing/2014/main" id="{E80FFF95-9F06-4923-9729-E0A029EA8D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66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7" name="Line 193">
                  <a:extLst>
                    <a:ext uri="{FF2B5EF4-FFF2-40B4-BE49-F238E27FC236}">
                      <a16:creationId xmlns:a16="http://schemas.microsoft.com/office/drawing/2014/main" id="{3B2A3579-BBFC-D432-DB4D-B0622A7B04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161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8" name="Rectangle 194">
                  <a:extLst>
                    <a:ext uri="{FF2B5EF4-FFF2-40B4-BE49-F238E27FC236}">
                      <a16:creationId xmlns:a16="http://schemas.microsoft.com/office/drawing/2014/main" id="{61153FDE-025B-6EE0-D62E-6386410B48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9" y="1593"/>
                  <a:ext cx="152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-0.005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Line 195">
                  <a:extLst>
                    <a:ext uri="{FF2B5EF4-FFF2-40B4-BE49-F238E27FC236}">
                      <a16:creationId xmlns:a16="http://schemas.microsoft.com/office/drawing/2014/main" id="{9A636DC2-579A-8A53-18C2-1A9A1EC966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57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Line 196">
                  <a:extLst>
                    <a:ext uri="{FF2B5EF4-FFF2-40B4-BE49-F238E27FC236}">
                      <a16:creationId xmlns:a16="http://schemas.microsoft.com/office/drawing/2014/main" id="{44162838-7D27-D516-9785-F337F51D27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52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1" name="Line 197">
                  <a:extLst>
                    <a:ext uri="{FF2B5EF4-FFF2-40B4-BE49-F238E27FC236}">
                      <a16:creationId xmlns:a16="http://schemas.microsoft.com/office/drawing/2014/main" id="{ACFBCB54-D198-5C1A-FCF7-FF4E53B5D96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48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Line 198">
                  <a:extLst>
                    <a:ext uri="{FF2B5EF4-FFF2-40B4-BE49-F238E27FC236}">
                      <a16:creationId xmlns:a16="http://schemas.microsoft.com/office/drawing/2014/main" id="{EF757B6A-9927-0ACD-5A1C-0E521DD7E6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143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Rectangle 199">
                  <a:extLst>
                    <a:ext uri="{FF2B5EF4-FFF2-40B4-BE49-F238E27FC236}">
                      <a16:creationId xmlns:a16="http://schemas.microsoft.com/office/drawing/2014/main" id="{F629CA1F-CD99-8B44-10F6-E091A00519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22" y="1411"/>
                  <a:ext cx="15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Line 200">
                  <a:extLst>
                    <a:ext uri="{FF2B5EF4-FFF2-40B4-BE49-F238E27FC236}">
                      <a16:creationId xmlns:a16="http://schemas.microsoft.com/office/drawing/2014/main" id="{02D1FA48-0192-1B79-5C32-B879DF2F53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39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" name="Line 201">
                  <a:extLst>
                    <a:ext uri="{FF2B5EF4-FFF2-40B4-BE49-F238E27FC236}">
                      <a16:creationId xmlns:a16="http://schemas.microsoft.com/office/drawing/2014/main" id="{F03E28D8-341D-2DDA-9250-B6C83ED286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345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Line 202">
                  <a:extLst>
                    <a:ext uri="{FF2B5EF4-FFF2-40B4-BE49-F238E27FC236}">
                      <a16:creationId xmlns:a16="http://schemas.microsoft.com/office/drawing/2014/main" id="{CCAA3F5F-AC49-1CB8-93DB-D776CF9142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30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7" name="Line 203">
                  <a:extLst>
                    <a:ext uri="{FF2B5EF4-FFF2-40B4-BE49-F238E27FC236}">
                      <a16:creationId xmlns:a16="http://schemas.microsoft.com/office/drawing/2014/main" id="{38FAD38E-D824-F46A-D968-85420F828D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1255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Rectangle 204">
                  <a:extLst>
                    <a:ext uri="{FF2B5EF4-FFF2-40B4-BE49-F238E27FC236}">
                      <a16:creationId xmlns:a16="http://schemas.microsoft.com/office/drawing/2014/main" id="{024B1BC9-F430-0D58-A2F1-E82851BFA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22" y="1232"/>
                  <a:ext cx="15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0.005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9" name="Line 205">
                  <a:extLst>
                    <a:ext uri="{FF2B5EF4-FFF2-40B4-BE49-F238E27FC236}">
                      <a16:creationId xmlns:a16="http://schemas.microsoft.com/office/drawing/2014/main" id="{DB3C2C2C-16E2-3E80-6C17-39527C1FB6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21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0" name="Line 206">
                  <a:extLst>
                    <a:ext uri="{FF2B5EF4-FFF2-40B4-BE49-F238E27FC236}">
                      <a16:creationId xmlns:a16="http://schemas.microsoft.com/office/drawing/2014/main" id="{55276272-5C39-F3F0-DE73-7DB9E7443C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166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1" name="Line 207">
                  <a:extLst>
                    <a:ext uri="{FF2B5EF4-FFF2-40B4-BE49-F238E27FC236}">
                      <a16:creationId xmlns:a16="http://schemas.microsoft.com/office/drawing/2014/main" id="{50A20AEE-7AD6-D408-76AF-3B611A4ADA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122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2" name="Line 208">
                  <a:extLst>
                    <a:ext uri="{FF2B5EF4-FFF2-40B4-BE49-F238E27FC236}">
                      <a16:creationId xmlns:a16="http://schemas.microsoft.com/office/drawing/2014/main" id="{C1E6C175-5DDD-49D1-C833-E9DF520200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1076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3" name="Rectangle 209">
                  <a:extLst>
                    <a:ext uri="{FF2B5EF4-FFF2-40B4-BE49-F238E27FC236}">
                      <a16:creationId xmlns:a16="http://schemas.microsoft.com/office/drawing/2014/main" id="{B61DAEE5-1C1B-8901-9998-7BCBC301BA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22" y="1052"/>
                  <a:ext cx="15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0.010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4" name="Line 210">
                  <a:extLst>
                    <a:ext uri="{FF2B5EF4-FFF2-40B4-BE49-F238E27FC236}">
                      <a16:creationId xmlns:a16="http://schemas.microsoft.com/office/drawing/2014/main" id="{2309F409-B5B8-1232-225E-3C168B8A4B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103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Line 211">
                  <a:extLst>
                    <a:ext uri="{FF2B5EF4-FFF2-40B4-BE49-F238E27FC236}">
                      <a16:creationId xmlns:a16="http://schemas.microsoft.com/office/drawing/2014/main" id="{345D0948-6D59-D329-11CC-0CB24C1DF5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987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6" name="Line 212">
                  <a:extLst>
                    <a:ext uri="{FF2B5EF4-FFF2-40B4-BE49-F238E27FC236}">
                      <a16:creationId xmlns:a16="http://schemas.microsoft.com/office/drawing/2014/main" id="{0784E4C1-BE22-2A66-7FDC-5E9825A2DE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940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7" name="Line 213">
                  <a:extLst>
                    <a:ext uri="{FF2B5EF4-FFF2-40B4-BE49-F238E27FC236}">
                      <a16:creationId xmlns:a16="http://schemas.microsoft.com/office/drawing/2014/main" id="{99D6541C-9F1E-3670-3D90-AEBB06A326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84" y="897"/>
                  <a:ext cx="9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8" name="Rectangle 214">
                  <a:extLst>
                    <a:ext uri="{FF2B5EF4-FFF2-40B4-BE49-F238E27FC236}">
                      <a16:creationId xmlns:a16="http://schemas.microsoft.com/office/drawing/2014/main" id="{4EF6DA2C-E907-EE75-0236-DF6B135F56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22" y="873"/>
                  <a:ext cx="150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0.015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9" name="Line 215">
                  <a:extLst>
                    <a:ext uri="{FF2B5EF4-FFF2-40B4-BE49-F238E27FC236}">
                      <a16:creationId xmlns:a16="http://schemas.microsoft.com/office/drawing/2014/main" id="{B2B28B9C-24B0-C896-E8D3-F5D73AF121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90" y="851"/>
                  <a:ext cx="3" cy="0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0" name="Rectangle 216">
                  <a:extLst>
                    <a:ext uri="{FF2B5EF4-FFF2-40B4-BE49-F238E27FC236}">
                      <a16:creationId xmlns:a16="http://schemas.microsoft.com/office/drawing/2014/main" id="{9A7053DC-EBFF-2988-5B67-30654CE84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281" y="1747"/>
                  <a:ext cx="308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Absorbance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1" name="Line 217">
                  <a:extLst>
                    <a:ext uri="{FF2B5EF4-FFF2-40B4-BE49-F238E27FC236}">
                      <a16:creationId xmlns:a16="http://schemas.microsoft.com/office/drawing/2014/main" id="{098069C6-2B75-106E-EDAE-C75ACD0FE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87" y="2484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2" name="Line 218">
                  <a:extLst>
                    <a:ext uri="{FF2B5EF4-FFF2-40B4-BE49-F238E27FC236}">
                      <a16:creationId xmlns:a16="http://schemas.microsoft.com/office/drawing/2014/main" id="{C9AA5669-8B96-D5AC-06F7-A6A6676AB4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87" y="2487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3" name="Line 219">
                  <a:extLst>
                    <a:ext uri="{FF2B5EF4-FFF2-40B4-BE49-F238E27FC236}">
                      <a16:creationId xmlns:a16="http://schemas.microsoft.com/office/drawing/2014/main" id="{E1E403B0-F973-C7E4-314C-B1F4AC0277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87" y="2490"/>
                  <a:ext cx="2682" cy="0"/>
                </a:xfrm>
                <a:prstGeom prst="line">
                  <a:avLst/>
                </a:prstGeom>
                <a:noFill/>
                <a:ln w="4763">
                  <a:solidFill>
                    <a:srgbClr val="C0C0C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4" name="Line 220">
                  <a:extLst>
                    <a:ext uri="{FF2B5EF4-FFF2-40B4-BE49-F238E27FC236}">
                      <a16:creationId xmlns:a16="http://schemas.microsoft.com/office/drawing/2014/main" id="{55ED5749-B1D6-AE8C-605A-5F44E4AF93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237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5" name="Line 221">
                  <a:extLst>
                    <a:ext uri="{FF2B5EF4-FFF2-40B4-BE49-F238E27FC236}">
                      <a16:creationId xmlns:a16="http://schemas.microsoft.com/office/drawing/2014/main" id="{D579E002-41A9-15E7-2C4E-F41FF283A3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29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6" name="Line 222">
                  <a:extLst>
                    <a:ext uri="{FF2B5EF4-FFF2-40B4-BE49-F238E27FC236}">
                      <a16:creationId xmlns:a16="http://schemas.microsoft.com/office/drawing/2014/main" id="{8BB50495-2F86-9E94-73EB-318A87CBF5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144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7" name="Rectangle 223">
                  <a:extLst>
                    <a:ext uri="{FF2B5EF4-FFF2-40B4-BE49-F238E27FC236}">
                      <a16:creationId xmlns:a16="http://schemas.microsoft.com/office/drawing/2014/main" id="{086CDBA2-5FA6-56F9-C04A-76DF231F0A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58" y="2495"/>
                  <a:ext cx="16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1200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8" name="Line 224">
                  <a:extLst>
                    <a:ext uri="{FF2B5EF4-FFF2-40B4-BE49-F238E27FC236}">
                      <a16:creationId xmlns:a16="http://schemas.microsoft.com/office/drawing/2014/main" id="{E5A2A36B-97E5-45D7-52AF-87230C21F4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5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9" name="Line 225">
                  <a:extLst>
                    <a:ext uri="{FF2B5EF4-FFF2-40B4-BE49-F238E27FC236}">
                      <a16:creationId xmlns:a16="http://schemas.microsoft.com/office/drawing/2014/main" id="{25AB7FD1-C4B1-5B86-A29B-43EF01D9C8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60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0" name="Line 226">
                  <a:extLst>
                    <a:ext uri="{FF2B5EF4-FFF2-40B4-BE49-F238E27FC236}">
                      <a16:creationId xmlns:a16="http://schemas.microsoft.com/office/drawing/2014/main" id="{E8AC96EF-E3AB-78FE-4DD9-35CDCFCDD7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867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1" name="Line 227">
                  <a:extLst>
                    <a:ext uri="{FF2B5EF4-FFF2-40B4-BE49-F238E27FC236}">
                      <a16:creationId xmlns:a16="http://schemas.microsoft.com/office/drawing/2014/main" id="{6F6BD29B-841F-0A8E-B634-266B5B57D8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75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2" name="Line 228">
                  <a:extLst>
                    <a:ext uri="{FF2B5EF4-FFF2-40B4-BE49-F238E27FC236}">
                      <a16:creationId xmlns:a16="http://schemas.microsoft.com/office/drawing/2014/main" id="{091686F9-1D2C-D059-CFDE-E40EB9B52A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83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3" name="Rectangle 229">
                  <a:extLst>
                    <a:ext uri="{FF2B5EF4-FFF2-40B4-BE49-F238E27FC236}">
                      <a16:creationId xmlns:a16="http://schemas.microsoft.com/office/drawing/2014/main" id="{E0036704-8871-EA8C-0007-C8287B465D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597" y="2495"/>
                  <a:ext cx="16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1300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4" name="Line 230">
                  <a:extLst>
                    <a:ext uri="{FF2B5EF4-FFF2-40B4-BE49-F238E27FC236}">
                      <a16:creationId xmlns:a16="http://schemas.microsoft.com/office/drawing/2014/main" id="{FEA0CACC-AFE3-19AE-C7D7-548DA57F62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93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5" name="Line 231">
                  <a:extLst>
                    <a:ext uri="{FF2B5EF4-FFF2-40B4-BE49-F238E27FC236}">
                      <a16:creationId xmlns:a16="http://schemas.microsoft.com/office/drawing/2014/main" id="{0F650C02-DBFC-7761-4371-ACD309D74D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01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6" name="Line 232">
                  <a:extLst>
                    <a:ext uri="{FF2B5EF4-FFF2-40B4-BE49-F238E27FC236}">
                      <a16:creationId xmlns:a16="http://schemas.microsoft.com/office/drawing/2014/main" id="{C51026EA-0E4A-C77E-6481-ACB3FE70BB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09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7" name="Line 233">
                  <a:extLst>
                    <a:ext uri="{FF2B5EF4-FFF2-40B4-BE49-F238E27FC236}">
                      <a16:creationId xmlns:a16="http://schemas.microsoft.com/office/drawing/2014/main" id="{DA935833-18B2-FAD9-103C-7351589A7A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317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8" name="Line 234">
                  <a:extLst>
                    <a:ext uri="{FF2B5EF4-FFF2-40B4-BE49-F238E27FC236}">
                      <a16:creationId xmlns:a16="http://schemas.microsoft.com/office/drawing/2014/main" id="{50ED609B-D6FD-3390-A611-6AD937D130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24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9" name="Rectangle 235">
                  <a:extLst>
                    <a:ext uri="{FF2B5EF4-FFF2-40B4-BE49-F238E27FC236}">
                      <a16:creationId xmlns:a16="http://schemas.microsoft.com/office/drawing/2014/main" id="{23FEB98C-D83E-8A9E-E18D-056DA44D54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8" y="2495"/>
                  <a:ext cx="16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1400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0" name="Line 236">
                  <a:extLst>
                    <a:ext uri="{FF2B5EF4-FFF2-40B4-BE49-F238E27FC236}">
                      <a16:creationId xmlns:a16="http://schemas.microsoft.com/office/drawing/2014/main" id="{11F429E0-14C9-0A74-B638-21CFD49A82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3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1" name="Line 237">
                  <a:extLst>
                    <a:ext uri="{FF2B5EF4-FFF2-40B4-BE49-F238E27FC236}">
                      <a16:creationId xmlns:a16="http://schemas.microsoft.com/office/drawing/2014/main" id="{E543D4EE-286D-D555-F171-3D67D63608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040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2" name="Line 238">
                  <a:extLst>
                    <a:ext uri="{FF2B5EF4-FFF2-40B4-BE49-F238E27FC236}">
                      <a16:creationId xmlns:a16="http://schemas.microsoft.com/office/drawing/2014/main" id="{D75B4527-F1AA-158E-61C4-6A7C0F08E1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947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3" name="Line 239">
                  <a:extLst>
                    <a:ext uri="{FF2B5EF4-FFF2-40B4-BE49-F238E27FC236}">
                      <a16:creationId xmlns:a16="http://schemas.microsoft.com/office/drawing/2014/main" id="{5535C9E9-1E0B-6B43-D2E5-B888871C16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855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4" name="Line 240">
                  <a:extLst>
                    <a:ext uri="{FF2B5EF4-FFF2-40B4-BE49-F238E27FC236}">
                      <a16:creationId xmlns:a16="http://schemas.microsoft.com/office/drawing/2014/main" id="{D799871B-5920-B0D0-2E56-2F7C7196C9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63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5" name="Rectangle 241">
                  <a:extLst>
                    <a:ext uri="{FF2B5EF4-FFF2-40B4-BE49-F238E27FC236}">
                      <a16:creationId xmlns:a16="http://schemas.microsoft.com/office/drawing/2014/main" id="{6D9488CA-6EC0-51E8-6453-731BED3662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77" y="2495"/>
                  <a:ext cx="16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1500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6" name="Line 242">
                  <a:extLst>
                    <a:ext uri="{FF2B5EF4-FFF2-40B4-BE49-F238E27FC236}">
                      <a16:creationId xmlns:a16="http://schemas.microsoft.com/office/drawing/2014/main" id="{D2CA8E13-18E3-A6F9-C277-8D0770AAD9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71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7" name="Line 243">
                  <a:extLst>
                    <a:ext uri="{FF2B5EF4-FFF2-40B4-BE49-F238E27FC236}">
                      <a16:creationId xmlns:a16="http://schemas.microsoft.com/office/drawing/2014/main" id="{054A7367-E6B7-A201-02F1-73EFF6C0B6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578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8" name="Line 244">
                  <a:extLst>
                    <a:ext uri="{FF2B5EF4-FFF2-40B4-BE49-F238E27FC236}">
                      <a16:creationId xmlns:a16="http://schemas.microsoft.com/office/drawing/2014/main" id="{4BDF3ECB-D888-DEF5-9260-5717A6E2C6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86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9" name="Line 245">
                  <a:extLst>
                    <a:ext uri="{FF2B5EF4-FFF2-40B4-BE49-F238E27FC236}">
                      <a16:creationId xmlns:a16="http://schemas.microsoft.com/office/drawing/2014/main" id="{4A153944-1EF2-E279-CA5C-C9E9962622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94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0" name="Line 246">
                  <a:extLst>
                    <a:ext uri="{FF2B5EF4-FFF2-40B4-BE49-F238E27FC236}">
                      <a16:creationId xmlns:a16="http://schemas.microsoft.com/office/drawing/2014/main" id="{241B46F5-9D88-DF37-7613-225B5A6D54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02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1" name="Rectangle 247">
                  <a:extLst>
                    <a:ext uri="{FF2B5EF4-FFF2-40B4-BE49-F238E27FC236}">
                      <a16:creationId xmlns:a16="http://schemas.microsoft.com/office/drawing/2014/main" id="{C00F1FF6-9525-B6DA-BE20-05BF0D0D13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6" y="2495"/>
                  <a:ext cx="16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1600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2" name="Line 248">
                  <a:extLst>
                    <a:ext uri="{FF2B5EF4-FFF2-40B4-BE49-F238E27FC236}">
                      <a16:creationId xmlns:a16="http://schemas.microsoft.com/office/drawing/2014/main" id="{72368651-7353-1353-BEC1-030D24F987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09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3" name="Line 249">
                  <a:extLst>
                    <a:ext uri="{FF2B5EF4-FFF2-40B4-BE49-F238E27FC236}">
                      <a16:creationId xmlns:a16="http://schemas.microsoft.com/office/drawing/2014/main" id="{57411045-9F71-69A8-7D19-D9456843EE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17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4" name="Line 250">
                  <a:extLst>
                    <a:ext uri="{FF2B5EF4-FFF2-40B4-BE49-F238E27FC236}">
                      <a16:creationId xmlns:a16="http://schemas.microsoft.com/office/drawing/2014/main" id="{5E222378-4571-A467-D989-7939564372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25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5" name="Line 251">
                  <a:extLst>
                    <a:ext uri="{FF2B5EF4-FFF2-40B4-BE49-F238E27FC236}">
                      <a16:creationId xmlns:a16="http://schemas.microsoft.com/office/drawing/2014/main" id="{B2A76257-2CF1-F108-EDD5-2B82C97708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32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6" name="Line 252">
                  <a:extLst>
                    <a:ext uri="{FF2B5EF4-FFF2-40B4-BE49-F238E27FC236}">
                      <a16:creationId xmlns:a16="http://schemas.microsoft.com/office/drawing/2014/main" id="{DFCA61D2-6356-E29C-E771-B5F5F19EAD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40" y="2484"/>
                  <a:ext cx="0" cy="8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7" name="Rectangle 253">
                  <a:extLst>
                    <a:ext uri="{FF2B5EF4-FFF2-40B4-BE49-F238E27FC236}">
                      <a16:creationId xmlns:a16="http://schemas.microsoft.com/office/drawing/2014/main" id="{88DB2BD9-2DCF-1B24-635F-E2A8D88D4E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54" y="2495"/>
                  <a:ext cx="164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1700  </a:t>
                  </a:r>
                  <a:endParaRPr kumimoji="0" lang="en-US" altLang="en-US" sz="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8" name="Line 254">
                  <a:extLst>
                    <a:ext uri="{FF2B5EF4-FFF2-40B4-BE49-F238E27FC236}">
                      <a16:creationId xmlns:a16="http://schemas.microsoft.com/office/drawing/2014/main" id="{E762DF08-4CB3-E22A-CA4D-4D70FC56BB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8" y="2484"/>
                  <a:ext cx="0" cy="3"/>
                </a:xfrm>
                <a:prstGeom prst="line">
                  <a:avLst/>
                </a:prstGeom>
                <a:noFill/>
                <a:ln w="4763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800" b="1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9" name="Rectangle 255">
                  <a:extLst>
                    <a:ext uri="{FF2B5EF4-FFF2-40B4-BE49-F238E27FC236}">
                      <a16:creationId xmlns:a16="http://schemas.microsoft.com/office/drawing/2014/main" id="{A7CB6849-E161-0016-D759-5C3B0608DF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58" y="2580"/>
                  <a:ext cx="539" cy="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Wavenumbers (cm-1)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2" name="TextBox 261">
                <a:extLst>
                  <a:ext uri="{FF2B5EF4-FFF2-40B4-BE49-F238E27FC236}">
                    <a16:creationId xmlns:a16="http://schemas.microsoft.com/office/drawing/2014/main" id="{7EDE9AE4-7FEE-BC02-41E1-CB5EDAB95D88}"/>
                  </a:ext>
                </a:extLst>
              </p:cNvPr>
              <p:cNvSpPr txBox="1"/>
              <p:nvPr/>
            </p:nvSpPr>
            <p:spPr>
              <a:xfrm>
                <a:off x="10356560" y="3906539"/>
                <a:ext cx="15108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-- Madder</a:t>
                </a:r>
              </a:p>
              <a:p>
                <a:r>
                  <a:rPr lang="en-US" sz="1200" b="1" dirty="0">
                    <a:solidFill>
                      <a:srgbClr val="0000FF"/>
                    </a:solidFill>
                  </a:rPr>
                  <a:t>-- Residual Red</a:t>
                </a:r>
              </a:p>
            </p:txBody>
          </p:sp>
          <p:sp>
            <p:nvSpPr>
              <p:cNvPr id="263" name="TextBox 262">
                <a:extLst>
                  <a:ext uri="{FF2B5EF4-FFF2-40B4-BE49-F238E27FC236}">
                    <a16:creationId xmlns:a16="http://schemas.microsoft.com/office/drawing/2014/main" id="{7FCF3B14-412F-E595-9D61-8CBE9B0E1AAA}"/>
                  </a:ext>
                </a:extLst>
              </p:cNvPr>
              <p:cNvSpPr txBox="1"/>
              <p:nvPr/>
            </p:nvSpPr>
            <p:spPr>
              <a:xfrm>
                <a:off x="4119290" y="3906539"/>
                <a:ext cx="15108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solidFill>
                      <a:srgbClr val="FF0000"/>
                    </a:solidFill>
                  </a:rPr>
                  <a:t>-- Madder</a:t>
                </a:r>
              </a:p>
              <a:p>
                <a:r>
                  <a:rPr lang="en-US" sz="1200" b="1" dirty="0">
                    <a:solidFill>
                      <a:srgbClr val="0000FF"/>
                    </a:solidFill>
                  </a:rPr>
                  <a:t>-- Residual Red</a:t>
                </a: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7EED4A8C-246D-B3C4-D923-98D474BF32CF}"/>
                  </a:ext>
                </a:extLst>
              </p:cNvPr>
              <p:cNvSpPr txBox="1"/>
              <p:nvPr/>
            </p:nvSpPr>
            <p:spPr>
              <a:xfrm>
                <a:off x="3526235" y="1450479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Lipids region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EEB186A5-59B5-695D-1D45-05978A8FA915}"/>
                  </a:ext>
                </a:extLst>
              </p:cNvPr>
              <p:cNvSpPr txBox="1"/>
              <p:nvPr/>
            </p:nvSpPr>
            <p:spPr>
              <a:xfrm>
                <a:off x="9858424" y="1450478"/>
                <a:ext cx="2507150" cy="446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Proteins region</a:t>
                </a:r>
              </a:p>
            </p:txBody>
          </p:sp>
        </p:grp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79D13B99-246F-6E72-9E87-101BEB5E60BE}"/>
                </a:ext>
              </a:extLst>
            </p:cNvPr>
            <p:cNvCxnSpPr>
              <a:cxnSpLocks/>
            </p:cNvCxnSpPr>
            <p:nvPr/>
          </p:nvCxnSpPr>
          <p:spPr>
            <a:xfrm>
              <a:off x="2449901" y="249642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430591FC-BE93-BF4D-2EC5-C9CE0A766034}"/>
                </a:ext>
              </a:extLst>
            </p:cNvPr>
            <p:cNvCxnSpPr>
              <a:cxnSpLocks/>
            </p:cNvCxnSpPr>
            <p:nvPr/>
          </p:nvCxnSpPr>
          <p:spPr>
            <a:xfrm>
              <a:off x="1774165" y="249642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DA33BE7D-E2A9-C348-3BDA-8C9ADCE5B731}"/>
                </a:ext>
              </a:extLst>
            </p:cNvPr>
            <p:cNvCxnSpPr>
              <a:cxnSpLocks/>
            </p:cNvCxnSpPr>
            <p:nvPr/>
          </p:nvCxnSpPr>
          <p:spPr>
            <a:xfrm>
              <a:off x="3551207" y="2330514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70A2DBBE-F6B8-5F6E-AB74-7E57B558E98A}"/>
                </a:ext>
              </a:extLst>
            </p:cNvPr>
            <p:cNvCxnSpPr>
              <a:cxnSpLocks/>
            </p:cNvCxnSpPr>
            <p:nvPr/>
          </p:nvCxnSpPr>
          <p:spPr>
            <a:xfrm>
              <a:off x="6872376" y="1027403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BE775276-B0A8-B495-7144-B4976B1FE2AA}"/>
                </a:ext>
              </a:extLst>
            </p:cNvPr>
            <p:cNvCxnSpPr>
              <a:cxnSpLocks/>
            </p:cNvCxnSpPr>
            <p:nvPr/>
          </p:nvCxnSpPr>
          <p:spPr>
            <a:xfrm>
              <a:off x="7154172" y="97887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0F4EA571-396B-D429-B4D5-D705B30C15B8}"/>
                </a:ext>
              </a:extLst>
            </p:cNvPr>
            <p:cNvCxnSpPr>
              <a:cxnSpLocks/>
            </p:cNvCxnSpPr>
            <p:nvPr/>
          </p:nvCxnSpPr>
          <p:spPr>
            <a:xfrm>
              <a:off x="7306572" y="113127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CAC5A6F-4590-6AEF-46D6-526E5F2C2A41}"/>
                </a:ext>
              </a:extLst>
            </p:cNvPr>
            <p:cNvCxnSpPr>
              <a:cxnSpLocks/>
            </p:cNvCxnSpPr>
            <p:nvPr/>
          </p:nvCxnSpPr>
          <p:spPr>
            <a:xfrm>
              <a:off x="7553862" y="2758789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59F51311-7C1F-34C3-435C-92569CC4CC48}"/>
                </a:ext>
              </a:extLst>
            </p:cNvPr>
            <p:cNvCxnSpPr>
              <a:cxnSpLocks/>
            </p:cNvCxnSpPr>
            <p:nvPr/>
          </p:nvCxnSpPr>
          <p:spPr>
            <a:xfrm>
              <a:off x="8266979" y="1528115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FB9580AC-5ABE-1219-14CA-4A20EFB83B0A}"/>
                </a:ext>
              </a:extLst>
            </p:cNvPr>
            <p:cNvCxnSpPr>
              <a:cxnSpLocks/>
            </p:cNvCxnSpPr>
            <p:nvPr/>
          </p:nvCxnSpPr>
          <p:spPr>
            <a:xfrm>
              <a:off x="8479764" y="1232028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C6E247AE-FA9F-7542-583C-ECD85B77AA08}"/>
                </a:ext>
              </a:extLst>
            </p:cNvPr>
            <p:cNvCxnSpPr>
              <a:cxnSpLocks/>
            </p:cNvCxnSpPr>
            <p:nvPr/>
          </p:nvCxnSpPr>
          <p:spPr>
            <a:xfrm>
              <a:off x="9014602" y="3045672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F6055EB6-3FC5-BA00-BE78-8CD477D92535}"/>
                </a:ext>
              </a:extLst>
            </p:cNvPr>
            <p:cNvCxnSpPr>
              <a:cxnSpLocks/>
            </p:cNvCxnSpPr>
            <p:nvPr/>
          </p:nvCxnSpPr>
          <p:spPr>
            <a:xfrm>
              <a:off x="9506307" y="2885690"/>
              <a:ext cx="0" cy="1098486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71AB02F-8100-A22B-FCE1-2C115CFB933B}"/>
              </a:ext>
            </a:extLst>
          </p:cNvPr>
          <p:cNvSpPr txBox="1"/>
          <p:nvPr/>
        </p:nvSpPr>
        <p:spPr>
          <a:xfrm>
            <a:off x="822391" y="6092794"/>
            <a:ext cx="1086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Figure 13-b: </a:t>
            </a:r>
            <a:r>
              <a:rPr lang="en-US" dirty="0"/>
              <a:t>Residual second derivatives (Red dyed-undyed) wool versus the proposed reference </a:t>
            </a:r>
            <a:r>
              <a:rPr lang="en-US"/>
              <a:t>dye (Madder).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08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614</Words>
  <Application>Microsoft Office PowerPoint</Application>
  <PresentationFormat>Widescreen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Supplementary data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data</dc:title>
  <dc:creator>Gihan Kamel</dc:creator>
  <cp:lastModifiedBy>Gihan Kamel</cp:lastModifiedBy>
  <cp:revision>6</cp:revision>
  <dcterms:created xsi:type="dcterms:W3CDTF">2025-08-11T11:36:32Z</dcterms:created>
  <dcterms:modified xsi:type="dcterms:W3CDTF">2025-08-11T18:23:17Z</dcterms:modified>
</cp:coreProperties>
</file>