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9A7EB-1A4F-4EDD-B26F-434608C9A7CF}" v="59" dt="2025-01-09T00:11:35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 autoAdjust="0"/>
    <p:restoredTop sz="86408" autoAdjust="0"/>
  </p:normalViewPr>
  <p:slideViewPr>
    <p:cSldViewPr snapToGrid="0">
      <p:cViewPr varScale="1">
        <p:scale>
          <a:sx n="100" d="100"/>
          <a:sy n="100" d="100"/>
        </p:scale>
        <p:origin x="18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박성우/나노바이오전공" userId="9cc229ee-2fa1-419c-9fe4-bd56d04e35a7" providerId="ADAL" clId="{5629A7EB-1A4F-4EDD-B26F-434608C9A7CF}"/>
    <pc:docChg chg="undo redo custSel addSld delSld modSld modMainMaster">
      <pc:chgData name="박성우/나노바이오전공" userId="9cc229ee-2fa1-419c-9fe4-bd56d04e35a7" providerId="ADAL" clId="{5629A7EB-1A4F-4EDD-B26F-434608C9A7CF}" dt="2025-01-09T00:13:56.316" v="2472" actId="20577"/>
      <pc:docMkLst>
        <pc:docMk/>
      </pc:docMkLst>
      <pc:sldChg chg="addSp modSp del mod modNotesTx">
        <pc:chgData name="박성우/나노바이오전공" userId="9cc229ee-2fa1-419c-9fe4-bd56d04e35a7" providerId="ADAL" clId="{5629A7EB-1A4F-4EDD-B26F-434608C9A7CF}" dt="2025-01-02T07:59:37.322" v="1985" actId="47"/>
        <pc:sldMkLst>
          <pc:docMk/>
          <pc:sldMk cId="2534634762" sldId="256"/>
        </pc:sldMkLst>
      </pc:sldChg>
      <pc:sldChg chg="addSp modSp add del mod modNotesTx">
        <pc:chgData name="박성우/나노바이오전공" userId="9cc229ee-2fa1-419c-9fe4-bd56d04e35a7" providerId="ADAL" clId="{5629A7EB-1A4F-4EDD-B26F-434608C9A7CF}" dt="2025-01-02T08:14:37.694" v="2016" actId="47"/>
        <pc:sldMkLst>
          <pc:docMk/>
          <pc:sldMk cId="122367839" sldId="257"/>
        </pc:sldMkLst>
      </pc:sldChg>
      <pc:sldChg chg="addSp modSp add mod modNotesTx">
        <pc:chgData name="박성우/나노바이오전공" userId="9cc229ee-2fa1-419c-9fe4-bd56d04e35a7" providerId="ADAL" clId="{5629A7EB-1A4F-4EDD-B26F-434608C9A7CF}" dt="2025-01-02T11:11:01.953" v="2459" actId="20577"/>
        <pc:sldMkLst>
          <pc:docMk/>
          <pc:sldMk cId="3583493201" sldId="258"/>
        </pc:sldMkLst>
        <pc:picChg chg="add mod">
          <ac:chgData name="박성우/나노바이오전공" userId="9cc229ee-2fa1-419c-9fe4-bd56d04e35a7" providerId="ADAL" clId="{5629A7EB-1A4F-4EDD-B26F-434608C9A7CF}" dt="2024-12-18T04:18:42.775" v="28" actId="14100"/>
          <ac:picMkLst>
            <pc:docMk/>
            <pc:sldMk cId="3583493201" sldId="258"/>
            <ac:picMk id="2" creationId="{F20CD1FF-2D86-6FFF-2FD3-4F753B3EEC40}"/>
          </ac:picMkLst>
        </pc:picChg>
      </pc:sldChg>
      <pc:sldChg chg="addSp delSp modSp add del mod modNotesTx">
        <pc:chgData name="박성우/나노바이오전공" userId="9cc229ee-2fa1-419c-9fe4-bd56d04e35a7" providerId="ADAL" clId="{5629A7EB-1A4F-4EDD-B26F-434608C9A7CF}" dt="2024-12-19T06:23:37.452" v="544" actId="47"/>
        <pc:sldMkLst>
          <pc:docMk/>
          <pc:sldMk cId="4032407902" sldId="259"/>
        </pc:sldMkLst>
      </pc:sldChg>
      <pc:sldChg chg="add del">
        <pc:chgData name="박성우/나노바이오전공" userId="9cc229ee-2fa1-419c-9fe4-bd56d04e35a7" providerId="ADAL" clId="{5629A7EB-1A4F-4EDD-B26F-434608C9A7CF}" dt="2024-12-18T04:19:27.970" v="33" actId="47"/>
        <pc:sldMkLst>
          <pc:docMk/>
          <pc:sldMk cId="1047120346" sldId="260"/>
        </pc:sldMkLst>
      </pc:sldChg>
      <pc:sldChg chg="delSp add del mod modNotesTx">
        <pc:chgData name="박성우/나노바이오전공" userId="9cc229ee-2fa1-419c-9fe4-bd56d04e35a7" providerId="ADAL" clId="{5629A7EB-1A4F-4EDD-B26F-434608C9A7CF}" dt="2024-12-24T02:18:52.551" v="633" actId="47"/>
        <pc:sldMkLst>
          <pc:docMk/>
          <pc:sldMk cId="2959079866" sldId="260"/>
        </pc:sldMkLst>
      </pc:sldChg>
      <pc:sldChg chg="addSp delSp modSp add mod modNotesTx">
        <pc:chgData name="박성우/나노바이오전공" userId="9cc229ee-2fa1-419c-9fe4-bd56d04e35a7" providerId="ADAL" clId="{5629A7EB-1A4F-4EDD-B26F-434608C9A7CF}" dt="2025-01-09T00:13:56.316" v="2472" actId="20577"/>
        <pc:sldMkLst>
          <pc:docMk/>
          <pc:sldMk cId="1743452603" sldId="261"/>
        </pc:sldMkLst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28" creationId="{1CF473C9-EFAF-02A4-85F4-2FC36713DDBF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29" creationId="{7FA76A89-3199-1663-B3BE-6C0BFBA8E2A6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30" creationId="{7CBFB6A1-B603-6A62-0473-44818336E9C7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35" creationId="{A2113DA3-128D-3A7A-99F5-FD0D12BDD835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37" creationId="{C5515AB9-2629-4567-D289-4D9282C0525B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38" creationId="{712CB77A-87AE-9EB4-CC01-743E68F90730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39" creationId="{1DBC4E22-9ED0-EC7D-432D-8F2D1F6A7FA4}"/>
          </ac:spMkLst>
        </pc:spChg>
        <pc:spChg chg="mod topLvl">
          <ac:chgData name="박성우/나노바이오전공" userId="9cc229ee-2fa1-419c-9fe4-bd56d04e35a7" providerId="ADAL" clId="{5629A7EB-1A4F-4EDD-B26F-434608C9A7CF}" dt="2025-01-02T08:22:57.557" v="2049" actId="165"/>
          <ac:spMkLst>
            <pc:docMk/>
            <pc:sldMk cId="1743452603" sldId="261"/>
            <ac:spMk id="40" creationId="{544C517F-42AC-CED2-A0B5-5EE0F665AAFD}"/>
          </ac:spMkLst>
        </pc:spChg>
        <pc:picChg chg="add mod ord topLvl">
          <ac:chgData name="박성우/나노바이오전공" userId="9cc229ee-2fa1-419c-9fe4-bd56d04e35a7" providerId="ADAL" clId="{5629A7EB-1A4F-4EDD-B26F-434608C9A7CF}" dt="2025-01-02T08:22:57.557" v="2049" actId="165"/>
          <ac:picMkLst>
            <pc:docMk/>
            <pc:sldMk cId="1743452603" sldId="261"/>
            <ac:picMk id="5" creationId="{D902ED69-B3D1-E801-559F-0DDC4DF8EE9F}"/>
          </ac:picMkLst>
        </pc:picChg>
        <pc:picChg chg="add mod ord topLvl">
          <ac:chgData name="박성우/나노바이오전공" userId="9cc229ee-2fa1-419c-9fe4-bd56d04e35a7" providerId="ADAL" clId="{5629A7EB-1A4F-4EDD-B26F-434608C9A7CF}" dt="2025-01-02T08:22:57.557" v="2049" actId="165"/>
          <ac:picMkLst>
            <pc:docMk/>
            <pc:sldMk cId="1743452603" sldId="261"/>
            <ac:picMk id="6" creationId="{76FEB3BB-5836-33C8-446E-E441C99B507F}"/>
          </ac:picMkLst>
        </pc:picChg>
        <pc:picChg chg="add mod ord">
          <ac:chgData name="박성우/나노바이오전공" userId="9cc229ee-2fa1-419c-9fe4-bd56d04e35a7" providerId="ADAL" clId="{5629A7EB-1A4F-4EDD-B26F-434608C9A7CF}" dt="2025-01-02T08:31:43.345" v="2094" actId="167"/>
          <ac:picMkLst>
            <pc:docMk/>
            <pc:sldMk cId="1743452603" sldId="261"/>
            <ac:picMk id="22" creationId="{58ECF313-BC01-9D0C-CD4B-FA0DF5086AAA}"/>
          </ac:picMkLst>
        </pc:picChg>
        <pc:picChg chg="add mod ord">
          <ac:chgData name="박성우/나노바이오전공" userId="9cc229ee-2fa1-419c-9fe4-bd56d04e35a7" providerId="ADAL" clId="{5629A7EB-1A4F-4EDD-B26F-434608C9A7CF}" dt="2025-01-02T08:32:42.425" v="2100" actId="167"/>
          <ac:picMkLst>
            <pc:docMk/>
            <pc:sldMk cId="1743452603" sldId="261"/>
            <ac:picMk id="24" creationId="{4D0D6753-D8EA-344E-8703-82BC36E3973A}"/>
          </ac:picMkLst>
        </pc:picChg>
        <pc:picChg chg="add mod ord">
          <ac:chgData name="박성우/나노바이오전공" userId="9cc229ee-2fa1-419c-9fe4-bd56d04e35a7" providerId="ADAL" clId="{5629A7EB-1A4F-4EDD-B26F-434608C9A7CF}" dt="2025-01-02T08:33:37.005" v="2106" actId="167"/>
          <ac:picMkLst>
            <pc:docMk/>
            <pc:sldMk cId="1743452603" sldId="261"/>
            <ac:picMk id="26" creationId="{2E38552B-677B-04A6-3114-5A7263778767}"/>
          </ac:picMkLst>
        </pc:picChg>
        <pc:picChg chg="add mod ord">
          <ac:chgData name="박성우/나노바이오전공" userId="9cc229ee-2fa1-419c-9fe4-bd56d04e35a7" providerId="ADAL" clId="{5629A7EB-1A4F-4EDD-B26F-434608C9A7CF}" dt="2025-01-02T08:34:25.339" v="2114" actId="167"/>
          <ac:picMkLst>
            <pc:docMk/>
            <pc:sldMk cId="1743452603" sldId="261"/>
            <ac:picMk id="33" creationId="{BF511BCD-5A61-0DD0-1134-22910857F143}"/>
          </ac:picMkLst>
        </pc:picChg>
        <pc:picChg chg="add mod ord">
          <ac:chgData name="박성우/나노바이오전공" userId="9cc229ee-2fa1-419c-9fe4-bd56d04e35a7" providerId="ADAL" clId="{5629A7EB-1A4F-4EDD-B26F-434608C9A7CF}" dt="2025-01-02T08:38:09.261" v="2127" actId="167"/>
          <ac:picMkLst>
            <pc:docMk/>
            <pc:sldMk cId="1743452603" sldId="261"/>
            <ac:picMk id="36" creationId="{B405FC66-0AE2-8BDA-3339-533EAB9D27DF}"/>
          </ac:picMkLst>
        </pc:picChg>
        <pc:picChg chg="add mod ord">
          <ac:chgData name="박성우/나노바이오전공" userId="9cc229ee-2fa1-419c-9fe4-bd56d04e35a7" providerId="ADAL" clId="{5629A7EB-1A4F-4EDD-B26F-434608C9A7CF}" dt="2025-01-02T08:39:37.894" v="2139" actId="552"/>
          <ac:picMkLst>
            <pc:docMk/>
            <pc:sldMk cId="1743452603" sldId="261"/>
            <ac:picMk id="42" creationId="{B82C75CA-9798-36A7-4D5B-3970022311E2}"/>
          </ac:picMkLst>
        </pc:picChg>
      </pc:sldChg>
      <pc:sldChg chg="addSp delSp modSp add mod modNotesTx">
        <pc:chgData name="박성우/나노바이오전공" userId="9cc229ee-2fa1-419c-9fe4-bd56d04e35a7" providerId="ADAL" clId="{5629A7EB-1A4F-4EDD-B26F-434608C9A7CF}" dt="2025-01-09T00:13:42.522" v="2466" actId="20577"/>
        <pc:sldMkLst>
          <pc:docMk/>
          <pc:sldMk cId="2080866811" sldId="262"/>
        </pc:sldMkLst>
        <pc:spChg chg="add mod">
          <ac:chgData name="박성우/나노바이오전공" userId="9cc229ee-2fa1-419c-9fe4-bd56d04e35a7" providerId="ADAL" clId="{5629A7EB-1A4F-4EDD-B26F-434608C9A7CF}" dt="2025-01-02T11:01:37.573" v="2280" actId="403"/>
          <ac:spMkLst>
            <pc:docMk/>
            <pc:sldMk cId="2080866811" sldId="262"/>
            <ac:spMk id="3" creationId="{3AC393E6-80B2-0C34-DF3A-BB4F8DDD5890}"/>
          </ac:spMkLst>
        </pc:spChg>
        <pc:spChg chg="add mod">
          <ac:chgData name="박성우/나노바이오전공" userId="9cc229ee-2fa1-419c-9fe4-bd56d04e35a7" providerId="ADAL" clId="{5629A7EB-1A4F-4EDD-B26F-434608C9A7CF}" dt="2025-01-02T11:01:37.573" v="2280" actId="403"/>
          <ac:spMkLst>
            <pc:docMk/>
            <pc:sldMk cId="2080866811" sldId="262"/>
            <ac:spMk id="4" creationId="{6B5C6ACB-DA59-46F1-8927-B93CB1EBBB28}"/>
          </ac:spMkLst>
        </pc:spChg>
        <pc:graphicFrameChg chg="add mod modGraphic">
          <ac:chgData name="박성우/나노바이오전공" userId="9cc229ee-2fa1-419c-9fe4-bd56d04e35a7" providerId="ADAL" clId="{5629A7EB-1A4F-4EDD-B26F-434608C9A7CF}" dt="2025-01-09T00:12:38.177" v="2460" actId="114"/>
          <ac:graphicFrameMkLst>
            <pc:docMk/>
            <pc:sldMk cId="2080866811" sldId="262"/>
            <ac:graphicFrameMk id="2" creationId="{B3DFB27C-056D-329E-49CB-C7AA399AD1C8}"/>
          </ac:graphicFrameMkLst>
        </pc:graphicFrameChg>
        <pc:picChg chg="add mod ord">
          <ac:chgData name="박성우/나노바이오전공" userId="9cc229ee-2fa1-419c-9fe4-bd56d04e35a7" providerId="ADAL" clId="{5629A7EB-1A4F-4EDD-B26F-434608C9A7CF}" dt="2025-01-02T11:01:30.474" v="2278" actId="1036"/>
          <ac:picMkLst>
            <pc:docMk/>
            <pc:sldMk cId="2080866811" sldId="262"/>
            <ac:picMk id="6" creationId="{B7C013B4-5A87-5C57-6BB7-32F82513520B}"/>
          </ac:picMkLst>
        </pc:picChg>
      </pc:sldChg>
      <pc:sldChg chg="addSp delSp modSp add del mod modNotesTx">
        <pc:chgData name="박성우/나노바이오전공" userId="9cc229ee-2fa1-419c-9fe4-bd56d04e35a7" providerId="ADAL" clId="{5629A7EB-1A4F-4EDD-B26F-434608C9A7CF}" dt="2025-01-02T08:18:14.227" v="2029" actId="47"/>
        <pc:sldMkLst>
          <pc:docMk/>
          <pc:sldMk cId="406360215" sldId="263"/>
        </pc:sldMkLst>
      </pc:sldChg>
      <pc:sldChg chg="addSp delSp modSp add del mod">
        <pc:chgData name="박성우/나노바이오전공" userId="9cc229ee-2fa1-419c-9fe4-bd56d04e35a7" providerId="ADAL" clId="{5629A7EB-1A4F-4EDD-B26F-434608C9A7CF}" dt="2025-01-02T08:19:17.296" v="2036" actId="47"/>
        <pc:sldMkLst>
          <pc:docMk/>
          <pc:sldMk cId="881052451" sldId="264"/>
        </pc:sldMkLst>
      </pc:sldChg>
      <pc:sldChg chg="addSp delSp modSp add mod">
        <pc:chgData name="박성우/나노바이오전공" userId="9cc229ee-2fa1-419c-9fe4-bd56d04e35a7" providerId="ADAL" clId="{5629A7EB-1A4F-4EDD-B26F-434608C9A7CF}" dt="2025-01-02T08:18:12.565" v="2028" actId="1076"/>
        <pc:sldMkLst>
          <pc:docMk/>
          <pc:sldMk cId="981082848" sldId="265"/>
        </pc:sldMkLst>
        <pc:picChg chg="add mod">
          <ac:chgData name="박성우/나노바이오전공" userId="9cc229ee-2fa1-419c-9fe4-bd56d04e35a7" providerId="ADAL" clId="{5629A7EB-1A4F-4EDD-B26F-434608C9A7CF}" dt="2025-01-02T08:18:12.565" v="2028" actId="1076"/>
          <ac:picMkLst>
            <pc:docMk/>
            <pc:sldMk cId="981082848" sldId="265"/>
            <ac:picMk id="3" creationId="{30AA2F8D-88B8-F44A-0E86-AE6499592E98}"/>
          </ac:picMkLst>
        </pc:picChg>
      </pc:sldChg>
      <pc:sldChg chg="addSp delSp modSp add mod modNotesTx">
        <pc:chgData name="박성우/나노바이오전공" userId="9cc229ee-2fa1-419c-9fe4-bd56d04e35a7" providerId="ADAL" clId="{5629A7EB-1A4F-4EDD-B26F-434608C9A7CF}" dt="2025-01-02T08:53:59.660" v="2262" actId="20577"/>
        <pc:sldMkLst>
          <pc:docMk/>
          <pc:sldMk cId="2476854402" sldId="266"/>
        </pc:sldMkLst>
        <pc:picChg chg="add mod ord">
          <ac:chgData name="박성우/나노바이오전공" userId="9cc229ee-2fa1-419c-9fe4-bd56d04e35a7" providerId="ADAL" clId="{5629A7EB-1A4F-4EDD-B26F-434608C9A7CF}" dt="2025-01-02T08:20:31.210" v="2041" actId="167"/>
          <ac:picMkLst>
            <pc:docMk/>
            <pc:sldMk cId="2476854402" sldId="266"/>
            <ac:picMk id="5" creationId="{BCEE13AA-623A-9F9C-7181-BE1626568938}"/>
          </ac:picMkLst>
        </pc:picChg>
      </pc:sldChg>
      <pc:sldMasterChg chg="modSp modSldLayout">
        <pc:chgData name="박성우/나노바이오전공" userId="9cc229ee-2fa1-419c-9fe4-bd56d04e35a7" providerId="ADAL" clId="{5629A7EB-1A4F-4EDD-B26F-434608C9A7CF}" dt="2024-12-18T02:13:07.309" v="15"/>
        <pc:sldMasterMkLst>
          <pc:docMk/>
          <pc:sldMasterMk cId="1591648726" sldId="2147483648"/>
        </pc:sldMasterMkLst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787636361" sldId="2147483649"/>
          </pc:sldLayoutMkLst>
        </pc:sldLayoutChg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252289750" sldId="2147483651"/>
          </pc:sldLayoutMkLst>
        </pc:sldLayoutChg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4063741071" sldId="2147483652"/>
          </pc:sldLayoutMkLst>
        </pc:sldLayoutChg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4009548795" sldId="2147483653"/>
          </pc:sldLayoutMkLst>
        </pc:sldLayoutChg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2852702844" sldId="2147483656"/>
          </pc:sldLayoutMkLst>
        </pc:sldLayoutChg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548609324" sldId="2147483657"/>
          </pc:sldLayoutMkLst>
        </pc:sldLayoutChg>
        <pc:sldLayoutChg chg="modSp">
          <pc:chgData name="박성우/나노바이오전공" userId="9cc229ee-2fa1-419c-9fe4-bd56d04e35a7" providerId="ADAL" clId="{5629A7EB-1A4F-4EDD-B26F-434608C9A7CF}" dt="2024-12-18T02:13:07.309" v="15"/>
          <pc:sldLayoutMkLst>
            <pc:docMk/>
            <pc:sldMasterMk cId="1591648726" sldId="2147483648"/>
            <pc:sldLayoutMk cId="13783365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7BE86-E338-42C3-91AC-18C6E4F25625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96E10-ECAA-446F-ACE8-1CCFE72433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19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1">
                <a:latin typeface="times" panose="02020603050405020304" pitchFamily="18" charset="0"/>
                <a:cs typeface="times" panose="02020603050405020304" pitchFamily="18" charset="0"/>
              </a:rPr>
              <a:t>Supplementary Figure S1. Analysis of overall survival (A) Kaplan–Meier curve of overall survival between HGSOC patients with </a:t>
            </a:r>
            <a:r>
              <a:rPr lang="en-US" altLang="ko-KR" sz="1200" b="1" i="1">
                <a:latin typeface="times" panose="02020603050405020304" pitchFamily="18" charset="0"/>
                <a:cs typeface="times" panose="02020603050405020304" pitchFamily="18" charset="0"/>
              </a:rPr>
              <a:t>ARID1A</a:t>
            </a:r>
            <a:r>
              <a:rPr lang="en-US" altLang="ko-KR" sz="1200" b="1">
                <a:latin typeface="times" panose="02020603050405020304" pitchFamily="18" charset="0"/>
                <a:cs typeface="times" panose="02020603050405020304" pitchFamily="18" charset="0"/>
              </a:rPr>
              <a:t> mutation and wild-type (B) Univariate Cox proportional hazard regression analysis of overall survival</a:t>
            </a:r>
          </a:p>
          <a:p>
            <a:endParaRPr lang="en-US" altLang="ko-KR" sz="1200" b="1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algn="l" rtl="0" eaLnBrk="1" fontAlgn="ctr" latinLnBrk="1" hangingPunct="1"/>
            <a:r>
              <a:rPr lang="en-US" altLang="ko-KR" sz="1200" b="0" i="0" u="none" strike="noStrike" kern="1200">
                <a:solidFill>
                  <a:srgbClr val="000000"/>
                </a:solidFill>
                <a:effectLst/>
                <a:latin typeface="times" panose="02020603050405020304" pitchFamily="18" charset="0"/>
                <a:cs typeface="times" panose="02020603050405020304" pitchFamily="18" charset="0"/>
              </a:rPr>
              <a:t>HR, Hazard ratio</a:t>
            </a:r>
            <a:r>
              <a:rPr lang="en-US" altLang="ko-KR" sz="1200" b="0" i="0" u="none" strike="noStrike" kern="1200">
                <a:solidFill>
                  <a:schemeClr val="tx1"/>
                </a:solidFill>
                <a:effectLst/>
                <a:latin typeface="Arial" panose="020B0604020202020204" pitchFamily="34" charset="0"/>
                <a:cs typeface="+mn-cs"/>
              </a:rPr>
              <a:t>; </a:t>
            </a:r>
            <a:r>
              <a:rPr lang="en-US" altLang="ko-KR" sz="1200" b="0" i="0" u="none" strike="noStrike" kern="1200">
                <a:solidFill>
                  <a:srgbClr val="000000"/>
                </a:solidFill>
                <a:effectLst/>
                <a:latin typeface="times" panose="02020603050405020304" pitchFamily="18" charset="0"/>
                <a:cs typeface="times" panose="02020603050405020304" pitchFamily="18" charset="0"/>
              </a:rPr>
              <a:t>CI, Confidence Interval</a:t>
            </a:r>
            <a:endParaRPr lang="ko-KR" altLang="ko-KR" sz="12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41F45F-88C1-49CA-8AC6-BE5D4962257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92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39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3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29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39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782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29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02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75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72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13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8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B46BD3-A96D-4D53-8C0C-92E9459B5CF6}" type="datetimeFigureOut">
              <a:rPr lang="ko-KR" altLang="en-US" smtClean="0"/>
              <a:t>2025-10-30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5D3285-733A-4BC3-AFAA-CB3362CA35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33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xmlns="" id="{B7C013B4-5A87-5C57-6BB7-32F825135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633250" y="606142"/>
            <a:ext cx="5877498" cy="4408124"/>
          </a:xfrm>
          <a:prstGeom prst="rect">
            <a:avLst/>
          </a:prstGeom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B3DFB27C-056D-329E-49CB-C7AA399AD1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794569"/>
              </p:ext>
            </p:extLst>
          </p:nvPr>
        </p:nvGraphicFramePr>
        <p:xfrm>
          <a:off x="853439" y="5724808"/>
          <a:ext cx="7437121" cy="590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441">
                  <a:extLst>
                    <a:ext uri="{9D8B030D-6E8A-4147-A177-3AD203B41FA5}">
                      <a16:colId xmlns:a16="http://schemas.microsoft.com/office/drawing/2014/main" xmlns="" val="2257844013"/>
                    </a:ext>
                  </a:extLst>
                </a:gridCol>
                <a:gridCol w="1112520">
                  <a:extLst>
                    <a:ext uri="{9D8B030D-6E8A-4147-A177-3AD203B41FA5}">
                      <a16:colId xmlns:a16="http://schemas.microsoft.com/office/drawing/2014/main" xmlns="" val="580545674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xmlns="" val="66693291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xmlns="" val="593770541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xmlns="" val="1640558359"/>
                    </a:ext>
                  </a:extLst>
                </a:gridCol>
                <a:gridCol w="1173480">
                  <a:extLst>
                    <a:ext uri="{9D8B030D-6E8A-4147-A177-3AD203B41FA5}">
                      <a16:colId xmlns:a16="http://schemas.microsoft.com/office/drawing/2014/main" xmlns="" val="2047319174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xmlns="" val="341265159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Gene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Number of 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altered sample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Number of 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wild-type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HR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Lower bound of 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95% CI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Upper bound of </a:t>
                      </a:r>
                    </a:p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95% CI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i="1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p</a:t>
                      </a:r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-value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5528326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i="1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ARID1A</a:t>
                      </a:r>
                      <a:endParaRPr lang="en-US" sz="1100" b="0" i="1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17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91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3.21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1.20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8.58 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times" panose="02020603050405020304" pitchFamily="18" charset="0"/>
                          <a:cs typeface="times" panose="02020603050405020304" pitchFamily="18" charset="0"/>
                        </a:rPr>
                        <a:t>2.01E-02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" panose="02020603050405020304" pitchFamily="18" charset="0"/>
                        <a:ea typeface="맑은 고딕" panose="020B0503020000020004" pitchFamily="50" charset="-127"/>
                        <a:cs typeface="times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8335151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AC393E6-80B2-0C34-DF3A-BB4F8DDD5890}"/>
              </a:ext>
            </a:extLst>
          </p:cNvPr>
          <p:cNvSpPr txBox="1">
            <a:spLocks/>
          </p:cNvSpPr>
          <p:nvPr/>
        </p:nvSpPr>
        <p:spPr>
          <a:xfrm>
            <a:off x="1447141" y="47918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>
                <a:latin typeface="times" panose="02020603050405020304" pitchFamily="18" charset="0"/>
                <a:cs typeface="times" panose="02020603050405020304" pitchFamily="18" charset="0"/>
              </a:rPr>
              <a:t>(A)</a:t>
            </a:r>
            <a:endParaRPr lang="ko-KR" altLang="en-US" sz="1200" b="1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B5C6ACB-DA59-46F1-8927-B93CB1EBBB28}"/>
              </a:ext>
            </a:extLst>
          </p:cNvPr>
          <p:cNvSpPr txBox="1">
            <a:spLocks/>
          </p:cNvSpPr>
          <p:nvPr/>
        </p:nvSpPr>
        <p:spPr>
          <a:xfrm>
            <a:off x="671338" y="545524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>
                <a:latin typeface="times" panose="02020603050405020304" pitchFamily="18" charset="0"/>
                <a:cs typeface="times" panose="02020603050405020304" pitchFamily="18" charset="0"/>
              </a:rPr>
              <a:t>(B)</a:t>
            </a:r>
            <a:endParaRPr lang="ko-KR" altLang="en-US" sz="1200" b="1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66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16662</TotalTime>
  <Words>81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맑은 고딕</vt:lpstr>
      <vt:lpstr>Aptos</vt:lpstr>
      <vt:lpstr>Aptos Display</vt:lpstr>
      <vt:lpstr>Arial</vt:lpstr>
      <vt:lpstr>times</vt:lpstr>
      <vt:lpstr>Office 테마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박성우/나노바이오전공</dc:creator>
  <cp:lastModifiedBy>Divya Vellaisamy</cp:lastModifiedBy>
  <cp:revision>3</cp:revision>
  <dcterms:created xsi:type="dcterms:W3CDTF">2024-11-11T09:56:48Z</dcterms:created>
  <dcterms:modified xsi:type="dcterms:W3CDTF">2025-10-30T15:29:33Z</dcterms:modified>
</cp:coreProperties>
</file>