
<file path=[Content_Types].xml><?xml version="1.0" encoding="utf-8"?>
<Types xmlns="http://schemas.openxmlformats.org/package/2006/content-types">
  <Default Extension="avi" ContentType="video/x-msvideo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464" r:id="rId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CCFF"/>
    <a:srgbClr val="D9D9D9"/>
    <a:srgbClr val="A162D0"/>
    <a:srgbClr val="C9A4E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3" autoAdjust="0"/>
    <p:restoredTop sz="84034" autoAdjust="0"/>
  </p:normalViewPr>
  <p:slideViewPr>
    <p:cSldViewPr snapToGrid="0">
      <p:cViewPr varScale="1">
        <p:scale>
          <a:sx n="92" d="100"/>
          <a:sy n="92" d="100"/>
        </p:scale>
        <p:origin x="58" y="35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AD06D-1185-4F2D-A0F9-E7BF52700A43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E390A-2436-4FFE-8AA3-2AEFFB7285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583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FB816-EFB0-43BA-9DEF-453817A83B56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1BA67-9CD3-4CA8-8297-1F508532F2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166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35525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Movie 1, 2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Y-slice cross-sectional OCT images (X–Z slice) of the approximate ROI in the 3D HSC-3 cancer-CAF models cultured for 14 days (S1) and 21 days (S2), corresponding to Fig. 3B.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Movie 3, 4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Rotating 3D OCT images of HSC-3 cancer-CAF models cultured for 14 days (S3) and 21 days (S4), corresponding to Fig. 6B.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E1BA67-9CD3-4CA8-8297-1F508532F28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923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076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762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364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657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48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579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73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824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034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58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63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8310-2F3F-429E-80C9-5A12CB48BC2A}" type="datetimeFigureOut">
              <a:rPr kumimoji="1" lang="ja-JP" altLang="en-US" smtClean="0"/>
              <a:t>2025/7/24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AFAE1-F30D-45B1-909B-00FABB56B6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11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avi"/><Relationship Id="rId13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microsoft.com/office/2007/relationships/media" Target="../media/media4.avi"/><Relationship Id="rId12" Type="http://schemas.openxmlformats.org/officeDocument/2006/relationships/image" Target="../media/image2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video" Target="../media/media3.mp4"/><Relationship Id="rId11" Type="http://schemas.openxmlformats.org/officeDocument/2006/relationships/image" Target="../media/image1.png"/><Relationship Id="rId5" Type="http://schemas.microsoft.com/office/2007/relationships/media" Target="../media/media3.mp4"/><Relationship Id="rId10" Type="http://schemas.openxmlformats.org/officeDocument/2006/relationships/notesSlide" Target="../notesSlides/notesSlide1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7496FD9-BFC9-D99C-386E-EF0FE2656C5E}"/>
              </a:ext>
            </a:extLst>
          </p:cNvPr>
          <p:cNvGrpSpPr/>
          <p:nvPr/>
        </p:nvGrpSpPr>
        <p:grpSpPr>
          <a:xfrm>
            <a:off x="343662" y="254733"/>
            <a:ext cx="7844386" cy="6317927"/>
            <a:chOff x="343662" y="254733"/>
            <a:chExt cx="7844386" cy="6317927"/>
          </a:xfrm>
        </p:grpSpPr>
        <p:sp>
          <p:nvSpPr>
            <p:cNvPr id="235" name="テキスト ボックス 234"/>
            <p:cNvSpPr txBox="1"/>
            <p:nvPr/>
          </p:nvSpPr>
          <p:spPr>
            <a:xfrm>
              <a:off x="343662" y="254733"/>
              <a:ext cx="26257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Arial" panose="020B0604020202020204" pitchFamily="34" charset="0"/>
                  <a:cs typeface="Arial" panose="020B0604020202020204" pitchFamily="34" charset="0"/>
                </a:rPr>
                <a:t>Supplementary Movie 1</a:t>
              </a:r>
            </a:p>
          </p:txBody>
        </p:sp>
        <p:pic>
          <p:nvPicPr>
            <p:cNvPr id="100" name="Movie">
              <a:hlinkClick r:id="" action="ppaction://media"/>
              <a:extLst>
                <a:ext uri="{FF2B5EF4-FFF2-40B4-BE49-F238E27FC236}">
                  <a16:creationId xmlns:a16="http://schemas.microsoft.com/office/drawing/2014/main" id="{2BE34BC0-C3C1-3E9D-CFA0-B6A431CC9490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11"/>
            <a:srcRect l="9813" t="12738" r="13296" b="19906"/>
            <a:stretch>
              <a:fillRect/>
            </a:stretch>
          </p:blipFill>
          <p:spPr>
            <a:xfrm rot="10800000">
              <a:off x="5459247" y="4182258"/>
              <a:ext cx="2728800" cy="2390402"/>
            </a:xfrm>
            <a:prstGeom prst="rect">
              <a:avLst/>
            </a:prstGeom>
          </p:spPr>
        </p:pic>
        <p:pic>
          <p:nvPicPr>
            <p:cNvPr id="101" name="labelImg-volume">
              <a:hlinkClick r:id="" action="ppaction://media"/>
              <a:extLst>
                <a:ext uri="{FF2B5EF4-FFF2-40B4-BE49-F238E27FC236}">
                  <a16:creationId xmlns:a16="http://schemas.microsoft.com/office/drawing/2014/main" id="{BE72ED78-8634-817F-23DF-95C76BEC5493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2"/>
            <a:stretch>
              <a:fillRect/>
            </a:stretch>
          </p:blipFill>
          <p:spPr>
            <a:xfrm rot="10800000">
              <a:off x="5460051" y="1305717"/>
              <a:ext cx="2727997" cy="2390400"/>
            </a:xfrm>
            <a:prstGeom prst="rect">
              <a:avLst/>
            </a:prstGeom>
          </p:spPr>
        </p:pic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7BC76EE-10A0-24F7-D780-8DDD7D5E3FA3}"/>
                </a:ext>
              </a:extLst>
            </p:cNvPr>
            <p:cNvSpPr/>
            <p:nvPr/>
          </p:nvSpPr>
          <p:spPr>
            <a:xfrm>
              <a:off x="6144267" y="959946"/>
              <a:ext cx="16173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HSC-3/CAF  d21</a:t>
              </a:r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713D0A05-F632-ECD7-201A-E47734E69F78}"/>
                </a:ext>
              </a:extLst>
            </p:cNvPr>
            <p:cNvSpPr/>
            <p:nvPr/>
          </p:nvSpPr>
          <p:spPr>
            <a:xfrm>
              <a:off x="3055837" y="959946"/>
              <a:ext cx="16173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HSC-3/CAF  d14</a:t>
              </a:r>
            </a:p>
          </p:txBody>
        </p:sp>
        <p:pic>
          <p:nvPicPr>
            <p:cNvPr id="127" name="label">
              <a:hlinkClick r:id="" action="ppaction://media"/>
              <a:extLst>
                <a:ext uri="{FF2B5EF4-FFF2-40B4-BE49-F238E27FC236}">
                  <a16:creationId xmlns:a16="http://schemas.microsoft.com/office/drawing/2014/main" id="{CF49FED4-F8D5-CD3C-D5E5-CCC5A987BB42}"/>
                </a:ext>
              </a:extLst>
            </p:cNvPr>
            <p:cNvPicPr>
              <a:picLocks noChangeAspect="1"/>
            </p:cNvPicPr>
            <p:nvPr>
              <a:vide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3"/>
            <a:srcRect b="8759"/>
            <a:stretch>
              <a:fillRect/>
            </a:stretch>
          </p:blipFill>
          <p:spPr>
            <a:xfrm rot="10800000">
              <a:off x="2399373" y="1305716"/>
              <a:ext cx="2728800" cy="2390401"/>
            </a:xfrm>
            <a:prstGeom prst="rect">
              <a:avLst/>
            </a:prstGeom>
          </p:spPr>
        </p:pic>
        <p:pic>
          <p:nvPicPr>
            <p:cNvPr id="195" name="Movie">
              <a:hlinkClick r:id="" action="ppaction://media"/>
              <a:extLst>
                <a:ext uri="{FF2B5EF4-FFF2-40B4-BE49-F238E27FC236}">
                  <a16:creationId xmlns:a16="http://schemas.microsoft.com/office/drawing/2014/main" id="{AB2B8781-12C5-CFF8-F038-D520F78AF8A4}"/>
                </a:ext>
              </a:extLst>
            </p:cNvPr>
            <p:cNvPicPr>
              <a:picLocks noChangeAspect="1"/>
            </p:cNvPicPr>
            <p:nvPr>
              <a:vide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 rotWithShape="1">
            <a:blip r:embed="rId14"/>
            <a:srcRect l="5292" t="8290" r="7028" b="14903"/>
            <a:stretch>
              <a:fillRect/>
            </a:stretch>
          </p:blipFill>
          <p:spPr>
            <a:xfrm rot="10800000">
              <a:off x="2399788" y="4182258"/>
              <a:ext cx="2728800" cy="2390402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B2ACE135-CD84-DBE1-6F3B-1C6348028639}"/>
                </a:ext>
              </a:extLst>
            </p:cNvPr>
            <p:cNvSpPr/>
            <p:nvPr/>
          </p:nvSpPr>
          <p:spPr>
            <a:xfrm>
              <a:off x="2165426" y="1005634"/>
              <a:ext cx="934871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3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SMovie</a:t>
              </a:r>
              <a:r>
                <a:rPr lang="en-US" altLang="ja-JP" sz="1350" b="1" dirty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  <a:endParaRPr lang="ja-JP" alt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A076BA5F-1F4E-8E83-0F59-418851D602A2}"/>
                </a:ext>
              </a:extLst>
            </p:cNvPr>
            <p:cNvSpPr/>
            <p:nvPr/>
          </p:nvSpPr>
          <p:spPr>
            <a:xfrm>
              <a:off x="5254296" y="1008775"/>
              <a:ext cx="963725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3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SMovie</a:t>
              </a:r>
              <a:r>
                <a:rPr lang="ja-JP" altLang="en-US" sz="1350" b="1" dirty="0">
                  <a:latin typeface="Arial" panose="020B0604020202020204" pitchFamily="34" charset="0"/>
                  <a:cs typeface="Arial" panose="020B0604020202020204" pitchFamily="34" charset="0"/>
                </a:rPr>
                <a:t>２</a:t>
              </a:r>
              <a:endParaRPr lang="ja-JP" alt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844CCD79-D90C-8E52-3CDC-561EF02AD4E2}"/>
                </a:ext>
              </a:extLst>
            </p:cNvPr>
            <p:cNvSpPr/>
            <p:nvPr/>
          </p:nvSpPr>
          <p:spPr>
            <a:xfrm>
              <a:off x="2165426" y="3909488"/>
              <a:ext cx="963725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3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SMovie</a:t>
              </a:r>
              <a:r>
                <a:rPr lang="ja-JP" altLang="en-US" sz="1350" b="1" dirty="0">
                  <a:latin typeface="Arial" panose="020B0604020202020204" pitchFamily="34" charset="0"/>
                  <a:cs typeface="Arial" panose="020B0604020202020204" pitchFamily="34" charset="0"/>
                </a:rPr>
                <a:t>３</a:t>
              </a:r>
              <a:endParaRPr lang="ja-JP" alt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72B7FE6-A952-2A0B-0411-2A31F2E5045E}"/>
                </a:ext>
              </a:extLst>
            </p:cNvPr>
            <p:cNvSpPr/>
            <p:nvPr/>
          </p:nvSpPr>
          <p:spPr>
            <a:xfrm>
              <a:off x="5278640" y="3916616"/>
              <a:ext cx="963725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3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SMovie</a:t>
              </a:r>
              <a:r>
                <a:rPr lang="ja-JP" altLang="en-US" sz="1350" b="1" dirty="0">
                  <a:latin typeface="Arial" panose="020B0604020202020204" pitchFamily="34" charset="0"/>
                  <a:cs typeface="Arial" panose="020B0604020202020204" pitchFamily="34" charset="0"/>
                </a:rPr>
                <a:t>４</a:t>
              </a:r>
              <a:endParaRPr lang="ja-JP" alt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14491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0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01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127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193155</TotalTime>
  <Words>96</Words>
  <Application>Microsoft Office PowerPoint</Application>
  <PresentationFormat>A4 210 x 297 mm</PresentationFormat>
  <Paragraphs>10</Paragraphs>
  <Slides>1</Slides>
  <Notes>1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Caner</dc:title>
  <dc:creator>haga kenta</dc:creator>
  <cp:lastModifiedBy>kenta haga</cp:lastModifiedBy>
  <cp:revision>1439</cp:revision>
  <cp:lastPrinted>2021-01-26T03:24:37Z</cp:lastPrinted>
  <dcterms:created xsi:type="dcterms:W3CDTF">2019-11-13T02:38:39Z</dcterms:created>
  <dcterms:modified xsi:type="dcterms:W3CDTF">2025-07-24T12:22:20Z</dcterms:modified>
</cp:coreProperties>
</file>