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6538-368F-A317-395A-3DE2CFF41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605A3-1004-BE32-7EE5-67D78709F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F9EB4-933B-2D44-8854-F71BBA7E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568AD-9E23-7F88-0E7D-D10EF222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92583-67DC-47AF-C425-4DD0C5294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4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0B45-1A0D-7CCE-68FE-40357EBF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3EB34-DC7B-6222-9922-24B4060CC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5EC3C-4944-6A54-12EB-0D5A7304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1551-6AD1-B8DC-329F-5548E7A3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B1155-FA51-FEDB-A8E9-BA9F9474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7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996C2-0D52-E7AD-CB2A-B81F0D61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5F1FB-0356-7164-2655-225AC6715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C24BA-3A5C-6DE3-A2BD-66FA5912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B094F-6F1F-85CF-032B-34544F2A9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A6609-53FC-4D38-CE5C-99E27624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3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52D7B-7381-0003-F595-8EEE475B9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1518F-7A48-399F-B88E-540B11477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1B430-A3E3-A315-A467-413B82CEF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D80A3-063F-F4D5-0A55-BFEABA3EB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7A1AF-EF97-E4A2-9598-3048D7EF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91DA3-0004-D7FB-5442-F6852922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9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23A2-15F1-6CC5-5F0E-A8CD1648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59E72-D9C1-3AC7-D4AA-CE5533601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6B37F-163C-FE21-A082-9FD90B12A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EECF2-4651-B6C5-B387-E9D81F2CB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1B2AFE-7B93-9494-F4F0-62FA03F6F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AB6A2-C245-B540-92A6-E5507C276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7A5E02-8826-28CA-C52B-0E2DA089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F8799-BF0B-C0CB-358F-BE5AB4FD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4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2BCF4-80A5-CD3D-01BA-1F638693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2968B-5E1D-AC67-7DAB-873AD59F8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B9ACD-C73C-223C-3B62-5572C526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8641A-149E-3026-5696-3D9E76DFF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1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AD9EA-5B41-A091-5A34-CC4B8787F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6A78E4-8212-2606-2864-FD471B58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235AC-C36A-FE62-AA37-AA9F81FB1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1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14F0-A723-F22F-2F9E-5547EF993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CD97E-9D25-9549-660D-C335FF6F5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CD46C-5C3A-A94C-478B-BC3D5EB53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AF61E-030C-2E22-2062-5D185083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39841-5943-A012-97AF-A2BC6794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395D4-F48C-665B-BDE8-40F3CA574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16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A10F-9BD9-DAE4-943B-2D88E47F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1BB8EB-AA30-18C8-03A2-8204609C2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43803-EFE2-AB25-2CFD-3B26E200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F0D06-935D-AC12-E8CC-99E8AAD7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B117C-5DD1-A694-D8BC-956CE302B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8292C-E1C1-7E11-D53A-68192760A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0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09E23-13F9-4A93-4EC3-0810B3C5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D2B13-DAE8-ECF4-BD62-8EF3CB8FB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2EC2E-BA59-0867-CF0E-B59B8B07E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74D8F-3B43-3D1F-5EA3-153AF560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A2D52-57B4-3B0C-9905-D00DB898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9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14A79-7504-E1DC-B0C0-0552FAB36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EB0107-03CE-AE4C-19FD-23129F376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204AA-E26D-D78C-F588-0F9DA3555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6E9D9-EDF6-34EC-1850-C5B673CDE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4B9FE-69F1-051B-C973-1ACC35E6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1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DE69EE-BC1F-EA29-A73E-44F55058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47D6F-B98A-4015-D0DD-6BAF1B5E6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6F2DE-C0D0-6799-6B07-572F17973D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23D7B-D1C7-46B9-8EBC-CBB35FABE98D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5FAFF-7687-C8FD-B6AF-C6273B383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29460-3567-42EC-636E-3153138C3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BE1BA-28FC-4BB3-B733-FC74F73DC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1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6D15D3-7656-A16D-BB81-DE8202E2E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27" y="245097"/>
            <a:ext cx="4994544" cy="55873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0312F9-A9F1-A8AD-5F1C-4B6EA5DA5AB9}"/>
              </a:ext>
            </a:extLst>
          </p:cNvPr>
          <p:cNvSpPr txBox="1"/>
          <p:nvPr/>
        </p:nvSpPr>
        <p:spPr>
          <a:xfrm>
            <a:off x="6271182" y="5999316"/>
            <a:ext cx="2137527" cy="373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</a:rPr>
              <a:t>QSAR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50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Yeakub Shakil</dc:creator>
  <cp:lastModifiedBy>Yeakub Shakil</cp:lastModifiedBy>
  <cp:revision>2</cp:revision>
  <dcterms:created xsi:type="dcterms:W3CDTF">2025-06-25T19:54:41Z</dcterms:created>
  <dcterms:modified xsi:type="dcterms:W3CDTF">2025-06-25T19:55:34Z</dcterms:modified>
</cp:coreProperties>
</file>