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94"/>
  </p:normalViewPr>
  <p:slideViewPr>
    <p:cSldViewPr snapToGrid="0">
      <p:cViewPr varScale="1">
        <p:scale>
          <a:sx n="94" d="100"/>
          <a:sy n="94" d="100"/>
        </p:scale>
        <p:origin x="216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6C2A3F-7D70-D523-E3C9-0466BBC9F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230E812-5A9B-828F-5453-1844DAB44E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5755EC-21BC-3251-E5F4-58A36C3EA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B35F3-9C9F-634F-A09B-F4B8EBEAC3E2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818E78-615C-0D3C-0A73-CEAFF764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A3E589-1B70-3E75-BF20-582932FA2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423F-EEF4-EE46-95DC-2B59F1E8A7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3062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74AFA4-EF29-AB60-9A5C-7CA1D2BB2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0B1294-630F-70F1-7C52-0DC038844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665C8F-3ED2-B369-417E-CA9E4FEC1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B35F3-9C9F-634F-A09B-F4B8EBEAC3E2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5118EA-1544-4A8F-48EE-6C0D3E735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4A0703-A06C-E1D1-0A05-657780E97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423F-EEF4-EE46-95DC-2B59F1E8A7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7669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57661E-1DF1-258F-5024-E147DF78E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F257815-1197-3BB9-DF73-6022F0C5B0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05680F-9F1E-E79D-B2A2-D64AAFAB0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B35F3-9C9F-634F-A09B-F4B8EBEAC3E2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B6EB17-6860-56AE-1DA8-2D0D8010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4F971C-0B48-10B2-993C-3F81F0ABC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423F-EEF4-EE46-95DC-2B59F1E8A7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019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32C606-3023-1592-B0B9-38E222D4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B5114D-6680-754F-6587-1001EB1FB4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A70DE4F-0A7C-06D3-17FB-B90D3A0EE6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4117E27-D522-7347-FB11-D6AEDEA7D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B35F3-9C9F-634F-A09B-F4B8EBEAC3E2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D002D09-7647-D988-9349-866A64BBD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B8F8FE-8B2F-C001-44B9-2ACA22F0B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423F-EEF4-EE46-95DC-2B59F1E8A7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901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F30DC5-1812-4087-EE44-FF0616E61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459219B-20D5-6505-E74D-3B437076C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F525654-A3E7-3E3B-D172-0AE286B9E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2932148-CC6B-44B0-7599-3D1903C1DB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07A19CB-B3D0-1E7D-6C32-4324A4ADE6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0D95511-8435-57E6-14F9-5034013C1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B35F3-9C9F-634F-A09B-F4B8EBEAC3E2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C30792B-A00A-80F3-71E1-C94B604EC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D29A44F-000B-9462-8A06-50A6122D8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423F-EEF4-EE46-95DC-2B59F1E8A7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0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7FBDA5-E612-79DD-73EC-6A42C8029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B62A13C-7BB6-4C73-C9D1-1418323DC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B35F3-9C9F-634F-A09B-F4B8EBEAC3E2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BF20D44-66BF-9EE5-2AC8-F76E97E90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41D9B29-819C-DAD7-6AC9-CCE9F7CD5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423F-EEF4-EE46-95DC-2B59F1E8A7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566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75037A3-9439-E8C3-7972-74E8499AD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B35F3-9C9F-634F-A09B-F4B8EBEAC3E2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CB85ECB-ED18-CBDE-FDAD-DA13B70EB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04DE99F-9872-1AEC-0D4D-73A2C5CBB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423F-EEF4-EE46-95DC-2B59F1E8A7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729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7457FA-A4EA-8E6F-7783-1814D372B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F75A889-CEF6-AD1A-12FF-C15AF595E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86C0CD1-B747-8B02-A542-98DB6317BB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DED790F-62E2-29A2-42E5-2C9A80E69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B35F3-9C9F-634F-A09B-F4B8EBEAC3E2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D4DF2E-A299-5C13-A08B-C8677656C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CD04CCE-51A8-076E-0D83-1914D0811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423F-EEF4-EE46-95DC-2B59F1E8A7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0507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010F75-9529-EF07-8B7F-2B75F7D92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81E70A8-8E78-B9BB-18FB-4C859D5375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C22EB31-2AF2-9330-F580-E1145B907A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819E487-3FC7-6E69-2BE1-BBB611603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B35F3-9C9F-634F-A09B-F4B8EBEAC3E2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64AE262-B793-1CA8-6BA1-6E9A1CF10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EF56464-FAF5-759E-B802-7D15A18E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423F-EEF4-EE46-95DC-2B59F1E8A7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7018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F2F3BD-9951-9A79-31AE-8FB5C507C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3C86B4F-DC7A-3467-7CE4-F9486E09C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F35F03-6D7F-A5D4-46CE-F5A8A0143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B35F3-9C9F-634F-A09B-F4B8EBEAC3E2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347443-562E-13C6-AB28-D451FFA85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8BAB74-F637-0964-0B1C-0669FD1AF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423F-EEF4-EE46-95DC-2B59F1E8A7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3509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21466A0-E536-F798-208E-580DC1B107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C725587-4B11-2B54-042A-BA123AB66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79151D-A1BC-4DDB-7032-AA40CE755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B35F3-9C9F-634F-A09B-F4B8EBEAC3E2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1B0261D-6CE8-DB80-EFB8-7D7F2941D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FAD59B-793D-7E21-3D07-7FBF7ECA2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5423F-EEF4-EE46-95DC-2B59F1E8A7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194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F9CF322-2B45-98FD-C2F8-9D6F0A503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1742BB-732D-C45B-1695-DB828CA82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F26ABD-3BEF-D1D0-52A1-2657A03239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8B35F3-9C9F-634F-A09B-F4B8EBEAC3E2}" type="datetimeFigureOut">
              <a:rPr kumimoji="1" lang="ja-JP" altLang="en-US" smtClean="0"/>
              <a:t>2025/1/23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8197892-5CB9-EFAE-6DE2-05E94CE3BE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9FA674-8ED1-6254-F86D-A4755DECBC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05423F-EEF4-EE46-95DC-2B59F1E8A7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9857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CCA2828-5A79-8B50-E684-F521F48B6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90782"/>
            <a:ext cx="7772400" cy="667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60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紘基 前原</dc:creator>
  <cp:lastModifiedBy>紘基 前原</cp:lastModifiedBy>
  <cp:revision>1</cp:revision>
  <dcterms:created xsi:type="dcterms:W3CDTF">2025-01-23T13:14:46Z</dcterms:created>
  <dcterms:modified xsi:type="dcterms:W3CDTF">2025-01-23T13:16:27Z</dcterms:modified>
</cp:coreProperties>
</file>