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4" autoAdjust="0"/>
    <p:restoredTop sz="94660"/>
  </p:normalViewPr>
  <p:slideViewPr>
    <p:cSldViewPr snapToGrid="0">
      <p:cViewPr varScale="1">
        <p:scale>
          <a:sx n="72" d="100"/>
          <a:sy n="72" d="100"/>
        </p:scale>
        <p:origin x="82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BA40FF-2616-7BE1-D63B-88B1F0BFE1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0C47E4-9D74-C0DE-711A-E7A3E0CA40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B5174D-37A3-C8EC-FF0E-F9D74F1AF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C27F5-2646-4E6A-B50F-A43BD7A90D3B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5FA9B7-20FA-315F-366F-1A288560C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D5676F-3C75-9024-617F-E500715794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5DFAC-FBE4-4092-9CF4-50A5523E98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786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E1389D-74A8-9D42-673B-0AA093273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704C0E-8D38-FA1E-6A05-325B4604F5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AD22E4-4897-F793-FF55-3D4AD1AA14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C27F5-2646-4E6A-B50F-A43BD7A90D3B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928587-479C-D736-8955-CF75B3B34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46CFD7-5D80-3BC9-BF38-17CD8E705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5DFAC-FBE4-4092-9CF4-50A5523E98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0406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1F79FE-9979-C832-A841-5B66AC753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26835F-E474-ED8E-8F73-86D3917101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2A8004-EE6E-F1CD-CAE0-EC4BF6E926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C27F5-2646-4E6A-B50F-A43BD7A90D3B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9C67FC-3899-799A-C8A3-E380503FC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B32EDE-C0B8-568E-64D7-5E8E451982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5DFAC-FBE4-4092-9CF4-50A5523E98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3396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BB3BC2-8A0E-FED5-C3FD-2034407E19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E0A1A8-9C1F-50C7-7997-6DE9A08519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558CFD-6652-870C-7DEE-14A87A54CA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EF1735-9D3C-367D-DF9C-54C073F1B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C27F5-2646-4E6A-B50F-A43BD7A90D3B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D9ED53-0021-0F1F-399E-EEE927CBD5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36723D-9497-4FE4-AA4D-DAFBCE2D1C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5DFAC-FBE4-4092-9CF4-50A5523E98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624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DDF6A5-3C8E-5460-6A2E-B7F665BC9F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84FCE3-9F25-1202-1975-0ACD7FAC11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D8D2FE-CCD2-63BF-C013-6644F3BCDE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FF1FD15-C3D1-B868-87A6-F9D55AEF7E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FD1EF2C-2272-714A-2799-F6515A1642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C2B280-D17B-2FFF-74F9-368238892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C27F5-2646-4E6A-B50F-A43BD7A90D3B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F6CB87C-9B13-5E2F-09CD-3D6162341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178343-B8B0-8D07-2DDA-5CE4B1010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5DFAC-FBE4-4092-9CF4-50A5523E98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038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E572D6-CDD6-C8CA-A6B7-0DBE5D335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5B31B7-0C42-1681-1212-F1113E1DB1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C27F5-2646-4E6A-B50F-A43BD7A90D3B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B798754-B07D-3A8D-16A5-48230F40C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346037-E0A4-77B5-20DC-8CEFA8436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5DFAC-FBE4-4092-9CF4-50A5523E98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647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384EDA1-38D0-D80A-B89A-E09C2F1DCA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C27F5-2646-4E6A-B50F-A43BD7A90D3B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7FD15E8-2164-B653-6412-E179B9B20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BE0C19-6798-1067-463A-185A391343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5DFAC-FBE4-4092-9CF4-50A5523E98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40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6CCEEF-928F-3A67-59BB-79B14110F7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2D1F90-C4EE-375F-98FC-9EBE79B14E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48A6B2-42A9-9C11-0EC2-747190A3E9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D21908-DF77-6066-B451-682E9F334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C27F5-2646-4E6A-B50F-A43BD7A90D3B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890C13-DBEF-D11F-8597-F96B37FDD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6605B0-06F5-E83B-E250-44499187B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5DFAC-FBE4-4092-9CF4-50A5523E98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014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69D7A-47BC-7248-8251-228BBB164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7828359-6182-8A02-08F2-EC703076CD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31A607-25FC-1DB9-7F2D-FC5B5ABEEA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CE2D12-5635-091E-FF1C-395B152A72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C27F5-2646-4E6A-B50F-A43BD7A90D3B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AA772F-AB15-4E66-444C-AE83FB54A3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3AEF9F-3AEE-DB24-ECF7-3E0F07DC82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5DFAC-FBE4-4092-9CF4-50A5523E98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956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F35A29-145D-C424-D029-8532C301E9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EBBA05-4614-40D6-A5D6-33EE4CD944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942461-4391-674B-B295-9270294A96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C27F5-2646-4E6A-B50F-A43BD7A90D3B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19BF5D-9E26-4C28-809B-E1D03B2CD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069FF-E640-4816-390F-B6BBF3B482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5DFAC-FBE4-4092-9CF4-50A5523E98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4486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BBA0561-4E28-5492-BE4D-ED75A37D9F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251A44-7E5E-11D2-BB6D-EA83BE4152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A3C9E0-07B6-5224-E836-92404E14C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C27F5-2646-4E6A-B50F-A43BD7A90D3B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7CFE79-9A8A-006A-84BF-E1A858984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A3ED73-0571-E014-5355-C569641A95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5DFAC-FBE4-4092-9CF4-50A5523E98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688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B94C46E-46C5-5A5D-FCAA-D27D5AAAD6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AF3F5B-5A92-8D60-7AF4-81FE483D5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611A62-3BC4-951A-9333-49A074A080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5C27F5-2646-4E6A-B50F-A43BD7A90D3B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B38589-A711-D966-6155-B45CE1870B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D330CE-4F45-B665-1371-6A2C826D57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75DFAC-FBE4-4092-9CF4-50A5523E98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466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0189AA-51ED-8225-C89D-E03424B229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4334E75-EF19-08F3-39A6-036F34A7D2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34165" y="295496"/>
            <a:ext cx="3705726" cy="298383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3AABDFB-1FB2-0DAE-8DD1-1FC4989596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978962" y="233920"/>
            <a:ext cx="3705726" cy="310698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937076F-1942-FC22-7F2F-5A9BEF8DD4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823759" y="172342"/>
            <a:ext cx="3757663" cy="310698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3CA60FA-6BEB-A1C6-4F39-EDD39BE48AD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48906" y="3590998"/>
            <a:ext cx="3304689" cy="273646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CD411F7-841C-FF6A-5D9A-09A0EE18A6B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684688" y="3797776"/>
            <a:ext cx="3978962" cy="252968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B8D3CFD-71E2-3D6E-585B-C1FD812AFCE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952935" y="3590998"/>
            <a:ext cx="3592475" cy="2935129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275DCF00-0B4E-B667-758D-F10527447C93}"/>
              </a:ext>
            </a:extLst>
          </p:cNvPr>
          <p:cNvSpPr txBox="1"/>
          <p:nvPr/>
        </p:nvSpPr>
        <p:spPr>
          <a:xfrm>
            <a:off x="1179860" y="-43701"/>
            <a:ext cx="16362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N-cadherin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4F125B4-6B2C-4182-A3CE-8D1C0F840F57}"/>
              </a:ext>
            </a:extLst>
          </p:cNvPr>
          <p:cNvSpPr txBox="1"/>
          <p:nvPr/>
        </p:nvSpPr>
        <p:spPr>
          <a:xfrm>
            <a:off x="5264550" y="-43701"/>
            <a:ext cx="16362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E-cadherin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F8B9647-672F-217F-1B41-9D36C247A9B4}"/>
              </a:ext>
            </a:extLst>
          </p:cNvPr>
          <p:cNvSpPr txBox="1"/>
          <p:nvPr/>
        </p:nvSpPr>
        <p:spPr>
          <a:xfrm>
            <a:off x="9179573" y="-26620"/>
            <a:ext cx="14789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Cyclin D1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4F4ACB3-26E8-908C-3C40-DE5FCD59A9BB}"/>
              </a:ext>
            </a:extLst>
          </p:cNvPr>
          <p:cNvSpPr txBox="1"/>
          <p:nvPr/>
        </p:nvSpPr>
        <p:spPr>
          <a:xfrm>
            <a:off x="1604937" y="3283221"/>
            <a:ext cx="16362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c-Myc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8CB7CB2-E7AA-8BEC-6A16-8650D6203D54}"/>
              </a:ext>
            </a:extLst>
          </p:cNvPr>
          <p:cNvSpPr txBox="1"/>
          <p:nvPr/>
        </p:nvSpPr>
        <p:spPr>
          <a:xfrm>
            <a:off x="5518029" y="3340904"/>
            <a:ext cx="7394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Tet-1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306552-F79E-D22D-2513-D2A8D0CF1580}"/>
              </a:ext>
            </a:extLst>
          </p:cNvPr>
          <p:cNvSpPr txBox="1"/>
          <p:nvPr/>
        </p:nvSpPr>
        <p:spPr>
          <a:xfrm>
            <a:off x="9282484" y="3489999"/>
            <a:ext cx="16362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B-actin</a:t>
            </a:r>
          </a:p>
        </p:txBody>
      </p:sp>
    </p:spTree>
    <p:extLst>
      <p:ext uri="{BB962C8B-B14F-4D97-AF65-F5344CB8AC3E}">
        <p14:creationId xmlns:p14="http://schemas.microsoft.com/office/powerpoint/2010/main" val="1169337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7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Dear User</dc:creator>
  <cp:lastModifiedBy>Dear User</cp:lastModifiedBy>
  <cp:revision>5</cp:revision>
  <dcterms:created xsi:type="dcterms:W3CDTF">2024-11-09T14:05:50Z</dcterms:created>
  <dcterms:modified xsi:type="dcterms:W3CDTF">2025-01-09T15:56:49Z</dcterms:modified>
</cp:coreProperties>
</file>