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9" r:id="rId3"/>
    <p:sldId id="257" r:id="rId4"/>
    <p:sldId id="277" r:id="rId5"/>
    <p:sldId id="274" r:id="rId6"/>
    <p:sldId id="263" r:id="rId7"/>
    <p:sldId id="264" r:id="rId8"/>
    <p:sldId id="275" r:id="rId9"/>
    <p:sldId id="276" r:id="rId10"/>
    <p:sldId id="262" r:id="rId11"/>
  </p:sldIdLst>
  <p:sldSz cx="164592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12AB8E-16EE-4BB7-8D79-3892A1DE58A5}" v="16" dt="2025-01-09T20:46:44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557" autoAdjust="0"/>
  </p:normalViewPr>
  <p:slideViewPr>
    <p:cSldViewPr snapToGrid="0">
      <p:cViewPr varScale="1">
        <p:scale>
          <a:sx n="35" d="100"/>
          <a:sy n="35" d="100"/>
        </p:scale>
        <p:origin x="14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hman, S M Raihan" userId="23e57bb7-af9a-42db-8a64-8dcdf80842bd" providerId="ADAL" clId="{6C7B711D-290D-4368-93C1-6A01C4884FE0}"/>
    <pc:docChg chg="undo custSel addSld delSld modSld sldOrd modMainMaster modNotesMaster">
      <pc:chgData name="Rahman, S M Raihan" userId="23e57bb7-af9a-42db-8a64-8dcdf80842bd" providerId="ADAL" clId="{6C7B711D-290D-4368-93C1-6A01C4884FE0}" dt="2025-01-09T05:37:02.846" v="834" actId="47"/>
      <pc:docMkLst>
        <pc:docMk/>
      </pc:docMkLst>
      <pc:sldChg chg="modSp mod">
        <pc:chgData name="Rahman, S M Raihan" userId="23e57bb7-af9a-42db-8a64-8dcdf80842bd" providerId="ADAL" clId="{6C7B711D-290D-4368-93C1-6A01C4884FE0}" dt="2025-01-09T05:21:50.494" v="512"/>
        <pc:sldMkLst>
          <pc:docMk/>
          <pc:sldMk cId="2128613692" sldId="256"/>
        </pc:sldMkLst>
        <pc:spChg chg="mod">
          <ac:chgData name="Rahman, S M Raihan" userId="23e57bb7-af9a-42db-8a64-8dcdf80842bd" providerId="ADAL" clId="{6C7B711D-290D-4368-93C1-6A01C4884FE0}" dt="2025-01-09T05:21:50.494" v="512"/>
          <ac:spMkLst>
            <pc:docMk/>
            <pc:sldMk cId="2128613692" sldId="256"/>
            <ac:spMk id="6" creationId="{C48BF695-E7C6-E87F-8D00-E294325C70EF}"/>
          </ac:spMkLst>
        </pc:spChg>
        <pc:picChg chg="mod">
          <ac:chgData name="Rahman, S M Raihan" userId="23e57bb7-af9a-42db-8a64-8dcdf80842bd" providerId="ADAL" clId="{6C7B711D-290D-4368-93C1-6A01C4884FE0}" dt="2025-01-09T05:19:32.988" v="447" actId="1076"/>
          <ac:picMkLst>
            <pc:docMk/>
            <pc:sldMk cId="2128613692" sldId="256"/>
            <ac:picMk id="5" creationId="{9FA9AAA1-7E66-F024-7A14-5F64085DC57F}"/>
          </ac:picMkLst>
        </pc:picChg>
      </pc:sldChg>
      <pc:sldChg chg="modSp mod">
        <pc:chgData name="Rahman, S M Raihan" userId="23e57bb7-af9a-42db-8a64-8dcdf80842bd" providerId="ADAL" clId="{6C7B711D-290D-4368-93C1-6A01C4884FE0}" dt="2025-01-09T05:22:21.354" v="521" actId="14100"/>
        <pc:sldMkLst>
          <pc:docMk/>
          <pc:sldMk cId="1473239598" sldId="257"/>
        </pc:sldMkLst>
        <pc:spChg chg="mod">
          <ac:chgData name="Rahman, S M Raihan" userId="23e57bb7-af9a-42db-8a64-8dcdf80842bd" providerId="ADAL" clId="{6C7B711D-290D-4368-93C1-6A01C4884FE0}" dt="2025-01-09T05:22:21.354" v="521" actId="14100"/>
          <ac:spMkLst>
            <pc:docMk/>
            <pc:sldMk cId="1473239598" sldId="257"/>
            <ac:spMk id="5" creationId="{905D1AB3-8601-30AC-7AC5-A4BDFF5D6620}"/>
          </ac:spMkLst>
        </pc:spChg>
        <pc:picChg chg="mod">
          <ac:chgData name="Rahman, S M Raihan" userId="23e57bb7-af9a-42db-8a64-8dcdf80842bd" providerId="ADAL" clId="{6C7B711D-290D-4368-93C1-6A01C4884FE0}" dt="2025-01-09T05:20:44.116" v="500" actId="1076"/>
          <ac:picMkLst>
            <pc:docMk/>
            <pc:sldMk cId="1473239598" sldId="257"/>
            <ac:picMk id="4" creationId="{52FBD7F0-FF0B-44E6-DDA6-5817D88F8E05}"/>
          </ac:picMkLst>
        </pc:picChg>
      </pc:sldChg>
      <pc:sldChg chg="addSp delSp modSp del mod">
        <pc:chgData name="Rahman, S M Raihan" userId="23e57bb7-af9a-42db-8a64-8dcdf80842bd" providerId="ADAL" clId="{6C7B711D-290D-4368-93C1-6A01C4884FE0}" dt="2025-01-08T21:26:04.192" v="138" actId="47"/>
        <pc:sldMkLst>
          <pc:docMk/>
          <pc:sldMk cId="2713068291" sldId="258"/>
        </pc:sldMkLst>
        <pc:picChg chg="add del mod">
          <ac:chgData name="Rahman, S M Raihan" userId="23e57bb7-af9a-42db-8a64-8dcdf80842bd" providerId="ADAL" clId="{6C7B711D-290D-4368-93C1-6A01C4884FE0}" dt="2025-01-08T20:50:30.292" v="6" actId="21"/>
          <ac:picMkLst>
            <pc:docMk/>
            <pc:sldMk cId="2713068291" sldId="258"/>
            <ac:picMk id="2" creationId="{FED7673B-1108-F320-B5AD-3C6C91ECEA8B}"/>
          </ac:picMkLst>
        </pc:picChg>
      </pc:sldChg>
      <pc:sldChg chg="modSp mod">
        <pc:chgData name="Rahman, S M Raihan" userId="23e57bb7-af9a-42db-8a64-8dcdf80842bd" providerId="ADAL" clId="{6C7B711D-290D-4368-93C1-6A01C4884FE0}" dt="2025-01-09T05:21:50.494" v="512"/>
        <pc:sldMkLst>
          <pc:docMk/>
          <pc:sldMk cId="2018321683" sldId="259"/>
        </pc:sldMkLst>
        <pc:spChg chg="mod">
          <ac:chgData name="Rahman, S M Raihan" userId="23e57bb7-af9a-42db-8a64-8dcdf80842bd" providerId="ADAL" clId="{6C7B711D-290D-4368-93C1-6A01C4884FE0}" dt="2025-01-09T05:21:50.494" v="512"/>
          <ac:spMkLst>
            <pc:docMk/>
            <pc:sldMk cId="2018321683" sldId="259"/>
            <ac:spMk id="5" creationId="{53C7EF5B-B378-C773-1B84-CCC25301BBF6}"/>
          </ac:spMkLst>
        </pc:spChg>
        <pc:picChg chg="mod">
          <ac:chgData name="Rahman, S M Raihan" userId="23e57bb7-af9a-42db-8a64-8dcdf80842bd" providerId="ADAL" clId="{6C7B711D-290D-4368-93C1-6A01C4884FE0}" dt="2025-01-09T05:20:22.997" v="478" actId="1076"/>
          <ac:picMkLst>
            <pc:docMk/>
            <pc:sldMk cId="2018321683" sldId="259"/>
            <ac:picMk id="4" creationId="{80FBBE41-4BED-3702-07DA-96CD07CF6950}"/>
          </ac:picMkLst>
        </pc:picChg>
      </pc:sldChg>
      <pc:sldChg chg="modSp del mod">
        <pc:chgData name="Rahman, S M Raihan" userId="23e57bb7-af9a-42db-8a64-8dcdf80842bd" providerId="ADAL" clId="{6C7B711D-290D-4368-93C1-6A01C4884FE0}" dt="2025-01-09T05:33:44.240" v="796" actId="47"/>
        <pc:sldMkLst>
          <pc:docMk/>
          <pc:sldMk cId="435286749" sldId="260"/>
        </pc:sldMkLst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24" creationId="{0FB154D8-E53B-A325-C1D6-C77640FC0AE2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25" creationId="{3319F455-12C2-BC52-8B35-596A13CE9BBB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26" creationId="{99A63F1E-7CBA-3129-3FE9-A9D36D7C2675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27" creationId="{E7F8C8DD-376A-D4E2-997A-3F8E140C657B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28" creationId="{B375775B-9080-104C-EF60-6F786709ABC7}"/>
          </ac:spMkLst>
        </pc:spChg>
        <pc:spChg chg="mod">
          <ac:chgData name="Rahman, S M Raihan" userId="23e57bb7-af9a-42db-8a64-8dcdf80842bd" providerId="ADAL" clId="{6C7B711D-290D-4368-93C1-6A01C4884FE0}" dt="2025-01-09T05:21:50.494" v="512"/>
          <ac:spMkLst>
            <pc:docMk/>
            <pc:sldMk cId="435286749" sldId="260"/>
            <ac:spMk id="30" creationId="{C17210F5-E001-6B24-0B52-EBFA92C1DE24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1" creationId="{D386D6C3-D667-8558-8089-B8B565FECF9D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2" creationId="{87C26192-BEF7-87B4-5234-1A20B6AE394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3" creationId="{512563C8-E1D7-A105-C76E-A713EBA7D2F7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4" creationId="{CC194C39-3877-C1A9-49BF-CB593CC69846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5" creationId="{7DF436CE-0631-A8BF-7800-3CDC1EAB8C4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6" creationId="{2DA503DB-4FE5-CDAD-DB82-944FCF656AE1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7" creationId="{FBC61C39-6CCC-C24C-2DDC-4EFEE188250D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8" creationId="{F849311F-45BF-0F39-A7B9-FEC683EF90BB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39" creationId="{D75BF520-D585-4BA3-F08D-E18E51656FB2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435286749" sldId="260"/>
            <ac:spMk id="53" creationId="{D1F47A11-9D7D-E0A0-6E4E-D49E0BC8D9CC}"/>
          </ac:spMkLst>
        </pc:sp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435286749" sldId="260"/>
            <ac:picMk id="23" creationId="{60C96228-7C7D-EB76-6BDE-020E971D131B}"/>
          </ac:picMkLst>
        </pc:pic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435286749" sldId="260"/>
            <ac:picMk id="52" creationId="{DA1E3BB1-DB95-8930-5A20-42917A40F22B}"/>
          </ac:picMkLst>
        </pc:pic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0" creationId="{3DE02EA7-8319-B12B-4835-733CB6716602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1" creationId="{C30882C4-C3EA-DC4B-A315-741F5E9C8891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2" creationId="{56A3B6BF-2F69-613F-150D-EE7553664CD2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3" creationId="{A248A290-CF6F-9D5A-5D5C-78B1AC9243BF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4" creationId="{744F0412-BAE4-5856-D6D5-B5FAB0A7F02A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5" creationId="{9BF06F33-75E3-CC4F-4589-267EB2435A1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6" creationId="{B721F158-E556-71D6-5572-EC986E87AB6E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7" creationId="{1528DE55-DC23-01BB-F63A-A23492E46190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435286749" sldId="260"/>
            <ac:cxnSpMk id="48" creationId="{02BE781D-08A1-3A2D-E66D-57BD8DB66FEE}"/>
          </ac:cxnSpMkLst>
        </pc:cxnChg>
      </pc:sldChg>
      <pc:sldChg chg="modSp add del mod">
        <pc:chgData name="Rahman, S M Raihan" userId="23e57bb7-af9a-42db-8a64-8dcdf80842bd" providerId="ADAL" clId="{6C7B711D-290D-4368-93C1-6A01C4884FE0}" dt="2025-01-09T05:35:44.747" v="826" actId="20577"/>
        <pc:sldMkLst>
          <pc:docMk/>
          <pc:sldMk cId="3029864526" sldId="262"/>
        </pc:sldMkLst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0" creationId="{0568C903-EFFC-3388-7E3E-DA7861DF3072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1" creationId="{9D9960BB-837E-513F-F98B-29FA1073EE9D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2" creationId="{3FB1A25A-8EE8-6FDA-933E-AF4E88026F21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3" creationId="{601EB045-0104-1C3F-733A-C04BFF60B581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4" creationId="{B202CC00-D195-74E9-B910-4687435BD18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5" creationId="{B5A338E8-D20F-85D3-E61F-E920E3CFD1A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6" creationId="{6078AF69-7AC3-C7EF-AE54-5979A75AD45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7" creationId="{7F21E3B9-E140-01CB-2861-E36387E29723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18" creationId="{E5163855-E185-26A2-7440-AC6757E69A81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29" creationId="{349C4301-1317-181F-F920-567517FCB426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34" creationId="{0C046BD8-C136-3E76-9DA3-838BDA31CD3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35" creationId="{36E64D9F-C160-509A-2D40-494DA695B37B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36" creationId="{9F8F75B9-796C-9B2F-EFD5-6486515278AD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37" creationId="{5EFCBD02-58D7-B408-1CFC-105CCA65FC27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38" creationId="{A836689B-786B-58C2-5F80-E416422B549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39" creationId="{3D3796D5-B738-5112-1AC6-63433F30E6E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40" creationId="{D8328E29-8284-84A1-7DC3-CFA2884CD542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029864526" sldId="262"/>
            <ac:spMk id="41" creationId="{E88615C7-5E34-55B3-55A6-BD0AED28BFE5}"/>
          </ac:spMkLst>
        </pc:spChg>
        <pc:spChg chg="mod">
          <ac:chgData name="Rahman, S M Raihan" userId="23e57bb7-af9a-42db-8a64-8dcdf80842bd" providerId="ADAL" clId="{6C7B711D-290D-4368-93C1-6A01C4884FE0}" dt="2025-01-09T05:35:44.747" v="826" actId="20577"/>
          <ac:spMkLst>
            <pc:docMk/>
            <pc:sldMk cId="3029864526" sldId="262"/>
            <ac:spMk id="48" creationId="{91CC90E4-6E58-4DDA-D898-25622BD41251}"/>
          </ac:spMkLst>
        </pc:sp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3029864526" sldId="262"/>
            <ac:picMk id="9" creationId="{9DCE8154-A61B-A085-F6E4-9B5609514FD8}"/>
          </ac:picMkLst>
        </pc:pic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3029864526" sldId="262"/>
            <ac:picMk id="33" creationId="{6CD2E7B8-BB93-CF35-DEB5-BB635C6D6297}"/>
          </ac:picMkLst>
        </pc:pic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19" creationId="{3574CB03-FC6A-997A-B566-322ACCF7B3B5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0" creationId="{AB74E0C6-0065-0FDB-0E27-C5B4F36217CE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1" creationId="{9D110380-D698-065B-2952-5BDC40DB7846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2" creationId="{FA8CC5E5-2424-41BE-5FE9-D4A6BC1A37FC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3" creationId="{ED9501AC-93E1-AA5D-6203-AE178E527497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4" creationId="{A7C73BC0-A172-2E9F-C3E6-0571438BDB36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5" creationId="{9AABB148-A068-E742-6475-5717D67650AA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6" creationId="{0C4A8D66-2874-522F-A21F-24DE1A55C3E1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7" creationId="{79F16114-D39E-326A-EFF7-6BE85F4C39DA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28" creationId="{C46263E2-4DA4-34CB-E13A-0D903881E230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30" creationId="{23FA4FE0-EDA8-AD30-636B-FAF5A28C17B2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31" creationId="{7963D899-4D9D-4939-80B4-7F60347B8213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42" creationId="{01242A0A-C6B0-6AC7-CBB6-FABF626938C1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43" creationId="{32CF0612-5D8D-24B4-1274-5DD0ED541EE8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44" creationId="{7DD322C1-439D-DA30-3DD2-32437B0B237F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029864526" sldId="262"/>
            <ac:cxnSpMk id="45" creationId="{C39BC034-7D4D-B03F-8928-3A7336F8B621}"/>
          </ac:cxnSpMkLst>
        </pc:cxnChg>
      </pc:sldChg>
      <pc:sldChg chg="modSp mod">
        <pc:chgData name="Rahman, S M Raihan" userId="23e57bb7-af9a-42db-8a64-8dcdf80842bd" providerId="ADAL" clId="{6C7B711D-290D-4368-93C1-6A01C4884FE0}" dt="2025-01-09T05:31:40.228" v="785" actId="1076"/>
        <pc:sldMkLst>
          <pc:docMk/>
          <pc:sldMk cId="3443033057" sldId="263"/>
        </pc:sldMkLst>
        <pc:spChg chg="mod">
          <ac:chgData name="Rahman, S M Raihan" userId="23e57bb7-af9a-42db-8a64-8dcdf80842bd" providerId="ADAL" clId="{6C7B711D-290D-4368-93C1-6A01C4884FE0}" dt="2025-01-09T05:31:40.228" v="785" actId="1076"/>
          <ac:spMkLst>
            <pc:docMk/>
            <pc:sldMk cId="3443033057" sldId="263"/>
            <ac:spMk id="5" creationId="{BAA86A80-9D96-26B8-B480-591D041E6899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0" creationId="{ABD50FBE-51CF-5E2B-BCBB-239BFDFDAE16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1" creationId="{0FDE4719-09A8-2D5A-169D-DED5EA9742AC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2" creationId="{EEAD6C7F-E39D-E26C-A647-6C0EFED01336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3" creationId="{357F6B48-467A-C390-EBC3-D0F4B26733F8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4" creationId="{EF3E8BE7-1467-A9CF-9B00-4EAA386BDFF4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5" creationId="{03FE6435-9198-96C2-6756-87F0C3E82992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6" creationId="{44CD11D6-CB49-9822-04CB-9011C6CCB759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7" creationId="{A2DCAABD-9F91-EFF9-04C4-F1C6B710D147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58" creationId="{F5223361-62B1-3FCA-5CE6-B2412276E02D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69" creationId="{00281B1B-7AEF-647A-1C83-DCC086D60808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2" creationId="{AAB45C80-1590-2C37-8B53-779A5775BEFF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3" creationId="{2B4A529A-F246-0142-DC6A-45E059D792AC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4" creationId="{0C7EF1F3-0945-119D-B337-11A901DACFCE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5" creationId="{204AB1E9-A281-B652-CC21-B617EF7B7655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6" creationId="{70A26DCD-01B1-0195-DFA7-782A674ED44A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7" creationId="{104CF8E6-68AB-213C-86E7-7DE2A598B841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3443033057" sldId="263"/>
            <ac:spMk id="78" creationId="{6A775A70-9685-C115-01C3-BF5BE8C70810}"/>
          </ac:spMkLst>
        </pc:sp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3443033057" sldId="263"/>
            <ac:picMk id="11" creationId="{99231D40-2973-A287-D813-E6C758F828AB}"/>
          </ac:picMkLst>
        </pc:pic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3443033057" sldId="263"/>
            <ac:picMk id="49" creationId="{AC4B570E-9AA5-06C7-17E7-F4F41F4AE236}"/>
          </ac:picMkLst>
        </pc:pic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59" creationId="{4DA5ABCF-B581-99E0-BFBC-D858AD49752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0" creationId="{9EF127B5-C13F-AD0E-BF4B-C4C5E1080D7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1" creationId="{1E7D03BC-4536-75FE-CD16-AAFB51A69DB6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2" creationId="{7AC44D3F-574F-DC48-89E8-1FEC3316E405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3" creationId="{2C195DCB-0339-F9F2-CF3F-F47C11207C6F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4" creationId="{60FA4C43-6503-186E-B1C5-DB962E0D44BD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5" creationId="{BF75B840-6935-F3BD-C9F7-BD5AAD854E5C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6" creationId="{98CAB554-F87D-D19D-336B-51C7B5E4F58F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7" creationId="{1FFA14A2-D3F3-2A9B-63D4-25996E39CDE3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3443033057" sldId="263"/>
            <ac:cxnSpMk id="68" creationId="{E681BC4D-20D3-4E01-5CDE-BF78C8433B99}"/>
          </ac:cxnSpMkLst>
        </pc:cxnChg>
      </pc:sldChg>
      <pc:sldChg chg="modSp mod modNotes">
        <pc:chgData name="Rahman, S M Raihan" userId="23e57bb7-af9a-42db-8a64-8dcdf80842bd" providerId="ADAL" clId="{6C7B711D-290D-4368-93C1-6A01C4884FE0}" dt="2025-01-09T05:31:56.388" v="794" actId="1076"/>
        <pc:sldMkLst>
          <pc:docMk/>
          <pc:sldMk cId="1033068516" sldId="264"/>
        </pc:sldMkLst>
        <pc:spChg chg="mod">
          <ac:chgData name="Rahman, S M Raihan" userId="23e57bb7-af9a-42db-8a64-8dcdf80842bd" providerId="ADAL" clId="{6C7B711D-290D-4368-93C1-6A01C4884FE0}" dt="2025-01-09T05:31:56.388" v="794" actId="1076"/>
          <ac:spMkLst>
            <pc:docMk/>
            <pc:sldMk cId="1033068516" sldId="264"/>
            <ac:spMk id="9" creationId="{6B1220ED-0B97-E895-9C78-94BF4E652B52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0" creationId="{0DE49D51-CE6E-C152-9952-AD2F62AB342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1" creationId="{009FDAC4-A4BD-C654-5396-699C731A5D01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2" creationId="{72365CF9-F720-3C62-98F4-1ED589648626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3" creationId="{50E05A10-33A4-5654-D377-73C63114EEEE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4" creationId="{3DDE1138-E053-329A-DA33-646531350BD9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5" creationId="{465F9B19-5758-66CF-4524-426F1821344F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6" creationId="{0E2C1701-F3D0-2893-0786-E92B3085000C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7" creationId="{08547BCA-9B6F-1B75-24DB-C648A60C2BAB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18" creationId="{5948AEEA-1DA9-1720-4C04-1771CB1B30A6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k cId="1033068516" sldId="264"/>
            <ac:spMk id="29" creationId="{818A8553-4D8A-3613-134C-5FE1E60260FB}"/>
          </ac:spMkLst>
        </pc:spChg>
        <pc:picChg chg="mod">
          <ac:chgData name="Rahman, S M Raihan" userId="23e57bb7-af9a-42db-8a64-8dcdf80842bd" providerId="ADAL" clId="{6C7B711D-290D-4368-93C1-6A01C4884FE0}" dt="2025-01-09T04:58:16.719" v="418"/>
          <ac:picMkLst>
            <pc:docMk/>
            <pc:sldMk cId="1033068516" sldId="264"/>
            <ac:picMk id="7" creationId="{146ADDC7-4E6C-0C79-5BF7-7340CF6597B4}"/>
          </ac:picMkLst>
        </pc:pic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19" creationId="{D954FAB0-84EC-D851-2EF3-0CCD8740A3F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0" creationId="{06D839DB-57F9-4EB3-F27E-79EA5FEEB527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1" creationId="{9D310ADD-28FD-BC9F-A91D-7C0CA8ABA5E2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2" creationId="{F47022CE-9555-278C-E0D3-CA0F201D0E87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3" creationId="{8C0EC2F0-F7A2-758C-D1AF-E3144616EFA7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4" creationId="{E292E3C8-ACD3-6C33-7BE4-54A38E52E6C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5" creationId="{B84F58C3-1C03-0B8C-FFB0-0513D2CC6EF0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6" creationId="{2160F084-92E0-0570-C18E-4F80F39955A2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7" creationId="{ED380110-65B8-7345-B3AB-77972A4CFC8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28" creationId="{0EF6C9B6-36A7-6DC9-AB29-B21CED2258DA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55" creationId="{DF265C96-9466-0EC1-3215-F75B6B0E3B26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56" creationId="{D78E8A93-C955-EE4F-E324-846E24195689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57" creationId="{6D929DEB-D5D8-BB3A-CD9E-23255677DF5F}"/>
          </ac:cxnSpMkLst>
        </pc:cxnChg>
        <pc:cxnChg chg="mod">
          <ac:chgData name="Rahman, S M Raihan" userId="23e57bb7-af9a-42db-8a64-8dcdf80842bd" providerId="ADAL" clId="{6C7B711D-290D-4368-93C1-6A01C4884FE0}" dt="2025-01-09T04:58:16.719" v="418"/>
          <ac:cxnSpMkLst>
            <pc:docMk/>
            <pc:sldMk cId="1033068516" sldId="264"/>
            <ac:cxnSpMk id="58" creationId="{65C99CEA-5F1F-CB8E-7E8A-4815FBF679FB}"/>
          </ac:cxnSpMkLst>
        </pc:cxnChg>
      </pc:sldChg>
      <pc:sldChg chg="addSp delSp modSp new del mod">
        <pc:chgData name="Rahman, S M Raihan" userId="23e57bb7-af9a-42db-8a64-8dcdf80842bd" providerId="ADAL" clId="{6C7B711D-290D-4368-93C1-6A01C4884FE0}" dt="2025-01-09T05:36:58.517" v="827" actId="47"/>
        <pc:sldMkLst>
          <pc:docMk/>
          <pc:sldMk cId="4230755694" sldId="265"/>
        </pc:sldMkLst>
        <pc:spChg chg="del">
          <ac:chgData name="Rahman, S M Raihan" userId="23e57bb7-af9a-42db-8a64-8dcdf80842bd" providerId="ADAL" clId="{6C7B711D-290D-4368-93C1-6A01C4884FE0}" dt="2025-01-08T20:50:35.675" v="8" actId="478"/>
          <ac:spMkLst>
            <pc:docMk/>
            <pc:sldMk cId="4230755694" sldId="265"/>
            <ac:spMk id="2" creationId="{1D0B29CA-4A6A-649B-1521-334A1FF460FD}"/>
          </ac:spMkLst>
        </pc:spChg>
        <pc:spChg chg="del">
          <ac:chgData name="Rahman, S M Raihan" userId="23e57bb7-af9a-42db-8a64-8dcdf80842bd" providerId="ADAL" clId="{6C7B711D-290D-4368-93C1-6A01C4884FE0}" dt="2025-01-08T20:50:36.957" v="9" actId="478"/>
          <ac:spMkLst>
            <pc:docMk/>
            <pc:sldMk cId="4230755694" sldId="265"/>
            <ac:spMk id="3" creationId="{8CB8B053-D7FA-4C1A-B6B4-0F65462907B1}"/>
          </ac:spMkLst>
        </pc:sp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4230755694" sldId="265"/>
            <ac:picMk id="4" creationId="{FED7673B-1108-F320-B5AD-3C6C91ECEA8B}"/>
          </ac:picMkLst>
        </pc:pic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4230755694" sldId="265"/>
            <ac:picMk id="5" creationId="{2801BB4A-1AEB-1280-8E8C-52C947F0E680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6:59.373" v="828" actId="47"/>
        <pc:sldMkLst>
          <pc:docMk/>
          <pc:sldMk cId="3105519611" sldId="266"/>
        </pc:sldMkLst>
        <pc:spChg chg="del">
          <ac:chgData name="Rahman, S M Raihan" userId="23e57bb7-af9a-42db-8a64-8dcdf80842bd" providerId="ADAL" clId="{6C7B711D-290D-4368-93C1-6A01C4884FE0}" dt="2025-01-08T20:53:41.469" v="22" actId="478"/>
          <ac:spMkLst>
            <pc:docMk/>
            <pc:sldMk cId="3105519611" sldId="266"/>
            <ac:spMk id="2" creationId="{9076347D-EA51-8D0E-9F0E-CB96B58AFBBF}"/>
          </ac:spMkLst>
        </pc:spChg>
        <pc:spChg chg="del">
          <ac:chgData name="Rahman, S M Raihan" userId="23e57bb7-af9a-42db-8a64-8dcdf80842bd" providerId="ADAL" clId="{6C7B711D-290D-4368-93C1-6A01C4884FE0}" dt="2025-01-08T20:53:43.028" v="23" actId="478"/>
          <ac:spMkLst>
            <pc:docMk/>
            <pc:sldMk cId="3105519611" sldId="266"/>
            <ac:spMk id="3" creationId="{1083CCA8-87B4-011F-12A2-1744098D14E7}"/>
          </ac:spMkLst>
        </pc:sp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3105519611" sldId="266"/>
            <ac:picMk id="5" creationId="{D28B2C0B-85CD-5BA9-FC59-5C7DD1CB9601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6:59.972" v="829" actId="47"/>
        <pc:sldMkLst>
          <pc:docMk/>
          <pc:sldMk cId="2894163347" sldId="267"/>
        </pc:sldMkLst>
        <pc:spChg chg="del">
          <ac:chgData name="Rahman, S M Raihan" userId="23e57bb7-af9a-42db-8a64-8dcdf80842bd" providerId="ADAL" clId="{6C7B711D-290D-4368-93C1-6A01C4884FE0}" dt="2025-01-08T21:05:03.239" v="42" actId="478"/>
          <ac:spMkLst>
            <pc:docMk/>
            <pc:sldMk cId="2894163347" sldId="267"/>
            <ac:spMk id="2" creationId="{C6B8BCC7-54F3-E0D2-7EB9-43CB61F1D900}"/>
          </ac:spMkLst>
        </pc:spChg>
        <pc:spChg chg="del">
          <ac:chgData name="Rahman, S M Raihan" userId="23e57bb7-af9a-42db-8a64-8dcdf80842bd" providerId="ADAL" clId="{6C7B711D-290D-4368-93C1-6A01C4884FE0}" dt="2025-01-08T21:05:04.498" v="43" actId="478"/>
          <ac:spMkLst>
            <pc:docMk/>
            <pc:sldMk cId="2894163347" sldId="267"/>
            <ac:spMk id="3" creationId="{641CA6E5-252B-28EF-20B2-651815B35F1A}"/>
          </ac:spMkLst>
        </pc:spChg>
        <pc:spChg chg="add del">
          <ac:chgData name="Rahman, S M Raihan" userId="23e57bb7-af9a-42db-8a64-8dcdf80842bd" providerId="ADAL" clId="{6C7B711D-290D-4368-93C1-6A01C4884FE0}" dt="2025-01-08T21:07:14.767" v="57" actId="22"/>
          <ac:spMkLst>
            <pc:docMk/>
            <pc:sldMk cId="2894163347" sldId="267"/>
            <ac:spMk id="9" creationId="{48ADC462-0202-C80A-17D9-3E718E965561}"/>
          </ac:spMkLst>
        </pc:spChg>
        <pc:picChg chg="add del mod">
          <ac:chgData name="Rahman, S M Raihan" userId="23e57bb7-af9a-42db-8a64-8dcdf80842bd" providerId="ADAL" clId="{6C7B711D-290D-4368-93C1-6A01C4884FE0}" dt="2025-01-08T21:06:00.980" v="53" actId="478"/>
          <ac:picMkLst>
            <pc:docMk/>
            <pc:sldMk cId="2894163347" sldId="267"/>
            <ac:picMk id="5" creationId="{B2F6986D-3821-F9D1-39EE-EE95FD98F20D}"/>
          </ac:picMkLst>
        </pc:picChg>
        <pc:picChg chg="add del">
          <ac:chgData name="Rahman, S M Raihan" userId="23e57bb7-af9a-42db-8a64-8dcdf80842bd" providerId="ADAL" clId="{6C7B711D-290D-4368-93C1-6A01C4884FE0}" dt="2025-01-08T21:07:10.480" v="55" actId="478"/>
          <ac:picMkLst>
            <pc:docMk/>
            <pc:sldMk cId="2894163347" sldId="267"/>
            <ac:picMk id="7" creationId="{D13A6965-86D8-4CFA-E1B8-D1F36A10AA22}"/>
          </ac:picMkLst>
        </pc:picChg>
        <pc:picChg chg="add del">
          <ac:chgData name="Rahman, S M Raihan" userId="23e57bb7-af9a-42db-8a64-8dcdf80842bd" providerId="ADAL" clId="{6C7B711D-290D-4368-93C1-6A01C4884FE0}" dt="2025-01-08T21:07:20.462" v="59" actId="478"/>
          <ac:picMkLst>
            <pc:docMk/>
            <pc:sldMk cId="2894163347" sldId="267"/>
            <ac:picMk id="11" creationId="{D39ACF7F-2E95-D87A-E4BC-EAA9C79D19F8}"/>
          </ac:picMkLst>
        </pc:picChg>
        <pc:picChg chg="add del">
          <ac:chgData name="Rahman, S M Raihan" userId="23e57bb7-af9a-42db-8a64-8dcdf80842bd" providerId="ADAL" clId="{6C7B711D-290D-4368-93C1-6A01C4884FE0}" dt="2025-01-08T21:08:16.646" v="61" actId="478"/>
          <ac:picMkLst>
            <pc:docMk/>
            <pc:sldMk cId="2894163347" sldId="267"/>
            <ac:picMk id="13" creationId="{10847ACE-D840-2E4F-BBDB-004EFE80F870}"/>
          </ac:picMkLst>
        </pc:picChg>
        <pc:picChg chg="add mod modCrop">
          <ac:chgData name="Rahman, S M Raihan" userId="23e57bb7-af9a-42db-8a64-8dcdf80842bd" providerId="ADAL" clId="{6C7B711D-290D-4368-93C1-6A01C4884FE0}" dt="2025-01-09T04:58:16.719" v="418"/>
          <ac:picMkLst>
            <pc:docMk/>
            <pc:sldMk cId="2894163347" sldId="267"/>
            <ac:picMk id="15" creationId="{605DD04F-489B-DBF4-4E63-68DA1F58154A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7:00.326" v="830" actId="47"/>
        <pc:sldMkLst>
          <pc:docMk/>
          <pc:sldMk cId="3986282044" sldId="268"/>
        </pc:sldMkLst>
        <pc:spChg chg="del">
          <ac:chgData name="Rahman, S M Raihan" userId="23e57bb7-af9a-42db-8a64-8dcdf80842bd" providerId="ADAL" clId="{6C7B711D-290D-4368-93C1-6A01C4884FE0}" dt="2025-01-08T21:15:44.487" v="84" actId="478"/>
          <ac:spMkLst>
            <pc:docMk/>
            <pc:sldMk cId="3986282044" sldId="268"/>
            <ac:spMk id="2" creationId="{8F68D621-53D3-C885-4A9A-310573B9033B}"/>
          </ac:spMkLst>
        </pc:spChg>
        <pc:spChg chg="del">
          <ac:chgData name="Rahman, S M Raihan" userId="23e57bb7-af9a-42db-8a64-8dcdf80842bd" providerId="ADAL" clId="{6C7B711D-290D-4368-93C1-6A01C4884FE0}" dt="2025-01-08T21:15:45.712" v="85" actId="478"/>
          <ac:spMkLst>
            <pc:docMk/>
            <pc:sldMk cId="3986282044" sldId="268"/>
            <ac:spMk id="3" creationId="{05771358-E711-AFD2-33EF-3D254B3B32FB}"/>
          </ac:spMkLst>
        </pc:sp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3986282044" sldId="268"/>
            <ac:picMk id="4" creationId="{700A98B1-CCA1-44D9-E8B4-14D4D93B38AE}"/>
          </ac:picMkLst>
        </pc:pic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3986282044" sldId="268"/>
            <ac:picMk id="5" creationId="{6DDCACA4-4D07-6F67-62DC-D4A0AB8AA98E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7:00.933" v="831" actId="47"/>
        <pc:sldMkLst>
          <pc:docMk/>
          <pc:sldMk cId="1333124484" sldId="269"/>
        </pc:sldMkLst>
        <pc:spChg chg="del">
          <ac:chgData name="Rahman, S M Raihan" userId="23e57bb7-af9a-42db-8a64-8dcdf80842bd" providerId="ADAL" clId="{6C7B711D-290D-4368-93C1-6A01C4884FE0}" dt="2025-01-08T21:16:19.786" v="88" actId="478"/>
          <ac:spMkLst>
            <pc:docMk/>
            <pc:sldMk cId="1333124484" sldId="269"/>
            <ac:spMk id="2" creationId="{5C9646D9-564C-6B7E-735A-C2F8725EE857}"/>
          </ac:spMkLst>
        </pc:spChg>
        <pc:spChg chg="del">
          <ac:chgData name="Rahman, S M Raihan" userId="23e57bb7-af9a-42db-8a64-8dcdf80842bd" providerId="ADAL" clId="{6C7B711D-290D-4368-93C1-6A01C4884FE0}" dt="2025-01-08T21:16:20.921" v="89" actId="478"/>
          <ac:spMkLst>
            <pc:docMk/>
            <pc:sldMk cId="1333124484" sldId="269"/>
            <ac:spMk id="3" creationId="{D8F6B898-7E2A-04CB-2E2F-6C1EFAAC9A79}"/>
          </ac:spMkLst>
        </pc:spChg>
        <pc:picChg chg="add del mod">
          <ac:chgData name="Rahman, S M Raihan" userId="23e57bb7-af9a-42db-8a64-8dcdf80842bd" providerId="ADAL" clId="{6C7B711D-290D-4368-93C1-6A01C4884FE0}" dt="2025-01-09T04:58:16.719" v="418"/>
          <ac:picMkLst>
            <pc:docMk/>
            <pc:sldMk cId="1333124484" sldId="269"/>
            <ac:picMk id="5" creationId="{7BFC95F0-25A6-E56B-8764-152A8F29E51D}"/>
          </ac:picMkLst>
        </pc:picChg>
      </pc:sldChg>
      <pc:sldChg chg="addSp delSp modSp new del mod ord modNotes">
        <pc:chgData name="Rahman, S M Raihan" userId="23e57bb7-af9a-42db-8a64-8dcdf80842bd" providerId="ADAL" clId="{6C7B711D-290D-4368-93C1-6A01C4884FE0}" dt="2025-01-09T05:17:32.334" v="437" actId="2696"/>
        <pc:sldMkLst>
          <pc:docMk/>
          <pc:sldMk cId="2436761133" sldId="270"/>
        </pc:sldMkLst>
        <pc:spChg chg="del">
          <ac:chgData name="Rahman, S M Raihan" userId="23e57bb7-af9a-42db-8a64-8dcdf80842bd" providerId="ADAL" clId="{6C7B711D-290D-4368-93C1-6A01C4884FE0}" dt="2025-01-08T21:17:06.394" v="96" actId="478"/>
          <ac:spMkLst>
            <pc:docMk/>
            <pc:sldMk cId="2436761133" sldId="270"/>
            <ac:spMk id="2" creationId="{95E8770A-70AD-60EF-901B-0D1C8E3153D3}"/>
          </ac:spMkLst>
        </pc:spChg>
        <pc:spChg chg="del">
          <ac:chgData name="Rahman, S M Raihan" userId="23e57bb7-af9a-42db-8a64-8dcdf80842bd" providerId="ADAL" clId="{6C7B711D-290D-4368-93C1-6A01C4884FE0}" dt="2025-01-08T21:17:07.650" v="97" actId="478"/>
          <ac:spMkLst>
            <pc:docMk/>
            <pc:sldMk cId="2436761133" sldId="270"/>
            <ac:spMk id="3" creationId="{404B970F-2B09-2196-2AD5-EDE0D67E4A1F}"/>
          </ac:spMkLst>
        </pc:sp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2436761133" sldId="270"/>
            <ac:picMk id="4" creationId="{60334381-DB9C-B3F3-0824-A4F6CC3D9B4D}"/>
          </ac:picMkLst>
        </pc:picChg>
        <pc:picChg chg="add mod">
          <ac:chgData name="Rahman, S M Raihan" userId="23e57bb7-af9a-42db-8a64-8dcdf80842bd" providerId="ADAL" clId="{6C7B711D-290D-4368-93C1-6A01C4884FE0}" dt="2025-01-09T05:00:38.189" v="419"/>
          <ac:picMkLst>
            <pc:docMk/>
            <pc:sldMk cId="2436761133" sldId="270"/>
            <ac:picMk id="240" creationId="{19B52919-705F-A6A0-44B9-DD954BCAFBF7}"/>
          </ac:picMkLst>
        </pc:pic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" creationId="{A8713213-4D19-906A-3DEB-E5BE07E3A34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" creationId="{84344EA1-E97D-6EB6-AE57-E1A156CAEF9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" creationId="{4E9F360E-917E-D734-90F7-23850E47A0C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" creationId="{544FB9AC-4745-F880-5C61-67FEFD56FED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" creationId="{8E385DF9-75AA-8F1D-AAFB-E1304101974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" creationId="{D6B26629-C064-71C3-C4F7-479463A8B00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" creationId="{802D6CCC-71A2-2C20-E740-1E4C39C520A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" creationId="{74F3DE9D-C550-CC94-CCD5-748F612970C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" creationId="{5BB7DD31-F0F9-D867-16EE-3D3F06FE662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" creationId="{C0EE0AEF-8FFB-F72E-0BE3-40D9B4D1D9F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" creationId="{13D7E5E4-5EB1-DD2A-E0FC-E5458CA4070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" creationId="{5E74B52A-EF60-06B6-0E34-27069E88194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" creationId="{F3A6126A-5BF8-0CD7-4840-5634F3BAD18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" creationId="{233DEDA1-3DD5-68D0-E23C-932850466F2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" creationId="{42DA8DBE-4149-5CE1-EDB7-7A938BF59A6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" creationId="{284BE78A-7FF1-4862-525E-F5D75608E0F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" creationId="{6C8BE745-412B-E78F-632A-73C40C13DD38}"/>
          </ac:inkMkLst>
        </pc:inkChg>
        <pc:inkChg chg="add del">
          <ac:chgData name="Rahman, S M Raihan" userId="23e57bb7-af9a-42db-8a64-8dcdf80842bd" providerId="ADAL" clId="{6C7B711D-290D-4368-93C1-6A01C4884FE0}" dt="2025-01-09T04:45:47.751" v="198" actId="9405"/>
          <ac:inkMkLst>
            <pc:docMk/>
            <pc:sldMk cId="2436761133" sldId="270"/>
            <ac:inkMk id="22" creationId="{E579AE1A-B534-6BDF-6089-731F68FA5650}"/>
          </ac:inkMkLst>
        </pc:inkChg>
        <pc:inkChg chg="add del">
          <ac:chgData name="Rahman, S M Raihan" userId="23e57bb7-af9a-42db-8a64-8dcdf80842bd" providerId="ADAL" clId="{6C7B711D-290D-4368-93C1-6A01C4884FE0}" dt="2025-01-09T04:45:46.774" v="197" actId="9405"/>
          <ac:inkMkLst>
            <pc:docMk/>
            <pc:sldMk cId="2436761133" sldId="270"/>
            <ac:inkMk id="23" creationId="{E1967043-373C-7A52-CEFD-FB6C2B6CFD5E}"/>
          </ac:inkMkLst>
        </pc:inkChg>
        <pc:inkChg chg="add del">
          <ac:chgData name="Rahman, S M Raihan" userId="23e57bb7-af9a-42db-8a64-8dcdf80842bd" providerId="ADAL" clId="{6C7B711D-290D-4368-93C1-6A01C4884FE0}" dt="2025-01-09T04:45:46.127" v="196" actId="9405"/>
          <ac:inkMkLst>
            <pc:docMk/>
            <pc:sldMk cId="2436761133" sldId="270"/>
            <ac:inkMk id="24" creationId="{60963F00-7B3D-6D3B-79A5-C9586B85260B}"/>
          </ac:inkMkLst>
        </pc:inkChg>
        <pc:inkChg chg="add del">
          <ac:chgData name="Rahman, S M Raihan" userId="23e57bb7-af9a-42db-8a64-8dcdf80842bd" providerId="ADAL" clId="{6C7B711D-290D-4368-93C1-6A01C4884FE0}" dt="2025-01-09T04:45:45.722" v="195" actId="9405"/>
          <ac:inkMkLst>
            <pc:docMk/>
            <pc:sldMk cId="2436761133" sldId="270"/>
            <ac:inkMk id="25" creationId="{E2320F3B-459D-D6AE-0B72-41462ABCEE5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6" creationId="{5225DC20-DED2-8FDD-5784-41068FD56D7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7" creationId="{11C92DF6-C5F8-3DFD-FC02-4E3CBD7B77E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8" creationId="{F3CAC92A-84C4-1626-277C-A9900C37E85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9" creationId="{B30917D6-99E6-27E1-257D-0DA41FBD6E4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0" creationId="{ADA3607E-E688-06C1-9CB2-6FF54B8B26F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1" creationId="{3946A861-327C-F7AE-CD77-E48080E2E4D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2" creationId="{D438AB1A-5C89-A0D6-C054-7BCCA10696A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3" creationId="{FE8652E4-3E0B-5A0E-6A3F-3461B8DE970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4" creationId="{BF29301D-6450-C63B-6306-743A42F4A50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5" creationId="{8E222ACD-5753-7050-9F8E-979FE5511D0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6" creationId="{A4933D92-681B-8978-F5A5-42B6584C04D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7" creationId="{0BD74DA4-9AF2-7832-E5E4-57605334A6F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8" creationId="{04C7752D-0D15-EFD0-4A6F-BDC975C0C67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39" creationId="{E7B8DF8F-71FA-C38E-891E-3E164B2F145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0" creationId="{680CC4A6-993F-6157-F156-78851997A67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1" creationId="{A498D5F8-D92B-56FD-28F2-2146481C696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2" creationId="{08E25C4C-7230-7768-995C-3561F550A51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3" creationId="{D8C859D0-D251-56D0-3BAF-897FD8DE51C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4" creationId="{D1090F5C-F45C-B227-1549-392C5E54832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5" creationId="{A388B0DC-6E03-6241-2ACC-C3C29168EF4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6" creationId="{1D3C141A-689C-A20A-E971-5355E99755F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7" creationId="{FB4B54E6-DD0A-7124-A3E6-627636BA045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8" creationId="{F1DBD0F8-3CB9-F284-9EEF-68D9ACE8D45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49" creationId="{97029942-BD33-990B-F940-901F887F093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0" creationId="{FC72C4B1-DF75-D97D-5DCB-2F2F38139CB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1" creationId="{E218742C-DCF0-8B7E-E30C-AADDC0948F7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2" creationId="{6B44EAB8-B12B-5A97-207A-29FE9485492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3" creationId="{39418490-5DBA-A28C-3131-C02B2735ADF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4" creationId="{8EDABE67-1046-D552-25E0-4B057B499F4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5" creationId="{229F5FF4-E4C4-AED9-B900-D465E0C972E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6" creationId="{5BD8090E-7A58-43CF-12D6-84126BB76C0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7" creationId="{66158162-D88C-B4B2-49AE-35B50382B54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8" creationId="{4F2F58BE-868A-354D-422B-A03D633FE64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59" creationId="{FA4571ED-CA53-A2A3-3C9B-0CB3BB54C2A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0" creationId="{7C2105CA-8CA2-E9E2-6274-4B1491210B7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1" creationId="{E1B1FE31-F436-5C97-D799-E8940E54564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2" creationId="{F7F56F6D-A147-AE2B-2D22-C8219DF4FD2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3" creationId="{F3388873-F968-7EC8-03D6-8F7489A7E64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4" creationId="{9188FB23-F4D4-D570-30F6-FEF3EA5C053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5" creationId="{A27D733E-316F-3850-28FD-01D556244B5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6" creationId="{57B88EFC-4EC2-917B-25C0-69EE498EA45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7" creationId="{E0010431-2AC9-0386-B5A2-A99BAD39C86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8" creationId="{71BB69BB-29DB-D1F7-5271-6FD9BC023C4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69" creationId="{63FFA18B-A799-A05F-AF37-5D3D7A1AD29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0" creationId="{2AAA6EA8-E923-4E54-4C20-1AC75700237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1" creationId="{177AA1FD-8075-F8E2-E4A6-987F254F9D9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2" creationId="{EE3FADB9-488A-2844-E469-1E522814AED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3" creationId="{1249195A-49A0-4D4F-DFAE-F5C7D3A4D6B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4" creationId="{A1BFA6C6-6B66-DD97-F2AA-858E3069EAF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5" creationId="{77DE7B1D-8C4B-7741-E84E-64CBD78BD23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6" creationId="{31D18987-6BFF-5674-4DE3-410638A7BB8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7" creationId="{98CC4530-302F-1B1C-E13E-568BD8EBF16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8" creationId="{54A0A43D-C415-E469-77F1-10603474F77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79" creationId="{33EDD2C2-10E9-3764-9D75-4562412AE96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0" creationId="{5427A2DD-0C00-50EF-6A7E-87A310B78A1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1" creationId="{8D2E5F7F-D7B4-CF9B-2988-30830A4DA0A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2" creationId="{BDD99EBC-9809-8FE1-E3A5-1FAFFCE58F6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3" creationId="{8F57C519-967A-4B8A-D4B4-DBE2A4B8037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4" creationId="{CC60EF0A-9722-45C2-970A-931AD07C01A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5" creationId="{3F2AA523-CF89-631F-6BF8-8921E5FF1FF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6" creationId="{7DB2CE1D-5740-CBA8-B20A-212264BD08C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7" creationId="{76EF289E-25CB-991F-0E8D-0AF8B0E4277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8" creationId="{5E39C2EE-0C6F-1E23-211B-5A37547419D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89" creationId="{538622EE-08D5-19BB-6243-DCA925E0FE8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0" creationId="{A1A9F7D0-FAC3-9274-C904-5F5F2120C14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1" creationId="{2CFD9FAA-FF14-4C16-15CC-7F1104C3AAC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2" creationId="{AD4C6100-B20A-AFD0-E8E7-33457F8D963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3" creationId="{301091CB-97EF-B3B6-F172-96982104760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4" creationId="{0B5172E8-F63A-971E-6F6A-C9DF35D1893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5" creationId="{E5501AE2-BDD7-CBCA-9E88-C445E5FAA33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6" creationId="{0EC83DA3-D758-1EA2-73A6-45ADA913657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7" creationId="{310F22B5-C75A-231F-EC71-5E3BAFB6D85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8" creationId="{1B8C679C-7F0F-5A26-93B1-25D06DA9AC5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99" creationId="{17666709-A850-C85C-3E99-180D82893DE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0" creationId="{5EAE21AB-1FA3-5D8B-158A-25CB6CF1117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1" creationId="{C91DF891-7424-C7FB-AC2E-A9B3B6811CB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2" creationId="{DB528065-2723-07A4-DE6D-8D9B63912CF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3" creationId="{1B3159CA-AF7B-196B-2257-A5C41AB5499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4" creationId="{3A132AFE-EBB0-85E8-6A46-71F7ECE5E9A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5" creationId="{54788CBD-5BEB-FA3B-9391-A265581C7B2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6" creationId="{D81B8E22-59D0-37F4-0281-3D0EEC55B47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7" creationId="{109F7DC2-434C-1347-6A6B-CF35F2DE6CC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8" creationId="{74504057-1B7A-5C18-0A0C-3DC2B6F68D4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09" creationId="{54EC499F-D6BC-AD21-4421-4EEA769578E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0" creationId="{1E14C9C1-8EFF-9C53-24DF-B476C00F061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1" creationId="{1160EDD3-D85E-C4A5-2B98-16BFA30B7C2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2" creationId="{0FF1D0B7-1B2D-C61B-BAC6-1587B55FF9E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3" creationId="{4E4981AA-2EA3-0018-70A8-062641B0D0B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4" creationId="{2C882A72-9AFC-9FDF-DC06-670366D3CB0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5" creationId="{F2F8CBAD-E5F4-8236-F3C4-497FE67055B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6" creationId="{81254BF3-6C9F-08E3-774E-89D7AB97AD6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7" creationId="{43A632D9-AAF1-D0C7-778B-AB984B6233C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8" creationId="{B627F259-C065-8EF3-96EA-D187648C52E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19" creationId="{7AA59260-21AA-8A48-CD63-96D54E4462E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0" creationId="{6241C13D-C888-9D04-AE8C-AE7A373CC84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1" creationId="{BD7B2C7B-68E8-590B-F223-35A2ADFEB09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2" creationId="{62E156CE-ED7B-BC36-2918-DD0B778693B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3" creationId="{ED1D706B-9032-606B-8921-53B59AAE4F1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4" creationId="{1154CF60-D78F-9E3B-3005-626CEF04803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5" creationId="{4957A4EB-A357-C890-0474-45626CE41FF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6" creationId="{263659CA-BAA8-F133-7FDD-9FC6C98ACC7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7" creationId="{2BC40D4B-212E-51E1-4806-5645E0F196B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8" creationId="{77B1380E-D6C5-911F-C9EB-02F2809F1AF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29" creationId="{FA51B908-96FC-9D07-F33D-845F14FBBBF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0" creationId="{66EC1717-E611-11C3-4342-5759038E2F3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1" creationId="{275C1CD9-DA58-0DCD-9AAC-A1FCDD0A905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2" creationId="{55B11370-4E51-3F41-B4D6-1E161B37170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3" creationId="{208B613A-D134-C56E-20E0-1AA8FBE72FB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4" creationId="{D013E014-5B4A-EEBB-6207-61EF1BDA185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5" creationId="{EE650C60-5A1E-A2B6-DD36-06487078E9A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6" creationId="{2A9628E7-29C3-2C02-18DC-3E67AA23ED4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7" creationId="{D0CE7B4A-1207-E1A8-FBFD-A7949071A77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8" creationId="{33488083-D7E7-DD18-CE3A-8ADD236FAFE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39" creationId="{DF3B99FA-A87D-E0C1-42FB-C43C8A8F892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0" creationId="{A93E2B66-705A-D5B7-0CE4-80E2F513008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1" creationId="{70F26773-2953-DBBE-6E4C-A483C655499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2" creationId="{83FC5EA2-9B6D-07B2-D3B9-2CDF33F67FC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3" creationId="{E08CCC1B-8C6A-6BA4-EDE0-4EDCA8F00D4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4" creationId="{828BA71D-9F50-3CA9-EAAD-A354FC2035E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5" creationId="{2A29C7D1-60AD-E731-7C17-5DDFB847199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6" creationId="{60965D99-A43F-6D9C-9FEC-3F95C5954CC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7" creationId="{4CBA3ABC-710E-2B1A-1224-734FE53847E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8" creationId="{2038D4B3-281D-F8CF-0213-5035E5355E1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49" creationId="{8B4CD08D-A7BF-E006-B4A1-9B2E7C7ADA6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0" creationId="{9CD316A9-A51B-033B-8FFF-11CD7647F15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1" creationId="{314952B9-2802-8700-6CC2-E71CEE0EA48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2" creationId="{9BB44D45-D082-39B1-C466-6767854279C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3" creationId="{A26F0689-63EF-7517-2FD9-FF00DBAD888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4" creationId="{2205FBBA-023F-04E3-12B6-C1887CA5998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5" creationId="{5D6049C7-DD8B-DF7E-EB9E-26CB6E27B3D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6" creationId="{11352861-8120-A311-4ED5-58746B513DC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7" creationId="{6549B9E9-3CD4-790F-C406-01575D4472C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8" creationId="{4D50AE38-CA09-1BA7-2A65-71BF96C12DB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59" creationId="{518676A8-4229-0497-AFD8-FA34F888BE9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0" creationId="{69AC794A-9A70-4B92-1E69-804895EBDBF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1" creationId="{3A4DE74A-C561-76A0-5369-5578ADA767F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2" creationId="{3B008ACF-E1D7-D75B-7D3F-972D1B130021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3" creationId="{0468AC9C-8042-370E-C0D8-37EAC878AFA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4" creationId="{92CE42E8-DD53-A7C4-322A-74195BBBDC5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5" creationId="{088E49B9-6065-EB6D-23DE-52DA4EF43F9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6" creationId="{040905AF-D176-8834-330C-C697BA5CB9A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7" creationId="{C6B204FC-F427-7E12-A187-97C7F705F89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8" creationId="{21B8CD50-9795-9FA6-B262-55762A16C08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69" creationId="{C2B4C518-3326-C7FE-1173-E116E719F7BA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0" creationId="{DBC24A6B-C825-B614-8857-A31AC405455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1" creationId="{D1F21C7D-69B5-831C-ECC3-45DBA87E946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2" creationId="{664E4D8E-AC1B-C351-1317-8D2A173A6F8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3" creationId="{B8A6D3C0-6112-4110-5E06-D090C6C041B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4" creationId="{A8713A4A-18A4-74BD-562E-1A5C1BB1B55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5" creationId="{D83CC772-FB02-AAB0-206F-55811C425C5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6" creationId="{82B6329B-45AC-6CFD-14F9-47C8F59DB0F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7" creationId="{6C62C450-292A-3887-9F1C-A8A2C359D9A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8" creationId="{1D6E2793-CFE9-CD5A-76FD-0F99CE15FF0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79" creationId="{47785624-9C45-8A4F-EDD4-A50DA677D8C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0" creationId="{4358C089-1335-5F5C-5806-C0796E5E388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1" creationId="{B945DDBB-6299-C235-1F8B-C5B616C7C8E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2" creationId="{9841EAB6-70C6-9D83-AD8C-6A69F6FA2AC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3" creationId="{266EB89A-FEC7-0AB7-B153-EE0837C1FF5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4" creationId="{03942367-D5BA-7647-B4EF-BA7DDDED599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5" creationId="{5FA94D43-D000-4AE3-31DF-6DAEB3C0C57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6" creationId="{2D153F18-E75D-8E77-9314-E09AE4254F3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7" creationId="{D2B68755-8D49-1297-372D-4E881168A5F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8" creationId="{50D2F612-D8B6-EB73-E586-8DD44059C5F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89" creationId="{FBBFBE7A-ED78-02EE-F77C-3AA9EBDD95E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0" creationId="{6F713271-60B7-EE61-8BBD-648DF9903CF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1" creationId="{B603EA2F-2F61-7762-BF6D-D92895A3D53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2" creationId="{DBC36872-B169-B6E5-53D1-C7C50F8D0BD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3" creationId="{33CCC2BF-AA1C-192A-688F-A503A6B4819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4" creationId="{BF0EA1F0-38DC-FD49-A326-C062CB648397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5" creationId="{A067E535-33F5-EA3A-073F-ACB32FDA005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6" creationId="{9C7FECCC-CD58-BA16-DA91-89A29DDEB58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7" creationId="{C98BAB02-6181-C2D2-266F-B91B8D8408A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8" creationId="{D98DA3F1-3545-967F-1A87-3FF1D5D3F60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199" creationId="{F9494C10-110D-C7A3-C91E-F6C125E8893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0" creationId="{064ED59A-7EE8-75C3-FE93-A251AFB9BAC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1" creationId="{5C74DC8D-CD3D-BCE7-BF11-1248469F5E0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2" creationId="{8F53BF79-7C89-5B18-2271-BE8324534C9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3" creationId="{E3D3A4C7-4F7D-AB98-5620-C5F33BE7445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4" creationId="{480E5289-8E85-FCBD-14D0-1B23D158E53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5" creationId="{AE61C255-FC85-61D4-A622-FB0C40198A0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6" creationId="{8B90B480-307B-D6E0-A032-68592103407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7" creationId="{FBEFBF84-253B-E63B-3C07-3CC9507FFD2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8" creationId="{B313A808-624F-63A6-D880-D286301F4C8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09" creationId="{FD09F1F8-80B8-0FE0-4E84-4F6D1F54731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0" creationId="{AC0B5517-81C3-F876-E013-EE0CCDED4C9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1" creationId="{4D6D6294-08E0-6313-2D91-F07E88E71E0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2" creationId="{ECF11F5A-20CA-FE88-DCFD-5BC64D1FA00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3" creationId="{6F5E57DE-CC47-F93B-2424-A986444DAE8B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4" creationId="{72161BE9-1A18-F7CB-2F87-A5BE05836A1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5" creationId="{FAC66EF6-556B-1A33-FC65-A67C2C221AAC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6" creationId="{B69F8A62-C422-272A-B4E0-8875872406C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7" creationId="{E435118B-4031-86B8-2871-67305138358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8" creationId="{43193D34-572A-4CBB-8A68-8DAF60C6044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19" creationId="{6E9A5D15-E9F4-CCCB-9761-30DE39280BC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0" creationId="{2F8E17B7-0535-E916-BB0F-1D2ED079DF4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1" creationId="{8088B73B-B4A5-CC1E-3B87-DFFF0C67F1A0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2" creationId="{03CD4883-533A-E750-266B-C61DCE7E93C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3" creationId="{60A1592B-D536-370C-FF8D-25D2B70F21C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4" creationId="{EF838BFC-52AC-7A64-9EFC-1D22666B090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5" creationId="{AB582EA3-4900-3211-08A7-C4E197B6D7C5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6" creationId="{3F9D3915-9FE8-3A84-6048-56E5390328C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7" creationId="{86AD49E7-D984-07DE-7A0E-5FFF0D3D16D4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8" creationId="{3A0B0D94-AC2E-0DEF-E6CB-5CE462A368F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29" creationId="{D1EA27AC-E246-C162-F07B-18D62FA28B2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0" creationId="{2853F6FA-24AF-25BF-B7C2-D9E06E2FE523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1" creationId="{B7AFD7F4-AD92-EABA-B790-63C1DF09BE2E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2" creationId="{A4AF3D6D-1745-F0FF-A7D0-69F098B4543F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3" creationId="{E63BFDB5-3F3C-F688-ED9A-B16ECA95F116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4" creationId="{2919534B-037B-4376-635D-EBFFB036E312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5" creationId="{334D687C-A88C-1490-281C-CB45D5D03C08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6" creationId="{9907B07E-22A3-FE08-5AD9-84B730D8DF39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7" creationId="{B7762FFD-B04B-4BDA-D586-844BE824DFC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8" creationId="{40ED3BEA-CFD7-8969-C3C3-18F073F20B4D}"/>
          </ac:inkMkLst>
        </pc:inkChg>
        <pc:inkChg chg="add mod">
          <ac:chgData name="Rahman, S M Raihan" userId="23e57bb7-af9a-42db-8a64-8dcdf80842bd" providerId="ADAL" clId="{6C7B711D-290D-4368-93C1-6A01C4884FE0}" dt="2025-01-09T04:58:16.719" v="418"/>
          <ac:inkMkLst>
            <pc:docMk/>
            <pc:sldMk cId="2436761133" sldId="270"/>
            <ac:inkMk id="239" creationId="{06C79E01-2DD9-22D5-EA85-E20416A89B58}"/>
          </ac:inkMkLst>
        </pc:inkChg>
      </pc:sldChg>
      <pc:sldChg chg="addSp delSp modSp new del mod setBg">
        <pc:chgData name="Rahman, S M Raihan" userId="23e57bb7-af9a-42db-8a64-8dcdf80842bd" providerId="ADAL" clId="{6C7B711D-290D-4368-93C1-6A01C4884FE0}" dt="2025-01-08T21:25:40.682" v="135" actId="47"/>
        <pc:sldMkLst>
          <pc:docMk/>
          <pc:sldMk cId="2522573683" sldId="271"/>
        </pc:sldMkLst>
        <pc:spChg chg="del">
          <ac:chgData name="Rahman, S M Raihan" userId="23e57bb7-af9a-42db-8a64-8dcdf80842bd" providerId="ADAL" clId="{6C7B711D-290D-4368-93C1-6A01C4884FE0}" dt="2025-01-08T21:22:48.108" v="113" actId="478"/>
          <ac:spMkLst>
            <pc:docMk/>
            <pc:sldMk cId="2522573683" sldId="271"/>
            <ac:spMk id="2" creationId="{59E0701E-FF12-97D6-9F91-AFE40C23953C}"/>
          </ac:spMkLst>
        </pc:spChg>
        <pc:spChg chg="del">
          <ac:chgData name="Rahman, S M Raihan" userId="23e57bb7-af9a-42db-8a64-8dcdf80842bd" providerId="ADAL" clId="{6C7B711D-290D-4368-93C1-6A01C4884FE0}" dt="2025-01-08T21:22:50.607" v="114" actId="478"/>
          <ac:spMkLst>
            <pc:docMk/>
            <pc:sldMk cId="2522573683" sldId="271"/>
            <ac:spMk id="3" creationId="{5866F773-EE39-7ABA-6223-AD82BD4A93A8}"/>
          </ac:spMkLst>
        </pc:spChg>
        <pc:spChg chg="add">
          <ac:chgData name="Rahman, S M Raihan" userId="23e57bb7-af9a-42db-8a64-8dcdf80842bd" providerId="ADAL" clId="{6C7B711D-290D-4368-93C1-6A01C4884FE0}" dt="2025-01-08T21:23:24.305" v="122" actId="26606"/>
          <ac:spMkLst>
            <pc:docMk/>
            <pc:sldMk cId="2522573683" sldId="271"/>
            <ac:spMk id="12" creationId="{42A4FC2C-047E-45A5-965D-8E1E3BF09BC6}"/>
          </ac:spMkLst>
        </pc:spChg>
        <pc:picChg chg="add del mod">
          <ac:chgData name="Rahman, S M Raihan" userId="23e57bb7-af9a-42db-8a64-8dcdf80842bd" providerId="ADAL" clId="{6C7B711D-290D-4368-93C1-6A01C4884FE0}" dt="2025-01-08T21:23:12.198" v="118" actId="478"/>
          <ac:picMkLst>
            <pc:docMk/>
            <pc:sldMk cId="2522573683" sldId="271"/>
            <ac:picMk id="5" creationId="{607919CC-CD32-ECBA-3292-A39FE946049A}"/>
          </ac:picMkLst>
        </pc:picChg>
        <pc:picChg chg="add del mod">
          <ac:chgData name="Rahman, S M Raihan" userId="23e57bb7-af9a-42db-8a64-8dcdf80842bd" providerId="ADAL" clId="{6C7B711D-290D-4368-93C1-6A01C4884FE0}" dt="2025-01-08T21:24:15.962" v="126" actId="478"/>
          <ac:picMkLst>
            <pc:docMk/>
            <pc:sldMk cId="2522573683" sldId="271"/>
            <ac:picMk id="7" creationId="{EFA3F261-E1EF-EF49-C00D-7A3D26EE8B6F}"/>
          </ac:picMkLst>
        </pc:picChg>
        <pc:picChg chg="add mod">
          <ac:chgData name="Rahman, S M Raihan" userId="23e57bb7-af9a-42db-8a64-8dcdf80842bd" providerId="ADAL" clId="{6C7B711D-290D-4368-93C1-6A01C4884FE0}" dt="2025-01-08T21:24:57.680" v="134" actId="14100"/>
          <ac:picMkLst>
            <pc:docMk/>
            <pc:sldMk cId="2522573683" sldId="271"/>
            <ac:picMk id="9" creationId="{064AF1AB-47FA-A273-6A0F-9F856600A067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7:01.433" v="832" actId="47"/>
        <pc:sldMkLst>
          <pc:docMk/>
          <pc:sldMk cId="2913064968" sldId="271"/>
        </pc:sldMkLst>
        <pc:spChg chg="del">
          <ac:chgData name="Rahman, S M Raihan" userId="23e57bb7-af9a-42db-8a64-8dcdf80842bd" providerId="ADAL" clId="{6C7B711D-290D-4368-93C1-6A01C4884FE0}" dt="2025-01-08T21:30:07.952" v="142" actId="478"/>
          <ac:spMkLst>
            <pc:docMk/>
            <pc:sldMk cId="2913064968" sldId="271"/>
            <ac:spMk id="2" creationId="{353D846B-6688-C3A5-92CB-7EA7580E0E5E}"/>
          </ac:spMkLst>
        </pc:spChg>
        <pc:spChg chg="del">
          <ac:chgData name="Rahman, S M Raihan" userId="23e57bb7-af9a-42db-8a64-8dcdf80842bd" providerId="ADAL" clId="{6C7B711D-290D-4368-93C1-6A01C4884FE0}" dt="2025-01-08T21:30:09.126" v="143" actId="478"/>
          <ac:spMkLst>
            <pc:docMk/>
            <pc:sldMk cId="2913064968" sldId="271"/>
            <ac:spMk id="3" creationId="{010EC785-F5B7-029D-15CC-CC381D24D342}"/>
          </ac:spMkLst>
        </pc:spChg>
        <pc:spChg chg="add mod">
          <ac:chgData name="Rahman, S M Raihan" userId="23e57bb7-af9a-42db-8a64-8dcdf80842bd" providerId="ADAL" clId="{6C7B711D-290D-4368-93C1-6A01C4884FE0}" dt="2025-01-09T04:58:16.719" v="418"/>
          <ac:spMkLst>
            <pc:docMk/>
            <pc:sldMk cId="2913064968" sldId="271"/>
            <ac:spMk id="5" creationId="{2BDD9548-EA49-5979-9E9F-3A80B612816C}"/>
          </ac:spMkLst>
        </pc:sp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2913064968" sldId="271"/>
            <ac:picMk id="4" creationId="{EEABB43F-0F69-F971-8288-980A50A3834D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7:02.211" v="833" actId="47"/>
        <pc:sldMkLst>
          <pc:docMk/>
          <pc:sldMk cId="4064375951" sldId="272"/>
        </pc:sldMkLst>
        <pc:spChg chg="del">
          <ac:chgData name="Rahman, S M Raihan" userId="23e57bb7-af9a-42db-8a64-8dcdf80842bd" providerId="ADAL" clId="{6C7B711D-290D-4368-93C1-6A01C4884FE0}" dt="2025-01-09T00:41:40.292" v="154" actId="478"/>
          <ac:spMkLst>
            <pc:docMk/>
            <pc:sldMk cId="4064375951" sldId="272"/>
            <ac:spMk id="2" creationId="{05F66945-6DA5-3661-ED0A-48EDD78F8901}"/>
          </ac:spMkLst>
        </pc:spChg>
        <pc:spChg chg="del">
          <ac:chgData name="Rahman, S M Raihan" userId="23e57bb7-af9a-42db-8a64-8dcdf80842bd" providerId="ADAL" clId="{6C7B711D-290D-4368-93C1-6A01C4884FE0}" dt="2025-01-09T00:41:41.406" v="155" actId="478"/>
          <ac:spMkLst>
            <pc:docMk/>
            <pc:sldMk cId="4064375951" sldId="272"/>
            <ac:spMk id="3" creationId="{7989D966-D703-674F-A17E-B19A5BEE6821}"/>
          </ac:spMkLst>
        </pc:spChg>
        <pc:picChg chg="add del mod">
          <ac:chgData name="Rahman, S M Raihan" userId="23e57bb7-af9a-42db-8a64-8dcdf80842bd" providerId="ADAL" clId="{6C7B711D-290D-4368-93C1-6A01C4884FE0}" dt="2025-01-09T00:42:17.069" v="162" actId="478"/>
          <ac:picMkLst>
            <pc:docMk/>
            <pc:sldMk cId="4064375951" sldId="272"/>
            <ac:picMk id="4" creationId="{823101B7-FCC9-29CF-CC96-70E463822766}"/>
          </ac:picMkLst>
        </pc:picChg>
        <pc:picChg chg="add mod">
          <ac:chgData name="Rahman, S M Raihan" userId="23e57bb7-af9a-42db-8a64-8dcdf80842bd" providerId="ADAL" clId="{6C7B711D-290D-4368-93C1-6A01C4884FE0}" dt="2025-01-09T04:58:16.719" v="418"/>
          <ac:picMkLst>
            <pc:docMk/>
            <pc:sldMk cId="4064375951" sldId="272"/>
            <ac:picMk id="5" creationId="{CF829FC5-8954-3F89-0DFE-342EAD8A8CCF}"/>
          </ac:picMkLst>
        </pc:picChg>
      </pc:sldChg>
      <pc:sldChg chg="addSp delSp modSp new del mod">
        <pc:chgData name="Rahman, S M Raihan" userId="23e57bb7-af9a-42db-8a64-8dcdf80842bd" providerId="ADAL" clId="{6C7B711D-290D-4368-93C1-6A01C4884FE0}" dt="2025-01-09T05:37:02.846" v="834" actId="47"/>
        <pc:sldMkLst>
          <pc:docMk/>
          <pc:sldMk cId="1411518552" sldId="273"/>
        </pc:sldMkLst>
        <pc:spChg chg="del">
          <ac:chgData name="Rahman, S M Raihan" userId="23e57bb7-af9a-42db-8a64-8dcdf80842bd" providerId="ADAL" clId="{6C7B711D-290D-4368-93C1-6A01C4884FE0}" dt="2025-01-09T04:31:00.848" v="167" actId="478"/>
          <ac:spMkLst>
            <pc:docMk/>
            <pc:sldMk cId="1411518552" sldId="273"/>
            <ac:spMk id="2" creationId="{B0DBE3AB-2431-D0C7-4AAC-D6D34A6D145A}"/>
          </ac:spMkLst>
        </pc:spChg>
        <pc:spChg chg="del">
          <ac:chgData name="Rahman, S M Raihan" userId="23e57bb7-af9a-42db-8a64-8dcdf80842bd" providerId="ADAL" clId="{6C7B711D-290D-4368-93C1-6A01C4884FE0}" dt="2025-01-09T04:31:01.928" v="168" actId="478"/>
          <ac:spMkLst>
            <pc:docMk/>
            <pc:sldMk cId="1411518552" sldId="273"/>
            <ac:spMk id="3" creationId="{42F4B199-A414-7647-2F3C-DCC71AB74282}"/>
          </ac:spMkLst>
        </pc:spChg>
        <pc:picChg chg="add del">
          <ac:chgData name="Rahman, S M Raihan" userId="23e57bb7-af9a-42db-8a64-8dcdf80842bd" providerId="ADAL" clId="{6C7B711D-290D-4368-93C1-6A01C4884FE0}" dt="2025-01-09T04:31:17.997" v="170" actId="478"/>
          <ac:picMkLst>
            <pc:docMk/>
            <pc:sldMk cId="1411518552" sldId="273"/>
            <ac:picMk id="4" creationId="{140A3BA1-0296-0054-749D-0DD1F6FBD22D}"/>
          </ac:picMkLst>
        </pc:picChg>
        <pc:picChg chg="add del mod">
          <ac:chgData name="Rahman, S M Raihan" userId="23e57bb7-af9a-42db-8a64-8dcdf80842bd" providerId="ADAL" clId="{6C7B711D-290D-4368-93C1-6A01C4884FE0}" dt="2025-01-09T04:55:34.580" v="415" actId="478"/>
          <ac:picMkLst>
            <pc:docMk/>
            <pc:sldMk cId="1411518552" sldId="273"/>
            <ac:picMk id="5" creationId="{AC82E402-B02E-CC58-CCD1-8ABDFA9B461F}"/>
          </ac:picMkLst>
        </pc:picChg>
        <pc:picChg chg="add del mod">
          <ac:chgData name="Rahman, S M Raihan" userId="23e57bb7-af9a-42db-8a64-8dcdf80842bd" providerId="ADAL" clId="{6C7B711D-290D-4368-93C1-6A01C4884FE0}" dt="2025-01-09T05:10:54.457" v="425" actId="478"/>
          <ac:picMkLst>
            <pc:docMk/>
            <pc:sldMk cId="1411518552" sldId="273"/>
            <ac:picMk id="6" creationId="{9982EAC7-BDA2-76AF-F2A4-4B715BDA82A8}"/>
          </ac:picMkLst>
        </pc:picChg>
        <pc:picChg chg="add mod">
          <ac:chgData name="Rahman, S M Raihan" userId="23e57bb7-af9a-42db-8a64-8dcdf80842bd" providerId="ADAL" clId="{6C7B711D-290D-4368-93C1-6A01C4884FE0}" dt="2025-01-09T05:14:42.780" v="433" actId="1076"/>
          <ac:picMkLst>
            <pc:docMk/>
            <pc:sldMk cId="1411518552" sldId="273"/>
            <ac:picMk id="7" creationId="{FA333B7A-A7E5-FB59-1C78-ACFD184DA14C}"/>
          </ac:picMkLst>
        </pc:picChg>
      </pc:sldChg>
      <pc:sldChg chg="addSp modSp add mod">
        <pc:chgData name="Rahman, S M Raihan" userId="23e57bb7-af9a-42db-8a64-8dcdf80842bd" providerId="ADAL" clId="{6C7B711D-290D-4368-93C1-6A01C4884FE0}" dt="2025-01-09T05:26:43.104" v="781" actId="1076"/>
        <pc:sldMkLst>
          <pc:docMk/>
          <pc:sldMk cId="2437151597" sldId="274"/>
        </pc:sldMkLst>
        <pc:spChg chg="add mod">
          <ac:chgData name="Rahman, S M Raihan" userId="23e57bb7-af9a-42db-8a64-8dcdf80842bd" providerId="ADAL" clId="{6C7B711D-290D-4368-93C1-6A01C4884FE0}" dt="2025-01-09T05:26:43.104" v="781" actId="1076"/>
          <ac:spMkLst>
            <pc:docMk/>
            <pc:sldMk cId="2437151597" sldId="274"/>
            <ac:spMk id="2" creationId="{F7EE4DFF-E9B3-917A-5467-4060AE02BE6B}"/>
          </ac:spMkLst>
        </pc:spChg>
      </pc:sldChg>
      <pc:sldChg chg="modSp add mod">
        <pc:chgData name="Rahman, S M Raihan" userId="23e57bb7-af9a-42db-8a64-8dcdf80842bd" providerId="ADAL" clId="{6C7B711D-290D-4368-93C1-6A01C4884FE0}" dt="2025-01-09T05:35:19.722" v="808" actId="20577"/>
        <pc:sldMkLst>
          <pc:docMk/>
          <pc:sldMk cId="4073112568" sldId="275"/>
        </pc:sldMkLst>
        <pc:spChg chg="mod">
          <ac:chgData name="Rahman, S M Raihan" userId="23e57bb7-af9a-42db-8a64-8dcdf80842bd" providerId="ADAL" clId="{6C7B711D-290D-4368-93C1-6A01C4884FE0}" dt="2025-01-09T05:35:19.722" v="808" actId="20577"/>
          <ac:spMkLst>
            <pc:docMk/>
            <pc:sldMk cId="4073112568" sldId="275"/>
            <ac:spMk id="30" creationId="{C17210F5-E001-6B24-0B52-EBFA92C1DE24}"/>
          </ac:spMkLst>
        </pc:spChg>
      </pc:sldChg>
      <pc:sldChg chg="new del">
        <pc:chgData name="Rahman, S M Raihan" userId="23e57bb7-af9a-42db-8a64-8dcdf80842bd" providerId="ADAL" clId="{6C7B711D-290D-4368-93C1-6A01C4884FE0}" dt="2025-01-09T05:34:32.807" v="799" actId="47"/>
        <pc:sldMkLst>
          <pc:docMk/>
          <pc:sldMk cId="3102390614" sldId="276"/>
        </pc:sldMkLst>
      </pc:sldChg>
      <pc:sldMasterChg chg="modSp modSldLayout">
        <pc:chgData name="Rahman, S M Raihan" userId="23e57bb7-af9a-42db-8a64-8dcdf80842bd" providerId="ADAL" clId="{6C7B711D-290D-4368-93C1-6A01C4884FE0}" dt="2025-01-09T04:58:16.719" v="418"/>
        <pc:sldMasterMkLst>
          <pc:docMk/>
          <pc:sldMasterMk cId="3385038543" sldId="2147483696"/>
        </pc:sldMasterMkLst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asterMk cId="3385038543" sldId="2147483696"/>
            <ac:spMk id="2" creationId="{00000000-0000-0000-0000-00000000000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asterMk cId="3385038543" sldId="2147483696"/>
            <ac:spMk id="3" creationId="{00000000-0000-0000-0000-00000000000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asterMk cId="3385038543" sldId="2147483696"/>
            <ac:spMk id="4" creationId="{00000000-0000-0000-0000-00000000000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asterMk cId="3385038543" sldId="2147483696"/>
            <ac:spMk id="5" creationId="{00000000-0000-0000-0000-000000000000}"/>
          </ac:spMkLst>
        </pc:spChg>
        <pc:spChg chg="mod">
          <ac:chgData name="Rahman, S M Raihan" userId="23e57bb7-af9a-42db-8a64-8dcdf80842bd" providerId="ADAL" clId="{6C7B711D-290D-4368-93C1-6A01C4884FE0}" dt="2025-01-09T04:58:16.719" v="418"/>
          <ac:spMkLst>
            <pc:docMk/>
            <pc:sldMasterMk cId="3385038543" sldId="2147483696"/>
            <ac:spMk id="6" creationId="{00000000-0000-0000-0000-000000000000}"/>
          </ac:spMkLst>
        </pc:sp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1155126650" sldId="2147483697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1155126650" sldId="2147483697"/>
              <ac:spMk id="2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1155126650" sldId="2147483697"/>
              <ac:spMk id="3" creationId="{00000000-0000-0000-0000-000000000000}"/>
            </ac:spMkLst>
          </pc:spChg>
        </pc:sldLayout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205012147" sldId="2147483699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205012147" sldId="2147483699"/>
              <ac:spMk id="2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205012147" sldId="2147483699"/>
              <ac:spMk id="3" creationId="{00000000-0000-0000-0000-000000000000}"/>
            </ac:spMkLst>
          </pc:spChg>
        </pc:sldLayout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2826297395" sldId="2147483700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2826297395" sldId="2147483700"/>
              <ac:spMk id="3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2826297395" sldId="2147483700"/>
              <ac:spMk id="4" creationId="{00000000-0000-0000-0000-000000000000}"/>
            </ac:spMkLst>
          </pc:spChg>
        </pc:sldLayout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3887579132" sldId="2147483701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887579132" sldId="2147483701"/>
              <ac:spMk id="2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887579132" sldId="2147483701"/>
              <ac:spMk id="3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887579132" sldId="2147483701"/>
              <ac:spMk id="4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887579132" sldId="2147483701"/>
              <ac:spMk id="5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887579132" sldId="2147483701"/>
              <ac:spMk id="6" creationId="{00000000-0000-0000-0000-000000000000}"/>
            </ac:spMkLst>
          </pc:spChg>
        </pc:sldLayout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3013813425" sldId="2147483704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013813425" sldId="2147483704"/>
              <ac:spMk id="2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013813425" sldId="2147483704"/>
              <ac:spMk id="3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3013813425" sldId="2147483704"/>
              <ac:spMk id="4" creationId="{00000000-0000-0000-0000-000000000000}"/>
            </ac:spMkLst>
          </pc:spChg>
        </pc:sldLayout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546495938" sldId="2147483705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546495938" sldId="2147483705"/>
              <ac:spMk id="2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546495938" sldId="2147483705"/>
              <ac:spMk id="3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546495938" sldId="2147483705"/>
              <ac:spMk id="4" creationId="{00000000-0000-0000-0000-000000000000}"/>
            </ac:spMkLst>
          </pc:spChg>
        </pc:sldLayoutChg>
        <pc:sldLayoutChg chg="modSp">
          <pc:chgData name="Rahman, S M Raihan" userId="23e57bb7-af9a-42db-8a64-8dcdf80842bd" providerId="ADAL" clId="{6C7B711D-290D-4368-93C1-6A01C4884FE0}" dt="2025-01-09T04:58:16.719" v="418"/>
          <pc:sldLayoutMkLst>
            <pc:docMk/>
            <pc:sldMasterMk cId="3385038543" sldId="2147483696"/>
            <pc:sldLayoutMk cId="1856362761" sldId="2147483707"/>
          </pc:sldLayoutMkLst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1856362761" sldId="2147483707"/>
              <ac:spMk id="2" creationId="{00000000-0000-0000-0000-000000000000}"/>
            </ac:spMkLst>
          </pc:spChg>
          <pc:spChg chg="mod">
            <ac:chgData name="Rahman, S M Raihan" userId="23e57bb7-af9a-42db-8a64-8dcdf80842bd" providerId="ADAL" clId="{6C7B711D-290D-4368-93C1-6A01C4884FE0}" dt="2025-01-09T04:58:16.719" v="418"/>
            <ac:spMkLst>
              <pc:docMk/>
              <pc:sldMasterMk cId="3385038543" sldId="2147483696"/>
              <pc:sldLayoutMk cId="1856362761" sldId="2147483707"/>
              <ac:spMk id="3" creationId="{00000000-0000-0000-0000-000000000000}"/>
            </ac:spMkLst>
          </pc:spChg>
        </pc:sldLayoutChg>
      </pc:sldMasterChg>
    </pc:docChg>
  </pc:docChgLst>
  <pc:docChgLst>
    <pc:chgData name="Rahman, S M Raihan" userId="23e57bb7-af9a-42db-8a64-8dcdf80842bd" providerId="ADAL" clId="{129A9491-1DCF-4794-8DF4-F5DB645CFEAA}"/>
    <pc:docChg chg="custSel addSld modSld sldOrd">
      <pc:chgData name="Rahman, S M Raihan" userId="23e57bb7-af9a-42db-8a64-8dcdf80842bd" providerId="ADAL" clId="{129A9491-1DCF-4794-8DF4-F5DB645CFEAA}" dt="2024-11-07T19:32:20.606" v="187" actId="20577"/>
      <pc:docMkLst>
        <pc:docMk/>
      </pc:docMkLst>
      <pc:sldChg chg="modSp mod">
        <pc:chgData name="Rahman, S M Raihan" userId="23e57bb7-af9a-42db-8a64-8dcdf80842bd" providerId="ADAL" clId="{129A9491-1DCF-4794-8DF4-F5DB645CFEAA}" dt="2024-11-06T21:43:38.890" v="34" actId="20577"/>
        <pc:sldMkLst>
          <pc:docMk/>
          <pc:sldMk cId="435286749" sldId="260"/>
        </pc:sldMkLst>
      </pc:sldChg>
      <pc:sldChg chg="modSp mod">
        <pc:chgData name="Rahman, S M Raihan" userId="23e57bb7-af9a-42db-8a64-8dcdf80842bd" providerId="ADAL" clId="{129A9491-1DCF-4794-8DF4-F5DB645CFEAA}" dt="2024-11-06T21:43:44.578" v="36" actId="20577"/>
        <pc:sldMkLst>
          <pc:docMk/>
          <pc:sldMk cId="3029864526" sldId="262"/>
        </pc:sldMkLst>
        <pc:spChg chg="mod">
          <ac:chgData name="Rahman, S M Raihan" userId="23e57bb7-af9a-42db-8a64-8dcdf80842bd" providerId="ADAL" clId="{129A9491-1DCF-4794-8DF4-F5DB645CFEAA}" dt="2024-11-06T21:43:44.578" v="36" actId="20577"/>
          <ac:spMkLst>
            <pc:docMk/>
            <pc:sldMk cId="3029864526" sldId="262"/>
            <ac:spMk id="48" creationId="{91CC90E4-6E58-4DDA-D898-25622BD41251}"/>
          </ac:spMkLst>
        </pc:spChg>
      </pc:sldChg>
      <pc:sldChg chg="modSp mod ord">
        <pc:chgData name="Rahman, S M Raihan" userId="23e57bb7-af9a-42db-8a64-8dcdf80842bd" providerId="ADAL" clId="{129A9491-1DCF-4794-8DF4-F5DB645CFEAA}" dt="2024-11-07T19:31:57.689" v="171" actId="20577"/>
        <pc:sldMkLst>
          <pc:docMk/>
          <pc:sldMk cId="3443033057" sldId="263"/>
        </pc:sldMkLst>
        <pc:spChg chg="mod">
          <ac:chgData name="Rahman, S M Raihan" userId="23e57bb7-af9a-42db-8a64-8dcdf80842bd" providerId="ADAL" clId="{129A9491-1DCF-4794-8DF4-F5DB645CFEAA}" dt="2024-11-07T19:31:57.689" v="171" actId="20577"/>
          <ac:spMkLst>
            <pc:docMk/>
            <pc:sldMk cId="3443033057" sldId="263"/>
            <ac:spMk id="5" creationId="{BAA86A80-9D96-26B8-B480-591D041E6899}"/>
          </ac:spMkLst>
        </pc:spChg>
      </pc:sldChg>
      <pc:sldChg chg="addSp delSp modSp new mod">
        <pc:chgData name="Rahman, S M Raihan" userId="23e57bb7-af9a-42db-8a64-8dcdf80842bd" providerId="ADAL" clId="{129A9491-1DCF-4794-8DF4-F5DB645CFEAA}" dt="2024-11-07T19:32:20.606" v="187" actId="20577"/>
        <pc:sldMkLst>
          <pc:docMk/>
          <pc:sldMk cId="1033068516" sldId="264"/>
        </pc:sldMkLst>
        <pc:spChg chg="add mod">
          <ac:chgData name="Rahman, S M Raihan" userId="23e57bb7-af9a-42db-8a64-8dcdf80842bd" providerId="ADAL" clId="{129A9491-1DCF-4794-8DF4-F5DB645CFEAA}" dt="2024-11-07T19:32:20.606" v="187" actId="20577"/>
          <ac:spMkLst>
            <pc:docMk/>
            <pc:sldMk cId="1033068516" sldId="264"/>
            <ac:spMk id="9" creationId="{6B1220ED-0B97-E895-9C78-94BF4E652B52}"/>
          </ac:spMkLst>
        </pc:spChg>
        <pc:spChg chg="add mod">
          <ac:chgData name="Rahman, S M Raihan" userId="23e57bb7-af9a-42db-8a64-8dcdf80842bd" providerId="ADAL" clId="{129A9491-1DCF-4794-8DF4-F5DB645CFEAA}" dt="2024-11-06T21:46:21.006" v="66" actId="1076"/>
          <ac:spMkLst>
            <pc:docMk/>
            <pc:sldMk cId="1033068516" sldId="264"/>
            <ac:spMk id="10" creationId="{0DE49D51-CE6E-C152-9952-AD2F62AB3420}"/>
          </ac:spMkLst>
        </pc:spChg>
        <pc:spChg chg="add mod">
          <ac:chgData name="Rahman, S M Raihan" userId="23e57bb7-af9a-42db-8a64-8dcdf80842bd" providerId="ADAL" clId="{129A9491-1DCF-4794-8DF4-F5DB645CFEAA}" dt="2024-11-06T21:46:51.393" v="73" actId="1076"/>
          <ac:spMkLst>
            <pc:docMk/>
            <pc:sldMk cId="1033068516" sldId="264"/>
            <ac:spMk id="11" creationId="{009FDAC4-A4BD-C654-5396-699C731A5D01}"/>
          </ac:spMkLst>
        </pc:spChg>
        <pc:spChg chg="add mod">
          <ac:chgData name="Rahman, S M Raihan" userId="23e57bb7-af9a-42db-8a64-8dcdf80842bd" providerId="ADAL" clId="{129A9491-1DCF-4794-8DF4-F5DB645CFEAA}" dt="2024-11-06T21:47:18.921" v="76" actId="1076"/>
          <ac:spMkLst>
            <pc:docMk/>
            <pc:sldMk cId="1033068516" sldId="264"/>
            <ac:spMk id="12" creationId="{72365CF9-F720-3C62-98F4-1ED589648626}"/>
          </ac:spMkLst>
        </pc:spChg>
        <pc:spChg chg="add mod">
          <ac:chgData name="Rahman, S M Raihan" userId="23e57bb7-af9a-42db-8a64-8dcdf80842bd" providerId="ADAL" clId="{129A9491-1DCF-4794-8DF4-F5DB645CFEAA}" dt="2024-11-06T21:47:55.713" v="83" actId="1076"/>
          <ac:spMkLst>
            <pc:docMk/>
            <pc:sldMk cId="1033068516" sldId="264"/>
            <ac:spMk id="13" creationId="{50E05A10-33A4-5654-D377-73C63114EEEE}"/>
          </ac:spMkLst>
        </pc:spChg>
        <pc:spChg chg="add mod">
          <ac:chgData name="Rahman, S M Raihan" userId="23e57bb7-af9a-42db-8a64-8dcdf80842bd" providerId="ADAL" clId="{129A9491-1DCF-4794-8DF4-F5DB645CFEAA}" dt="2024-11-06T21:48:08.289" v="86" actId="1076"/>
          <ac:spMkLst>
            <pc:docMk/>
            <pc:sldMk cId="1033068516" sldId="264"/>
            <ac:spMk id="14" creationId="{3DDE1138-E053-329A-DA33-646531350BD9}"/>
          </ac:spMkLst>
        </pc:spChg>
        <pc:spChg chg="add mod">
          <ac:chgData name="Rahman, S M Raihan" userId="23e57bb7-af9a-42db-8a64-8dcdf80842bd" providerId="ADAL" clId="{129A9491-1DCF-4794-8DF4-F5DB645CFEAA}" dt="2024-11-06T21:48:34.401" v="89" actId="1076"/>
          <ac:spMkLst>
            <pc:docMk/>
            <pc:sldMk cId="1033068516" sldId="264"/>
            <ac:spMk id="15" creationId="{465F9B19-5758-66CF-4524-426F1821344F}"/>
          </ac:spMkLst>
        </pc:spChg>
        <pc:spChg chg="add mod">
          <ac:chgData name="Rahman, S M Raihan" userId="23e57bb7-af9a-42db-8a64-8dcdf80842bd" providerId="ADAL" clId="{129A9491-1DCF-4794-8DF4-F5DB645CFEAA}" dt="2024-11-06T21:50:23.137" v="102" actId="1076"/>
          <ac:spMkLst>
            <pc:docMk/>
            <pc:sldMk cId="1033068516" sldId="264"/>
            <ac:spMk id="16" creationId="{0E2C1701-F3D0-2893-0786-E92B3085000C}"/>
          </ac:spMkLst>
        </pc:spChg>
        <pc:spChg chg="add mod">
          <ac:chgData name="Rahman, S M Raihan" userId="23e57bb7-af9a-42db-8a64-8dcdf80842bd" providerId="ADAL" clId="{129A9491-1DCF-4794-8DF4-F5DB645CFEAA}" dt="2024-11-06T21:50:49.281" v="105" actId="1076"/>
          <ac:spMkLst>
            <pc:docMk/>
            <pc:sldMk cId="1033068516" sldId="264"/>
            <ac:spMk id="17" creationId="{08547BCA-9B6F-1B75-24DB-C648A60C2BAB}"/>
          </ac:spMkLst>
        </pc:spChg>
        <pc:spChg chg="add mod">
          <ac:chgData name="Rahman, S M Raihan" userId="23e57bb7-af9a-42db-8a64-8dcdf80842bd" providerId="ADAL" clId="{129A9491-1DCF-4794-8DF4-F5DB645CFEAA}" dt="2024-11-06T21:50:56.017" v="106" actId="1076"/>
          <ac:spMkLst>
            <pc:docMk/>
            <pc:sldMk cId="1033068516" sldId="264"/>
            <ac:spMk id="18" creationId="{5948AEEA-1DA9-1720-4C04-1771CB1B30A6}"/>
          </ac:spMkLst>
        </pc:spChg>
        <pc:spChg chg="add mod">
          <ac:chgData name="Rahman, S M Raihan" userId="23e57bb7-af9a-42db-8a64-8dcdf80842bd" providerId="ADAL" clId="{129A9491-1DCF-4794-8DF4-F5DB645CFEAA}" dt="2024-11-06T21:51:13.665" v="110" actId="1076"/>
          <ac:spMkLst>
            <pc:docMk/>
            <pc:sldMk cId="1033068516" sldId="264"/>
            <ac:spMk id="29" creationId="{818A8553-4D8A-3613-134C-5FE1E60260FB}"/>
          </ac:spMkLst>
        </pc:spChg>
        <pc:picChg chg="add mod">
          <ac:chgData name="Rahman, S M Raihan" userId="23e57bb7-af9a-42db-8a64-8dcdf80842bd" providerId="ADAL" clId="{129A9491-1DCF-4794-8DF4-F5DB645CFEAA}" dt="2024-11-06T21:41:52.592" v="24" actId="14100"/>
          <ac:picMkLst>
            <pc:docMk/>
            <pc:sldMk cId="1033068516" sldId="264"/>
            <ac:picMk id="7" creationId="{146ADDC7-4E6C-0C79-5BF7-7340CF6597B4}"/>
          </ac:picMkLst>
        </pc:picChg>
        <pc:cxnChg chg="add mod">
          <ac:chgData name="Rahman, S M Raihan" userId="23e57bb7-af9a-42db-8a64-8dcdf80842bd" providerId="ADAL" clId="{129A9491-1DCF-4794-8DF4-F5DB645CFEAA}" dt="2024-11-06T21:54:12.564" v="155" actId="14100"/>
          <ac:cxnSpMkLst>
            <pc:docMk/>
            <pc:sldMk cId="1033068516" sldId="264"/>
            <ac:cxnSpMk id="19" creationId="{D954FAB0-84EC-D851-2EF3-0CCD8740A3F9}"/>
          </ac:cxnSpMkLst>
        </pc:cxnChg>
        <pc:cxnChg chg="add mod">
          <ac:chgData name="Rahman, S M Raihan" userId="23e57bb7-af9a-42db-8a64-8dcdf80842bd" providerId="ADAL" clId="{129A9491-1DCF-4794-8DF4-F5DB645CFEAA}" dt="2024-11-06T21:50:10.105" v="101" actId="14100"/>
          <ac:cxnSpMkLst>
            <pc:docMk/>
            <pc:sldMk cId="1033068516" sldId="264"/>
            <ac:cxnSpMk id="20" creationId="{06D839DB-57F9-4EB3-F27E-79EA5FEEB527}"/>
          </ac:cxnSpMkLst>
        </pc:cxnChg>
        <pc:cxnChg chg="add mod">
          <ac:chgData name="Rahman, S M Raihan" userId="23e57bb7-af9a-42db-8a64-8dcdf80842bd" providerId="ADAL" clId="{129A9491-1DCF-4794-8DF4-F5DB645CFEAA}" dt="2024-11-06T21:48:44.009" v="91" actId="14100"/>
          <ac:cxnSpMkLst>
            <pc:docMk/>
            <pc:sldMk cId="1033068516" sldId="264"/>
            <ac:cxnSpMk id="21" creationId="{9D310ADD-28FD-BC9F-A91D-7C0CA8ABA5E2}"/>
          </ac:cxnSpMkLst>
        </pc:cxnChg>
        <pc:cxnChg chg="add mod">
          <ac:chgData name="Rahman, S M Raihan" userId="23e57bb7-af9a-42db-8a64-8dcdf80842bd" providerId="ADAL" clId="{129A9491-1DCF-4794-8DF4-F5DB645CFEAA}" dt="2024-11-06T21:48:39.378" v="90" actId="14100"/>
          <ac:cxnSpMkLst>
            <pc:docMk/>
            <pc:sldMk cId="1033068516" sldId="264"/>
            <ac:cxnSpMk id="22" creationId="{F47022CE-9555-278C-E0D3-CA0F201D0E87}"/>
          </ac:cxnSpMkLst>
        </pc:cxnChg>
        <pc:cxnChg chg="add mod">
          <ac:chgData name="Rahman, S M Raihan" userId="23e57bb7-af9a-42db-8a64-8dcdf80842bd" providerId="ADAL" clId="{129A9491-1DCF-4794-8DF4-F5DB645CFEAA}" dt="2024-11-06T21:48:21.089" v="88" actId="14100"/>
          <ac:cxnSpMkLst>
            <pc:docMk/>
            <pc:sldMk cId="1033068516" sldId="264"/>
            <ac:cxnSpMk id="23" creationId="{8C0EC2F0-F7A2-758C-D1AF-E3144616EFA7}"/>
          </ac:cxnSpMkLst>
        </pc:cxnChg>
        <pc:cxnChg chg="add mod">
          <ac:chgData name="Rahman, S M Raihan" userId="23e57bb7-af9a-42db-8a64-8dcdf80842bd" providerId="ADAL" clId="{129A9491-1DCF-4794-8DF4-F5DB645CFEAA}" dt="2024-11-06T21:49:46.329" v="97" actId="14100"/>
          <ac:cxnSpMkLst>
            <pc:docMk/>
            <pc:sldMk cId="1033068516" sldId="264"/>
            <ac:cxnSpMk id="24" creationId="{E292E3C8-ACD3-6C33-7BE4-54A38E52E6C9}"/>
          </ac:cxnSpMkLst>
        </pc:cxnChg>
        <pc:cxnChg chg="add mod">
          <ac:chgData name="Rahman, S M Raihan" userId="23e57bb7-af9a-42db-8a64-8dcdf80842bd" providerId="ADAL" clId="{129A9491-1DCF-4794-8DF4-F5DB645CFEAA}" dt="2024-11-06T21:51:49.001" v="123" actId="14100"/>
          <ac:cxnSpMkLst>
            <pc:docMk/>
            <pc:sldMk cId="1033068516" sldId="264"/>
            <ac:cxnSpMk id="25" creationId="{B84F58C3-1C03-0B8C-FFB0-0513D2CC6EF0}"/>
          </ac:cxnSpMkLst>
        </pc:cxnChg>
        <pc:cxnChg chg="add mod">
          <ac:chgData name="Rahman, S M Raihan" userId="23e57bb7-af9a-42db-8a64-8dcdf80842bd" providerId="ADAL" clId="{129A9491-1DCF-4794-8DF4-F5DB645CFEAA}" dt="2024-11-06T21:50:59.241" v="107" actId="14100"/>
          <ac:cxnSpMkLst>
            <pc:docMk/>
            <pc:sldMk cId="1033068516" sldId="264"/>
            <ac:cxnSpMk id="26" creationId="{2160F084-92E0-0570-C18E-4F80F39955A2}"/>
          </ac:cxnSpMkLst>
        </pc:cxnChg>
        <pc:cxnChg chg="add mod">
          <ac:chgData name="Rahman, S M Raihan" userId="23e57bb7-af9a-42db-8a64-8dcdf80842bd" providerId="ADAL" clId="{129A9491-1DCF-4794-8DF4-F5DB645CFEAA}" dt="2024-11-06T21:49:00.593" v="93" actId="14100"/>
          <ac:cxnSpMkLst>
            <pc:docMk/>
            <pc:sldMk cId="1033068516" sldId="264"/>
            <ac:cxnSpMk id="27" creationId="{ED380110-65B8-7345-B3AB-77972A4CFC89}"/>
          </ac:cxnSpMkLst>
        </pc:cxnChg>
        <pc:cxnChg chg="add mod">
          <ac:chgData name="Rahman, S M Raihan" userId="23e57bb7-af9a-42db-8a64-8dcdf80842bd" providerId="ADAL" clId="{129A9491-1DCF-4794-8DF4-F5DB645CFEAA}" dt="2024-11-06T21:51:07.913" v="109" actId="14100"/>
          <ac:cxnSpMkLst>
            <pc:docMk/>
            <pc:sldMk cId="1033068516" sldId="264"/>
            <ac:cxnSpMk id="28" creationId="{0EF6C9B6-36A7-6DC9-AB29-B21CED2258DA}"/>
          </ac:cxnSpMkLst>
        </pc:cxnChg>
        <pc:cxnChg chg="add mod">
          <ac:chgData name="Rahman, S M Raihan" userId="23e57bb7-af9a-42db-8a64-8dcdf80842bd" providerId="ADAL" clId="{129A9491-1DCF-4794-8DF4-F5DB645CFEAA}" dt="2024-11-06T21:52:23.505" v="129" actId="1076"/>
          <ac:cxnSpMkLst>
            <pc:docMk/>
            <pc:sldMk cId="1033068516" sldId="264"/>
            <ac:cxnSpMk id="55" creationId="{DF265C96-9466-0EC1-3215-F75B6B0E3B26}"/>
          </ac:cxnSpMkLst>
        </pc:cxnChg>
        <pc:cxnChg chg="add mod">
          <ac:chgData name="Rahman, S M Raihan" userId="23e57bb7-af9a-42db-8a64-8dcdf80842bd" providerId="ADAL" clId="{129A9491-1DCF-4794-8DF4-F5DB645CFEAA}" dt="2024-11-06T21:52:51.101" v="130" actId="1076"/>
          <ac:cxnSpMkLst>
            <pc:docMk/>
            <pc:sldMk cId="1033068516" sldId="264"/>
            <ac:cxnSpMk id="56" creationId="{D78E8A93-C955-EE4F-E324-846E24195689}"/>
          </ac:cxnSpMkLst>
        </pc:cxnChg>
        <pc:cxnChg chg="add mod">
          <ac:chgData name="Rahman, S M Raihan" userId="23e57bb7-af9a-42db-8a64-8dcdf80842bd" providerId="ADAL" clId="{129A9491-1DCF-4794-8DF4-F5DB645CFEAA}" dt="2024-11-06T21:52:54.569" v="131" actId="1076"/>
          <ac:cxnSpMkLst>
            <pc:docMk/>
            <pc:sldMk cId="1033068516" sldId="264"/>
            <ac:cxnSpMk id="57" creationId="{6D929DEB-D5D8-BB3A-CD9E-23255677DF5F}"/>
          </ac:cxnSpMkLst>
        </pc:cxnChg>
        <pc:cxnChg chg="add mod">
          <ac:chgData name="Rahman, S M Raihan" userId="23e57bb7-af9a-42db-8a64-8dcdf80842bd" providerId="ADAL" clId="{129A9491-1DCF-4794-8DF4-F5DB645CFEAA}" dt="2024-11-06T21:52:17.190" v="128" actId="1076"/>
          <ac:cxnSpMkLst>
            <pc:docMk/>
            <pc:sldMk cId="1033068516" sldId="264"/>
            <ac:cxnSpMk id="58" creationId="{65C99CEA-5F1F-CB8E-7E8A-4815FBF679FB}"/>
          </ac:cxnSpMkLst>
        </pc:cxnChg>
      </pc:sldChg>
    </pc:docChg>
  </pc:docChgLst>
  <pc:docChgLst>
    <pc:chgData name="Rahman, S M Raihan" userId="23e57bb7-af9a-42db-8a64-8dcdf80842bd" providerId="ADAL" clId="{1E080DA4-26E1-4C43-8D67-1FEE3A186C13}"/>
    <pc:docChg chg="modSld">
      <pc:chgData name="Rahman, S M Raihan" userId="23e57bb7-af9a-42db-8a64-8dcdf80842bd" providerId="ADAL" clId="{1E080DA4-26E1-4C43-8D67-1FEE3A186C13}" dt="2024-10-18T13:08:24.138" v="1" actId="1038"/>
      <pc:docMkLst>
        <pc:docMk/>
      </pc:docMkLst>
      <pc:sldChg chg="modSp mod">
        <pc:chgData name="Rahman, S M Raihan" userId="23e57bb7-af9a-42db-8a64-8dcdf80842bd" providerId="ADAL" clId="{1E080DA4-26E1-4C43-8D67-1FEE3A186C13}" dt="2024-10-18T13:08:24.138" v="1" actId="1038"/>
        <pc:sldMkLst>
          <pc:docMk/>
          <pc:sldMk cId="2128613692" sldId="256"/>
        </pc:sldMkLst>
        <pc:picChg chg="mod">
          <ac:chgData name="Rahman, S M Raihan" userId="23e57bb7-af9a-42db-8a64-8dcdf80842bd" providerId="ADAL" clId="{1E080DA4-26E1-4C43-8D67-1FEE3A186C13}" dt="2024-10-18T13:08:24.138" v="1" actId="1038"/>
          <ac:picMkLst>
            <pc:docMk/>
            <pc:sldMk cId="2128613692" sldId="256"/>
            <ac:picMk id="5" creationId="{9FA9AAA1-7E66-F024-7A14-5F64085DC57F}"/>
          </ac:picMkLst>
        </pc:picChg>
      </pc:sldChg>
    </pc:docChg>
  </pc:docChgLst>
  <pc:docChgLst>
    <pc:chgData name="Rahman, S M Raihan" userId="23e57bb7-af9a-42db-8a64-8dcdf80842bd" providerId="ADAL" clId="{BC12AB8E-16EE-4BB7-8D79-3892A1DE58A5}"/>
    <pc:docChg chg="undo custSel addSld modSld sldOrd">
      <pc:chgData name="Rahman, S M Raihan" userId="23e57bb7-af9a-42db-8a64-8dcdf80842bd" providerId="ADAL" clId="{BC12AB8E-16EE-4BB7-8D79-3892A1DE58A5}" dt="2025-01-09T20:57:23.423" v="880" actId="20577"/>
      <pc:docMkLst>
        <pc:docMk/>
      </pc:docMkLst>
      <pc:sldChg chg="modSp mod">
        <pc:chgData name="Rahman, S M Raihan" userId="23e57bb7-af9a-42db-8a64-8dcdf80842bd" providerId="ADAL" clId="{BC12AB8E-16EE-4BB7-8D79-3892A1DE58A5}" dt="2025-01-09T08:22:45.382" v="809" actId="1076"/>
        <pc:sldMkLst>
          <pc:docMk/>
          <pc:sldMk cId="1473239598" sldId="257"/>
        </pc:sldMkLst>
        <pc:spChg chg="mod">
          <ac:chgData name="Rahman, S M Raihan" userId="23e57bb7-af9a-42db-8a64-8dcdf80842bd" providerId="ADAL" clId="{BC12AB8E-16EE-4BB7-8D79-3892A1DE58A5}" dt="2025-01-09T08:22:45.382" v="809" actId="1076"/>
          <ac:spMkLst>
            <pc:docMk/>
            <pc:sldMk cId="1473239598" sldId="257"/>
            <ac:spMk id="5" creationId="{905D1AB3-8601-30AC-7AC5-A4BDFF5D6620}"/>
          </ac:spMkLst>
        </pc:spChg>
      </pc:sldChg>
      <pc:sldChg chg="modSp mod">
        <pc:chgData name="Rahman, S M Raihan" userId="23e57bb7-af9a-42db-8a64-8dcdf80842bd" providerId="ADAL" clId="{BC12AB8E-16EE-4BB7-8D79-3892A1DE58A5}" dt="2025-01-09T20:22:59.352" v="825" actId="20577"/>
        <pc:sldMkLst>
          <pc:docMk/>
          <pc:sldMk cId="3029864526" sldId="262"/>
        </pc:sldMkLst>
        <pc:spChg chg="mod">
          <ac:chgData name="Rahman, S M Raihan" userId="23e57bb7-af9a-42db-8a64-8dcdf80842bd" providerId="ADAL" clId="{BC12AB8E-16EE-4BB7-8D79-3892A1DE58A5}" dt="2025-01-09T20:22:59.352" v="825" actId="20577"/>
          <ac:spMkLst>
            <pc:docMk/>
            <pc:sldMk cId="3029864526" sldId="262"/>
            <ac:spMk id="48" creationId="{91CC90E4-6E58-4DDA-D898-25622BD41251}"/>
          </ac:spMkLst>
        </pc:spChg>
      </pc:sldChg>
      <pc:sldChg chg="modSp mod">
        <pc:chgData name="Rahman, S M Raihan" userId="23e57bb7-af9a-42db-8a64-8dcdf80842bd" providerId="ADAL" clId="{BC12AB8E-16EE-4BB7-8D79-3892A1DE58A5}" dt="2025-01-09T20:18:53.469" v="816" actId="20577"/>
        <pc:sldMkLst>
          <pc:docMk/>
          <pc:sldMk cId="3443033057" sldId="263"/>
        </pc:sldMkLst>
        <pc:spChg chg="mod">
          <ac:chgData name="Rahman, S M Raihan" userId="23e57bb7-af9a-42db-8a64-8dcdf80842bd" providerId="ADAL" clId="{BC12AB8E-16EE-4BB7-8D79-3892A1DE58A5}" dt="2025-01-09T20:18:53.469" v="816" actId="20577"/>
          <ac:spMkLst>
            <pc:docMk/>
            <pc:sldMk cId="3443033057" sldId="263"/>
            <ac:spMk id="5" creationId="{BAA86A80-9D96-26B8-B480-591D041E6899}"/>
          </ac:spMkLst>
        </pc:spChg>
      </pc:sldChg>
      <pc:sldChg chg="modSp mod">
        <pc:chgData name="Rahman, S M Raihan" userId="23e57bb7-af9a-42db-8a64-8dcdf80842bd" providerId="ADAL" clId="{BC12AB8E-16EE-4BB7-8D79-3892A1DE58A5}" dt="2025-01-09T20:18:58.937" v="818" actId="20577"/>
        <pc:sldMkLst>
          <pc:docMk/>
          <pc:sldMk cId="1033068516" sldId="264"/>
        </pc:sldMkLst>
        <pc:spChg chg="mod">
          <ac:chgData name="Rahman, S M Raihan" userId="23e57bb7-af9a-42db-8a64-8dcdf80842bd" providerId="ADAL" clId="{BC12AB8E-16EE-4BB7-8D79-3892A1DE58A5}" dt="2025-01-09T20:18:58.937" v="818" actId="20577"/>
          <ac:spMkLst>
            <pc:docMk/>
            <pc:sldMk cId="1033068516" sldId="264"/>
            <ac:spMk id="9" creationId="{6B1220ED-0B97-E895-9C78-94BF4E652B52}"/>
          </ac:spMkLst>
        </pc:spChg>
      </pc:sldChg>
      <pc:sldChg chg="modSp mod">
        <pc:chgData name="Rahman, S M Raihan" userId="23e57bb7-af9a-42db-8a64-8dcdf80842bd" providerId="ADAL" clId="{BC12AB8E-16EE-4BB7-8D79-3892A1DE58A5}" dt="2025-01-09T20:16:33.733" v="814" actId="20577"/>
        <pc:sldMkLst>
          <pc:docMk/>
          <pc:sldMk cId="2437151597" sldId="274"/>
        </pc:sldMkLst>
        <pc:spChg chg="mod">
          <ac:chgData name="Rahman, S M Raihan" userId="23e57bb7-af9a-42db-8a64-8dcdf80842bd" providerId="ADAL" clId="{BC12AB8E-16EE-4BB7-8D79-3892A1DE58A5}" dt="2025-01-09T20:16:33.733" v="814" actId="20577"/>
          <ac:spMkLst>
            <pc:docMk/>
            <pc:sldMk cId="2437151597" sldId="274"/>
            <ac:spMk id="2" creationId="{F7EE4DFF-E9B3-917A-5467-4060AE02BE6B}"/>
          </ac:spMkLst>
        </pc:spChg>
      </pc:sldChg>
      <pc:sldChg chg="modSp mod">
        <pc:chgData name="Rahman, S M Raihan" userId="23e57bb7-af9a-42db-8a64-8dcdf80842bd" providerId="ADAL" clId="{BC12AB8E-16EE-4BB7-8D79-3892A1DE58A5}" dt="2025-01-09T20:21:04.015" v="820" actId="20577"/>
        <pc:sldMkLst>
          <pc:docMk/>
          <pc:sldMk cId="4073112568" sldId="275"/>
        </pc:sldMkLst>
        <pc:spChg chg="mod">
          <ac:chgData name="Rahman, S M Raihan" userId="23e57bb7-af9a-42db-8a64-8dcdf80842bd" providerId="ADAL" clId="{BC12AB8E-16EE-4BB7-8D79-3892A1DE58A5}" dt="2025-01-09T20:21:04.015" v="820" actId="20577"/>
          <ac:spMkLst>
            <pc:docMk/>
            <pc:sldMk cId="4073112568" sldId="275"/>
            <ac:spMk id="30" creationId="{C17210F5-E001-6B24-0B52-EBFA92C1DE24}"/>
          </ac:spMkLst>
        </pc:spChg>
      </pc:sldChg>
      <pc:sldChg chg="addSp delSp modSp new mod ord">
        <pc:chgData name="Rahman, S M Raihan" userId="23e57bb7-af9a-42db-8a64-8dcdf80842bd" providerId="ADAL" clId="{BC12AB8E-16EE-4BB7-8D79-3892A1DE58A5}" dt="2025-01-09T20:49:36.271" v="872" actId="14100"/>
        <pc:sldMkLst>
          <pc:docMk/>
          <pc:sldMk cId="2732085604" sldId="276"/>
        </pc:sldMkLst>
        <pc:spChg chg="del">
          <ac:chgData name="Rahman, S M Raihan" userId="23e57bb7-af9a-42db-8a64-8dcdf80842bd" providerId="ADAL" clId="{BC12AB8E-16EE-4BB7-8D79-3892A1DE58A5}" dt="2025-01-09T06:35:56.718" v="5" actId="478"/>
          <ac:spMkLst>
            <pc:docMk/>
            <pc:sldMk cId="2732085604" sldId="276"/>
            <ac:spMk id="2" creationId="{A8F43858-6E6D-1DBD-26E4-3919DA24FA00}"/>
          </ac:spMkLst>
        </pc:spChg>
        <pc:spChg chg="del">
          <ac:chgData name="Rahman, S M Raihan" userId="23e57bb7-af9a-42db-8a64-8dcdf80842bd" providerId="ADAL" clId="{BC12AB8E-16EE-4BB7-8D79-3892A1DE58A5}" dt="2025-01-09T06:35:58.108" v="6" actId="478"/>
          <ac:spMkLst>
            <pc:docMk/>
            <pc:sldMk cId="2732085604" sldId="276"/>
            <ac:spMk id="3" creationId="{263352F1-05B2-A35E-253B-4D8DC16B6CED}"/>
          </ac:spMkLst>
        </pc:spChg>
        <pc:spChg chg="add del mod">
          <ac:chgData name="Rahman, S M Raihan" userId="23e57bb7-af9a-42db-8a64-8dcdf80842bd" providerId="ADAL" clId="{BC12AB8E-16EE-4BB7-8D79-3892A1DE58A5}" dt="2025-01-09T06:51:06.348" v="12" actId="478"/>
          <ac:spMkLst>
            <pc:docMk/>
            <pc:sldMk cId="2732085604" sldId="276"/>
            <ac:spMk id="4" creationId="{03F393D4-E3EB-8487-52A2-1775036274D0}"/>
          </ac:spMkLst>
        </pc:spChg>
        <pc:spChg chg="add mod">
          <ac:chgData name="Rahman, S M Raihan" userId="23e57bb7-af9a-42db-8a64-8dcdf80842bd" providerId="ADAL" clId="{BC12AB8E-16EE-4BB7-8D79-3892A1DE58A5}" dt="2025-01-09T06:53:58.149" v="66" actId="1076"/>
          <ac:spMkLst>
            <pc:docMk/>
            <pc:sldMk cId="2732085604" sldId="276"/>
            <ac:spMk id="5" creationId="{ADB0A11B-C31D-649D-8B4B-FAD631710335}"/>
          </ac:spMkLst>
        </pc:spChg>
        <pc:spChg chg="add mod">
          <ac:chgData name="Rahman, S M Raihan" userId="23e57bb7-af9a-42db-8a64-8dcdf80842bd" providerId="ADAL" clId="{BC12AB8E-16EE-4BB7-8D79-3892A1DE58A5}" dt="2025-01-09T06:56:05.449" v="86" actId="1076"/>
          <ac:spMkLst>
            <pc:docMk/>
            <pc:sldMk cId="2732085604" sldId="276"/>
            <ac:spMk id="6" creationId="{8A39789B-C0EE-2854-EB7B-DBDF18B937E3}"/>
          </ac:spMkLst>
        </pc:spChg>
        <pc:spChg chg="add mod">
          <ac:chgData name="Rahman, S M Raihan" userId="23e57bb7-af9a-42db-8a64-8dcdf80842bd" providerId="ADAL" clId="{BC12AB8E-16EE-4BB7-8D79-3892A1DE58A5}" dt="2025-01-09T07:01:08.546" v="132" actId="20577"/>
          <ac:spMkLst>
            <pc:docMk/>
            <pc:sldMk cId="2732085604" sldId="276"/>
            <ac:spMk id="7" creationId="{9D94C86F-CB46-046E-2BEA-05C5EFDC6EC1}"/>
          </ac:spMkLst>
        </pc:spChg>
        <pc:spChg chg="add mod">
          <ac:chgData name="Rahman, S M Raihan" userId="23e57bb7-af9a-42db-8a64-8dcdf80842bd" providerId="ADAL" clId="{BC12AB8E-16EE-4BB7-8D79-3892A1DE58A5}" dt="2025-01-09T06:54:53.901" v="76" actId="1076"/>
          <ac:spMkLst>
            <pc:docMk/>
            <pc:sldMk cId="2732085604" sldId="276"/>
            <ac:spMk id="8" creationId="{A60CC40B-155D-61A3-D782-890BFDEB2FED}"/>
          </ac:spMkLst>
        </pc:spChg>
        <pc:spChg chg="add mod">
          <ac:chgData name="Rahman, S M Raihan" userId="23e57bb7-af9a-42db-8a64-8dcdf80842bd" providerId="ADAL" clId="{BC12AB8E-16EE-4BB7-8D79-3892A1DE58A5}" dt="2025-01-09T06:54:36.993" v="74" actId="14100"/>
          <ac:spMkLst>
            <pc:docMk/>
            <pc:sldMk cId="2732085604" sldId="276"/>
            <ac:spMk id="9" creationId="{CBE0A0CA-9157-D7C8-CB47-20C726AD822B}"/>
          </ac:spMkLst>
        </pc:spChg>
        <pc:spChg chg="add mod">
          <ac:chgData name="Rahman, S M Raihan" userId="23e57bb7-af9a-42db-8a64-8dcdf80842bd" providerId="ADAL" clId="{BC12AB8E-16EE-4BB7-8D79-3892A1DE58A5}" dt="2025-01-09T06:55:03.312" v="77" actId="1076"/>
          <ac:spMkLst>
            <pc:docMk/>
            <pc:sldMk cId="2732085604" sldId="276"/>
            <ac:spMk id="10" creationId="{294E7ED2-C25C-BBB7-BB21-D5A9BC0E45D6}"/>
          </ac:spMkLst>
        </pc:spChg>
        <pc:spChg chg="add del mod">
          <ac:chgData name="Rahman, S M Raihan" userId="23e57bb7-af9a-42db-8a64-8dcdf80842bd" providerId="ADAL" clId="{BC12AB8E-16EE-4BB7-8D79-3892A1DE58A5}" dt="2025-01-09T06:59:45.335" v="123" actId="478"/>
          <ac:spMkLst>
            <pc:docMk/>
            <pc:sldMk cId="2732085604" sldId="276"/>
            <ac:spMk id="11" creationId="{121F84CA-BFEF-2078-C5D9-E44E955E27DD}"/>
          </ac:spMkLst>
        </pc:spChg>
        <pc:spChg chg="add del mod">
          <ac:chgData name="Rahman, S M Raihan" userId="23e57bb7-af9a-42db-8a64-8dcdf80842bd" providerId="ADAL" clId="{BC12AB8E-16EE-4BB7-8D79-3892A1DE58A5}" dt="2025-01-09T06:59:45.335" v="123" actId="478"/>
          <ac:spMkLst>
            <pc:docMk/>
            <pc:sldMk cId="2732085604" sldId="276"/>
            <ac:spMk id="12" creationId="{A480C0F1-9B0C-E777-A74D-B7E09E7EE571}"/>
          </ac:spMkLst>
        </pc:spChg>
        <pc:spChg chg="add del mod">
          <ac:chgData name="Rahman, S M Raihan" userId="23e57bb7-af9a-42db-8a64-8dcdf80842bd" providerId="ADAL" clId="{BC12AB8E-16EE-4BB7-8D79-3892A1DE58A5}" dt="2025-01-09T06:56:30.478" v="95" actId="478"/>
          <ac:spMkLst>
            <pc:docMk/>
            <pc:sldMk cId="2732085604" sldId="276"/>
            <ac:spMk id="13" creationId="{F4CB2461-EC49-D695-F72B-4FF0E53C2E52}"/>
          </ac:spMkLst>
        </pc:spChg>
        <pc:spChg chg="add del mod">
          <ac:chgData name="Rahman, S M Raihan" userId="23e57bb7-af9a-42db-8a64-8dcdf80842bd" providerId="ADAL" clId="{BC12AB8E-16EE-4BB7-8D79-3892A1DE58A5}" dt="2025-01-09T06:59:45.335" v="123" actId="478"/>
          <ac:spMkLst>
            <pc:docMk/>
            <pc:sldMk cId="2732085604" sldId="276"/>
            <ac:spMk id="14" creationId="{1D182329-146D-F08E-4D4C-FF537E76BF71}"/>
          </ac:spMkLst>
        </pc:spChg>
        <pc:spChg chg="add del mod">
          <ac:chgData name="Rahman, S M Raihan" userId="23e57bb7-af9a-42db-8a64-8dcdf80842bd" providerId="ADAL" clId="{BC12AB8E-16EE-4BB7-8D79-3892A1DE58A5}" dt="2025-01-09T06:59:45.335" v="123" actId="478"/>
          <ac:spMkLst>
            <pc:docMk/>
            <pc:sldMk cId="2732085604" sldId="276"/>
            <ac:spMk id="15" creationId="{6CCB5D6D-1451-FEFB-E541-1FD223264649}"/>
          </ac:spMkLst>
        </pc:spChg>
        <pc:spChg chg="add del mod">
          <ac:chgData name="Rahman, S M Raihan" userId="23e57bb7-af9a-42db-8a64-8dcdf80842bd" providerId="ADAL" clId="{BC12AB8E-16EE-4BB7-8D79-3892A1DE58A5}" dt="2025-01-09T06:59:45.335" v="123" actId="478"/>
          <ac:spMkLst>
            <pc:docMk/>
            <pc:sldMk cId="2732085604" sldId="276"/>
            <ac:spMk id="16" creationId="{33B1DEC7-A889-0F1C-AEFA-CC1DF4709A75}"/>
          </ac:spMkLst>
        </pc:spChg>
        <pc:spChg chg="add del mod">
          <ac:chgData name="Rahman, S M Raihan" userId="23e57bb7-af9a-42db-8a64-8dcdf80842bd" providerId="ADAL" clId="{BC12AB8E-16EE-4BB7-8D79-3892A1DE58A5}" dt="2025-01-09T06:57:39.801" v="98" actId="478"/>
          <ac:spMkLst>
            <pc:docMk/>
            <pc:sldMk cId="2732085604" sldId="276"/>
            <ac:spMk id="17" creationId="{F73DB38B-57D6-E19E-598B-75F17878D33D}"/>
          </ac:spMkLst>
        </pc:spChg>
        <pc:spChg chg="add mod">
          <ac:chgData name="Rahman, S M Raihan" userId="23e57bb7-af9a-42db-8a64-8dcdf80842bd" providerId="ADAL" clId="{BC12AB8E-16EE-4BB7-8D79-3892A1DE58A5}" dt="2025-01-09T20:49:36.271" v="872" actId="14100"/>
          <ac:spMkLst>
            <pc:docMk/>
            <pc:sldMk cId="2732085604" sldId="276"/>
            <ac:spMk id="26" creationId="{3934AED1-9F10-D737-121B-55FA39CA3F51}"/>
          </ac:spMkLst>
        </pc:spChg>
        <pc:cxnChg chg="add mod">
          <ac:chgData name="Rahman, S M Raihan" userId="23e57bb7-af9a-42db-8a64-8dcdf80842bd" providerId="ADAL" clId="{BC12AB8E-16EE-4BB7-8D79-3892A1DE58A5}" dt="2025-01-09T06:59:11.306" v="108" actId="1076"/>
          <ac:cxnSpMkLst>
            <pc:docMk/>
            <pc:sldMk cId="2732085604" sldId="276"/>
            <ac:cxnSpMk id="19" creationId="{63F9BAEC-3BC3-58B7-E3D8-12327F6492A3}"/>
          </ac:cxnSpMkLst>
        </pc:cxnChg>
        <pc:cxnChg chg="add del mod">
          <ac:chgData name="Rahman, S M Raihan" userId="23e57bb7-af9a-42db-8a64-8dcdf80842bd" providerId="ADAL" clId="{BC12AB8E-16EE-4BB7-8D79-3892A1DE58A5}" dt="2025-01-09T06:59:43.373" v="122" actId="478"/>
          <ac:cxnSpMkLst>
            <pc:docMk/>
            <pc:sldMk cId="2732085604" sldId="276"/>
            <ac:cxnSpMk id="20" creationId="{66AB9C16-BE1C-7657-AB2B-485FFA5B1C4F}"/>
          </ac:cxnSpMkLst>
        </pc:cxnChg>
        <pc:cxnChg chg="add mod">
          <ac:chgData name="Rahman, S M Raihan" userId="23e57bb7-af9a-42db-8a64-8dcdf80842bd" providerId="ADAL" clId="{BC12AB8E-16EE-4BB7-8D79-3892A1DE58A5}" dt="2025-01-09T06:59:40.618" v="121" actId="1076"/>
          <ac:cxnSpMkLst>
            <pc:docMk/>
            <pc:sldMk cId="2732085604" sldId="276"/>
            <ac:cxnSpMk id="21" creationId="{4ED318EA-C91A-AA7A-4DE5-F698AA8C4D82}"/>
          </ac:cxnSpMkLst>
        </pc:cxnChg>
        <pc:cxnChg chg="add mod">
          <ac:chgData name="Rahman, S M Raihan" userId="23e57bb7-af9a-42db-8a64-8dcdf80842bd" providerId="ADAL" clId="{BC12AB8E-16EE-4BB7-8D79-3892A1DE58A5}" dt="2025-01-09T06:59:37.481" v="120" actId="1076"/>
          <ac:cxnSpMkLst>
            <pc:docMk/>
            <pc:sldMk cId="2732085604" sldId="276"/>
            <ac:cxnSpMk id="22" creationId="{61AE422B-1612-6BC7-75AF-B239BD6C952C}"/>
          </ac:cxnSpMkLst>
        </pc:cxnChg>
        <pc:cxnChg chg="add mod">
          <ac:chgData name="Rahman, S M Raihan" userId="23e57bb7-af9a-42db-8a64-8dcdf80842bd" providerId="ADAL" clId="{BC12AB8E-16EE-4BB7-8D79-3892A1DE58A5}" dt="2025-01-09T06:59:33.825" v="119" actId="1076"/>
          <ac:cxnSpMkLst>
            <pc:docMk/>
            <pc:sldMk cId="2732085604" sldId="276"/>
            <ac:cxnSpMk id="23" creationId="{DEAD33D1-0CC7-36BB-6EFD-3851DE30D587}"/>
          </ac:cxnSpMkLst>
        </pc:cxnChg>
        <pc:cxnChg chg="add mod">
          <ac:chgData name="Rahman, S M Raihan" userId="23e57bb7-af9a-42db-8a64-8dcdf80842bd" providerId="ADAL" clId="{BC12AB8E-16EE-4BB7-8D79-3892A1DE58A5}" dt="2025-01-09T06:59:26.809" v="118" actId="1076"/>
          <ac:cxnSpMkLst>
            <pc:docMk/>
            <pc:sldMk cId="2732085604" sldId="276"/>
            <ac:cxnSpMk id="24" creationId="{51B93BAB-1756-EE4D-6E7A-EC14648A7DC3}"/>
          </ac:cxnSpMkLst>
        </pc:cxnChg>
      </pc:sldChg>
      <pc:sldChg chg="addSp delSp modSp new mod">
        <pc:chgData name="Rahman, S M Raihan" userId="23e57bb7-af9a-42db-8a64-8dcdf80842bd" providerId="ADAL" clId="{BC12AB8E-16EE-4BB7-8D79-3892A1DE58A5}" dt="2025-01-09T20:57:23.423" v="880" actId="20577"/>
        <pc:sldMkLst>
          <pc:docMk/>
          <pc:sldMk cId="2181906571" sldId="277"/>
        </pc:sldMkLst>
        <pc:spChg chg="del">
          <ac:chgData name="Rahman, S M Raihan" userId="23e57bb7-af9a-42db-8a64-8dcdf80842bd" providerId="ADAL" clId="{BC12AB8E-16EE-4BB7-8D79-3892A1DE58A5}" dt="2025-01-09T07:52:26.015" v="269" actId="478"/>
          <ac:spMkLst>
            <pc:docMk/>
            <pc:sldMk cId="2181906571" sldId="277"/>
            <ac:spMk id="2" creationId="{8D5D51BA-3034-1B2E-800F-2DE150DF9FB8}"/>
          </ac:spMkLst>
        </pc:spChg>
        <pc:spChg chg="del">
          <ac:chgData name="Rahman, S M Raihan" userId="23e57bb7-af9a-42db-8a64-8dcdf80842bd" providerId="ADAL" clId="{BC12AB8E-16EE-4BB7-8D79-3892A1DE58A5}" dt="2025-01-09T07:52:27.940" v="270" actId="478"/>
          <ac:spMkLst>
            <pc:docMk/>
            <pc:sldMk cId="2181906571" sldId="277"/>
            <ac:spMk id="3" creationId="{A405245E-52E5-E5DA-B18D-6E2B4B86CB9C}"/>
          </ac:spMkLst>
        </pc:spChg>
        <pc:spChg chg="add mod">
          <ac:chgData name="Rahman, S M Raihan" userId="23e57bb7-af9a-42db-8a64-8dcdf80842bd" providerId="ADAL" clId="{BC12AB8E-16EE-4BB7-8D79-3892A1DE58A5}" dt="2025-01-09T20:57:23.423" v="880" actId="20577"/>
          <ac:spMkLst>
            <pc:docMk/>
            <pc:sldMk cId="2181906571" sldId="277"/>
            <ac:spMk id="8" creationId="{5556E783-7E3D-2A57-E302-1610F88F8708}"/>
          </ac:spMkLst>
        </pc:spChg>
        <pc:picChg chg="add mod">
          <ac:chgData name="Rahman, S M Raihan" userId="23e57bb7-af9a-42db-8a64-8dcdf80842bd" providerId="ADAL" clId="{BC12AB8E-16EE-4BB7-8D79-3892A1DE58A5}" dt="2025-01-09T20:46:59.009" v="832" actId="1076"/>
          <ac:picMkLst>
            <pc:docMk/>
            <pc:sldMk cId="2181906571" sldId="277"/>
            <ac:picMk id="3" creationId="{61E9B14D-A88A-A1CE-E9B9-120F3BB981DA}"/>
          </ac:picMkLst>
        </pc:picChg>
        <pc:picChg chg="add del mod">
          <ac:chgData name="Rahman, S M Raihan" userId="23e57bb7-af9a-42db-8a64-8dcdf80842bd" providerId="ADAL" clId="{BC12AB8E-16EE-4BB7-8D79-3892A1DE58A5}" dt="2025-01-09T08:04:22.863" v="277" actId="478"/>
          <ac:picMkLst>
            <pc:docMk/>
            <pc:sldMk cId="2181906571" sldId="277"/>
            <ac:picMk id="5" creationId="{876667FA-88F1-3DFD-C2DD-957843FEAD61}"/>
          </ac:picMkLst>
        </pc:picChg>
        <pc:picChg chg="add del mod">
          <ac:chgData name="Rahman, S M Raihan" userId="23e57bb7-af9a-42db-8a64-8dcdf80842bd" providerId="ADAL" clId="{BC12AB8E-16EE-4BB7-8D79-3892A1DE58A5}" dt="2025-01-09T20:46:27.517" v="826" actId="478"/>
          <ac:picMkLst>
            <pc:docMk/>
            <pc:sldMk cId="2181906571" sldId="277"/>
            <ac:picMk id="7" creationId="{BEF98517-2CDD-0474-985F-76FA0976EA1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18C83-01DF-4A85-B5BE-93BDCC05BE8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6213" y="1143000"/>
            <a:ext cx="3965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5A207-DBE1-4630-A6DB-8AC61BBA7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40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46213" y="1143000"/>
            <a:ext cx="3965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5A207-DBE1-4630-A6DB-8AC61BBA71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9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440" y="2095078"/>
            <a:ext cx="13990320" cy="4456853"/>
          </a:xfrm>
        </p:spPr>
        <p:txBody>
          <a:bodyPr anchor="b"/>
          <a:lstStyle>
            <a:lvl1pPr algn="ctr">
              <a:defRPr sz="10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6723804"/>
            <a:ext cx="12344400" cy="3090756"/>
          </a:xfrm>
        </p:spPr>
        <p:txBody>
          <a:bodyPr/>
          <a:lstStyle>
            <a:lvl1pPr marL="0" indent="0" algn="ctr">
              <a:buNone/>
              <a:defRPr sz="4320"/>
            </a:lvl1pPr>
            <a:lvl2pPr marL="822960" indent="0" algn="ctr">
              <a:buNone/>
              <a:defRPr sz="3600"/>
            </a:lvl2pPr>
            <a:lvl3pPr marL="1645920" indent="0" algn="ctr">
              <a:buNone/>
              <a:defRPr sz="3240"/>
            </a:lvl3pPr>
            <a:lvl4pPr marL="2468880" indent="0" algn="ctr">
              <a:buNone/>
              <a:defRPr sz="2880"/>
            </a:lvl4pPr>
            <a:lvl5pPr marL="3291840" indent="0" algn="ctr">
              <a:buNone/>
              <a:defRPr sz="2880"/>
            </a:lvl5pPr>
            <a:lvl6pPr marL="4114800" indent="0" algn="ctr">
              <a:buNone/>
              <a:defRPr sz="2880"/>
            </a:lvl6pPr>
            <a:lvl7pPr marL="4937760" indent="0" algn="ctr">
              <a:buNone/>
              <a:defRPr sz="2880"/>
            </a:lvl7pPr>
            <a:lvl8pPr marL="5760720" indent="0" algn="ctr">
              <a:buNone/>
              <a:defRPr sz="2880"/>
            </a:lvl8pPr>
            <a:lvl9pPr marL="6583680" indent="0" algn="ctr">
              <a:buNone/>
              <a:defRPr sz="28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0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0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3191514"/>
            <a:ext cx="14196060" cy="5325109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8567000"/>
            <a:ext cx="14196060" cy="2800349"/>
          </a:xfrm>
        </p:spPr>
        <p:txBody>
          <a:bodyPr/>
          <a:lstStyle>
            <a:lvl1pPr marL="0" indent="0">
              <a:buNone/>
              <a:defRPr sz="4320">
                <a:solidFill>
                  <a:schemeClr val="tx1">
                    <a:tint val="82000"/>
                  </a:schemeClr>
                </a:solidFill>
              </a:defRPr>
            </a:lvl1pPr>
            <a:lvl2pPr marL="82296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2pPr>
            <a:lvl3pPr marL="1645920" indent="0">
              <a:buNone/>
              <a:defRPr sz="3240">
                <a:solidFill>
                  <a:schemeClr val="tx1">
                    <a:tint val="82000"/>
                  </a:schemeClr>
                </a:solidFill>
              </a:defRPr>
            </a:lvl3pPr>
            <a:lvl4pPr marL="246888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4pPr>
            <a:lvl5pPr marL="329184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5pPr>
            <a:lvl6pPr marL="411480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6pPr>
            <a:lvl7pPr marL="493776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7pPr>
            <a:lvl8pPr marL="576072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8pPr>
            <a:lvl9pPr marL="6583680" indent="0">
              <a:buNone/>
              <a:defRPr sz="28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7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3407833"/>
            <a:ext cx="699516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3407833"/>
            <a:ext cx="699516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681570"/>
            <a:ext cx="1419606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6" y="3138171"/>
            <a:ext cx="6963012" cy="1537969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6" y="4676140"/>
            <a:ext cx="6963012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1" y="3138171"/>
            <a:ext cx="6997304" cy="1537969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1" y="4676140"/>
            <a:ext cx="6997304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6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8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89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853440"/>
            <a:ext cx="5308520" cy="29870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1843196"/>
            <a:ext cx="8332470" cy="9097433"/>
          </a:xfrm>
        </p:spPr>
        <p:txBody>
          <a:bodyPr/>
          <a:lstStyle>
            <a:lvl1pPr>
              <a:defRPr sz="5760"/>
            </a:lvl1pPr>
            <a:lvl2pPr>
              <a:defRPr sz="5040"/>
            </a:lvl2pPr>
            <a:lvl3pPr>
              <a:defRPr sz="432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3840480"/>
            <a:ext cx="5308520" cy="7114964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853440"/>
            <a:ext cx="5308520" cy="29870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1843196"/>
            <a:ext cx="8332470" cy="9097433"/>
          </a:xfrm>
        </p:spPr>
        <p:txBody>
          <a:bodyPr anchor="t"/>
          <a:lstStyle>
            <a:lvl1pPr marL="0" indent="0">
              <a:buNone/>
              <a:defRPr sz="5760"/>
            </a:lvl1pPr>
            <a:lvl2pPr marL="822960" indent="0">
              <a:buNone/>
              <a:defRPr sz="5040"/>
            </a:lvl2pPr>
            <a:lvl3pPr marL="1645920" indent="0">
              <a:buNone/>
              <a:defRPr sz="4320"/>
            </a:lvl3pPr>
            <a:lvl4pPr marL="2468880" indent="0">
              <a:buNone/>
              <a:defRPr sz="3600"/>
            </a:lvl4pPr>
            <a:lvl5pPr marL="3291840" indent="0">
              <a:buNone/>
              <a:defRPr sz="3600"/>
            </a:lvl5pPr>
            <a:lvl6pPr marL="4114800" indent="0">
              <a:buNone/>
              <a:defRPr sz="3600"/>
            </a:lvl6pPr>
            <a:lvl7pPr marL="4937760" indent="0">
              <a:buNone/>
              <a:defRPr sz="3600"/>
            </a:lvl7pPr>
            <a:lvl8pPr marL="5760720" indent="0">
              <a:buNone/>
              <a:defRPr sz="3600"/>
            </a:lvl8pPr>
            <a:lvl9pPr marL="6583680" indent="0">
              <a:buNone/>
              <a:defRPr sz="3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3840480"/>
            <a:ext cx="5308520" cy="7114964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39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4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6" y="681567"/>
            <a:ext cx="3549015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1" y="681567"/>
            <a:ext cx="10441305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2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681570"/>
            <a:ext cx="1419606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3407833"/>
            <a:ext cx="1419606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11865189"/>
            <a:ext cx="37033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891EDB-B12B-45AB-8D4F-8915E935059A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11865189"/>
            <a:ext cx="55549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11865189"/>
            <a:ext cx="37033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7633F2-36EE-4B44-897A-9830088A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1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645920" rtl="0" eaLnBrk="1" latinLnBrk="0" hangingPunct="1">
        <a:lnSpc>
          <a:spcPct val="90000"/>
        </a:lnSpc>
        <a:spcBef>
          <a:spcPct val="0"/>
        </a:spcBef>
        <a:buNone/>
        <a:defRPr sz="7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64592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vie_Crein_Bbov">
            <a:hlinkClick r:id="" action="ppaction://media"/>
            <a:extLst>
              <a:ext uri="{FF2B5EF4-FFF2-40B4-BE49-F238E27FC236}">
                <a16:creationId xmlns:a16="http://schemas.microsoft.com/office/drawing/2014/main" id="{9FA9AAA1-7E66-F024-7A14-5F64085DC5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17550" y="2108200"/>
            <a:ext cx="11624100" cy="61887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8BF695-E7C6-E87F-8D00-E294325C70EF}"/>
              </a:ext>
            </a:extLst>
          </p:cNvPr>
          <p:cNvSpPr txBox="1"/>
          <p:nvPr/>
        </p:nvSpPr>
        <p:spPr>
          <a:xfrm>
            <a:off x="2417550" y="8589909"/>
            <a:ext cx="11843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 S1: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Superimposition of the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(pink) with the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reinhardtii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(gold)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61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vie_Atha_Bbov">
            <a:hlinkClick r:id="" action="ppaction://media"/>
            <a:extLst>
              <a:ext uri="{FF2B5EF4-FFF2-40B4-BE49-F238E27FC236}">
                <a16:creationId xmlns:a16="http://schemas.microsoft.com/office/drawing/2014/main" id="{80FBBE41-4BED-3702-07DA-96CD07CF69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719" r="18019"/>
          <a:stretch/>
        </p:blipFill>
        <p:spPr>
          <a:xfrm>
            <a:off x="2719023" y="2174017"/>
            <a:ext cx="11021154" cy="6190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C7EF5B-B378-C773-1B84-CCC25301BBF6}"/>
              </a:ext>
            </a:extLst>
          </p:cNvPr>
          <p:cNvSpPr txBox="1"/>
          <p:nvPr/>
        </p:nvSpPr>
        <p:spPr>
          <a:xfrm>
            <a:off x="2719023" y="8650040"/>
            <a:ext cx="1088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 S2: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Superimposition of the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(pink) with the HAP2 of A. thaliana(cyan)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32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vie_Bbov_Bbig_Bmic_Bdiv">
            <a:hlinkClick r:id="" action="ppaction://media"/>
            <a:extLst>
              <a:ext uri="{FF2B5EF4-FFF2-40B4-BE49-F238E27FC236}">
                <a16:creationId xmlns:a16="http://schemas.microsoft.com/office/drawing/2014/main" id="{52FBD7F0-FF0B-44E6-DDA6-5817D88F8E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74571" y="2063446"/>
            <a:ext cx="11847509" cy="6190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5D1AB3-8601-30AC-7AC5-A4BDFF5D6620}"/>
              </a:ext>
            </a:extLst>
          </p:cNvPr>
          <p:cNvSpPr txBox="1"/>
          <p:nvPr/>
        </p:nvSpPr>
        <p:spPr>
          <a:xfrm>
            <a:off x="2004449" y="9077853"/>
            <a:ext cx="13838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Movie S3: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Superimposition of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(pink) with the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bigemina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(gold),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microti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(cyan) &amp;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divergens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(light green)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23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556E783-7E3D-2A57-E302-1610F88F8708}"/>
              </a:ext>
            </a:extLst>
          </p:cNvPr>
          <p:cNvSpPr txBox="1"/>
          <p:nvPr/>
        </p:nvSpPr>
        <p:spPr>
          <a:xfrm>
            <a:off x="289842" y="10922076"/>
            <a:ext cx="15879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Superimposition of HAP2 DIII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(pink) with the HAP2 DIII of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berghei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(magenta). The coupled orange spheres indicate the cysteine residues forming disulfide at the DIII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berghei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HAP2. The coupled green spheres indicates the disulfide bonds formed by the cysteine residues of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HAP2 DIII.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berghei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HAP2 DIII is a complex structure with antibody, so, it was modified when comparing with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HAP2 DIII. </a:t>
            </a:r>
          </a:p>
        </p:txBody>
      </p:sp>
      <p:pic>
        <p:nvPicPr>
          <p:cNvPr id="3" name="Picture 2" descr="A purple and yellow structure&#10;&#10;Description automatically generated with medium confidence">
            <a:extLst>
              <a:ext uri="{FF2B5EF4-FFF2-40B4-BE49-F238E27FC236}">
                <a16:creationId xmlns:a16="http://schemas.microsoft.com/office/drawing/2014/main" id="{61E9B14D-A88A-A1CE-E9B9-120F3BB98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7" y="1502216"/>
            <a:ext cx="14941297" cy="924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06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A8E31-55C0-7FFF-B1A5-F24B8D80A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32D17D-751E-0382-C3D8-4855DB5D7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30" y="233917"/>
            <a:ext cx="16531548" cy="115955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EE4DFF-E9B3-917A-5467-4060AE02BE6B}"/>
              </a:ext>
            </a:extLst>
          </p:cNvPr>
          <p:cNvSpPr txBox="1"/>
          <p:nvPr/>
        </p:nvSpPr>
        <p:spPr>
          <a:xfrm>
            <a:off x="246630" y="11736686"/>
            <a:ext cx="14739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alignment of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HAP2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bigemina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microti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divergens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red rectangular boxes indicate 20 conserved cysteine residues that form disulfide bonds across the three domains.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715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a dna test&#10;&#10;Description automatically generated">
            <a:extLst>
              <a:ext uri="{FF2B5EF4-FFF2-40B4-BE49-F238E27FC236}">
                <a16:creationId xmlns:a16="http://schemas.microsoft.com/office/drawing/2014/main" id="{99231D40-2973-A287-D813-E6C758F828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-482" r="-26" b="16767"/>
          <a:stretch/>
        </p:blipFill>
        <p:spPr>
          <a:xfrm>
            <a:off x="7321197" y="3038257"/>
            <a:ext cx="3210289" cy="4832689"/>
          </a:xfrm>
          <a:prstGeom prst="rect">
            <a:avLst/>
          </a:prstGeom>
          <a:ln>
            <a:noFill/>
          </a:ln>
        </p:spPr>
      </p:pic>
      <p:pic>
        <p:nvPicPr>
          <p:cNvPr id="49" name="Picture 48" descr="A close-up of a dna test&#10;&#10;Description automatically generated">
            <a:extLst>
              <a:ext uri="{FF2B5EF4-FFF2-40B4-BE49-F238E27FC236}">
                <a16:creationId xmlns:a16="http://schemas.microsoft.com/office/drawing/2014/main" id="{AC4B570E-9AA5-06C7-17E7-F4F41F4AE2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75" t="-482" r="6238" b="16767"/>
          <a:stretch/>
        </p:blipFill>
        <p:spPr>
          <a:xfrm>
            <a:off x="5309654" y="3068497"/>
            <a:ext cx="651071" cy="4832689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BD50FBE-51CF-5E2B-BCBB-239BFDFDAE16}"/>
              </a:ext>
            </a:extLst>
          </p:cNvPr>
          <p:cNvSpPr/>
          <p:nvPr/>
        </p:nvSpPr>
        <p:spPr>
          <a:xfrm>
            <a:off x="6526894" y="4183753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250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DE4719-09A8-2D5A-169D-DED5EA9742AC}"/>
              </a:ext>
            </a:extLst>
          </p:cNvPr>
          <p:cNvSpPr/>
          <p:nvPr/>
        </p:nvSpPr>
        <p:spPr>
          <a:xfrm>
            <a:off x="6514459" y="4570778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150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EAD6C7F-E39D-E26C-A647-6C0EFED01336}"/>
              </a:ext>
            </a:extLst>
          </p:cNvPr>
          <p:cNvSpPr/>
          <p:nvPr/>
        </p:nvSpPr>
        <p:spPr>
          <a:xfrm>
            <a:off x="6552139" y="4898281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7F6B48-467A-C390-EBC3-D0F4B26733F8}"/>
              </a:ext>
            </a:extLst>
          </p:cNvPr>
          <p:cNvSpPr/>
          <p:nvPr/>
        </p:nvSpPr>
        <p:spPr>
          <a:xfrm>
            <a:off x="6692327" y="5148404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F3E8BE7-1467-A9CF-9B00-4EAA386BDFF4}"/>
              </a:ext>
            </a:extLst>
          </p:cNvPr>
          <p:cNvSpPr/>
          <p:nvPr/>
        </p:nvSpPr>
        <p:spPr>
          <a:xfrm>
            <a:off x="6699882" y="5489738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3FE6435-9198-96C2-6756-87F0C3E82992}"/>
              </a:ext>
            </a:extLst>
          </p:cNvPr>
          <p:cNvSpPr/>
          <p:nvPr/>
        </p:nvSpPr>
        <p:spPr>
          <a:xfrm>
            <a:off x="6707437" y="5879532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37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4CD11D6-CB49-9822-04CB-9011C6CCB759}"/>
              </a:ext>
            </a:extLst>
          </p:cNvPr>
          <p:cNvSpPr/>
          <p:nvPr/>
        </p:nvSpPr>
        <p:spPr>
          <a:xfrm>
            <a:off x="6707437" y="6300126"/>
            <a:ext cx="853096" cy="443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DCAABD-9F91-EFF9-04C4-F1C6B710D147}"/>
              </a:ext>
            </a:extLst>
          </p:cNvPr>
          <p:cNvSpPr/>
          <p:nvPr/>
        </p:nvSpPr>
        <p:spPr>
          <a:xfrm>
            <a:off x="6717007" y="6589457"/>
            <a:ext cx="595057" cy="3430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223361-62B1-3FCA-5CE6-B2412276E02D}"/>
              </a:ext>
            </a:extLst>
          </p:cNvPr>
          <p:cNvSpPr/>
          <p:nvPr/>
        </p:nvSpPr>
        <p:spPr>
          <a:xfrm>
            <a:off x="6717006" y="6910924"/>
            <a:ext cx="595057" cy="363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DA5ABCF-B581-99E0-BFBC-D858AD497529}"/>
              </a:ext>
            </a:extLst>
          </p:cNvPr>
          <p:cNvCxnSpPr>
            <a:cxnSpLocks/>
          </p:cNvCxnSpPr>
          <p:nvPr/>
        </p:nvCxnSpPr>
        <p:spPr>
          <a:xfrm>
            <a:off x="5771840" y="4458395"/>
            <a:ext cx="78029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EF127B5-C13F-AD0E-BF4B-C4C5E1080D79}"/>
              </a:ext>
            </a:extLst>
          </p:cNvPr>
          <p:cNvCxnSpPr>
            <a:cxnSpLocks/>
          </p:cNvCxnSpPr>
          <p:nvPr/>
        </p:nvCxnSpPr>
        <p:spPr>
          <a:xfrm>
            <a:off x="5809463" y="5122754"/>
            <a:ext cx="810473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E7D03BC-4536-75FE-CD16-AAFB51A69DB6}"/>
              </a:ext>
            </a:extLst>
          </p:cNvPr>
          <p:cNvCxnSpPr>
            <a:cxnSpLocks/>
          </p:cNvCxnSpPr>
          <p:nvPr/>
        </p:nvCxnSpPr>
        <p:spPr>
          <a:xfrm>
            <a:off x="5815894" y="5371794"/>
            <a:ext cx="838746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AC44D3F-574F-DC48-89E8-1FEC3316E405}"/>
              </a:ext>
            </a:extLst>
          </p:cNvPr>
          <p:cNvCxnSpPr>
            <a:cxnSpLocks/>
          </p:cNvCxnSpPr>
          <p:nvPr/>
        </p:nvCxnSpPr>
        <p:spPr>
          <a:xfrm>
            <a:off x="5815894" y="5707102"/>
            <a:ext cx="83874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C195DCB-0339-F9F2-CF3F-F47C11207C6F}"/>
              </a:ext>
            </a:extLst>
          </p:cNvPr>
          <p:cNvCxnSpPr>
            <a:cxnSpLocks/>
          </p:cNvCxnSpPr>
          <p:nvPr/>
        </p:nvCxnSpPr>
        <p:spPr>
          <a:xfrm>
            <a:off x="5815896" y="6068075"/>
            <a:ext cx="84517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0FA4C43-6503-186E-B1C5-DB962E0D44BD}"/>
              </a:ext>
            </a:extLst>
          </p:cNvPr>
          <p:cNvCxnSpPr>
            <a:cxnSpLocks/>
          </p:cNvCxnSpPr>
          <p:nvPr/>
        </p:nvCxnSpPr>
        <p:spPr>
          <a:xfrm>
            <a:off x="5809469" y="6533964"/>
            <a:ext cx="799003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F75B840-6935-F3BD-C9F7-BD5AAD854E5C}"/>
              </a:ext>
            </a:extLst>
          </p:cNvPr>
          <p:cNvCxnSpPr>
            <a:cxnSpLocks/>
          </p:cNvCxnSpPr>
          <p:nvPr/>
        </p:nvCxnSpPr>
        <p:spPr>
          <a:xfrm>
            <a:off x="5802264" y="6747792"/>
            <a:ext cx="80620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8CAB554-F87D-D19D-336B-51C7B5E4F58F}"/>
              </a:ext>
            </a:extLst>
          </p:cNvPr>
          <p:cNvCxnSpPr>
            <a:cxnSpLocks/>
          </p:cNvCxnSpPr>
          <p:nvPr/>
        </p:nvCxnSpPr>
        <p:spPr>
          <a:xfrm>
            <a:off x="5864856" y="7100148"/>
            <a:ext cx="755086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FFA14A2-D3F3-2A9B-63D4-25996E39CDE3}"/>
              </a:ext>
            </a:extLst>
          </p:cNvPr>
          <p:cNvCxnSpPr>
            <a:cxnSpLocks/>
          </p:cNvCxnSpPr>
          <p:nvPr/>
        </p:nvCxnSpPr>
        <p:spPr>
          <a:xfrm>
            <a:off x="5809463" y="4782485"/>
            <a:ext cx="81047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681BC4D-20D3-4E01-5CDE-BF78C8433B99}"/>
              </a:ext>
            </a:extLst>
          </p:cNvPr>
          <p:cNvCxnSpPr>
            <a:cxnSpLocks/>
          </p:cNvCxnSpPr>
          <p:nvPr/>
        </p:nvCxnSpPr>
        <p:spPr>
          <a:xfrm>
            <a:off x="5854515" y="7345716"/>
            <a:ext cx="755086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00281B1B-7AEF-647A-1C83-DCC086D60808}"/>
              </a:ext>
            </a:extLst>
          </p:cNvPr>
          <p:cNvSpPr/>
          <p:nvPr/>
        </p:nvSpPr>
        <p:spPr>
          <a:xfrm>
            <a:off x="6736838" y="7150753"/>
            <a:ext cx="595057" cy="363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4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AB45C80-1590-2C37-8B53-779A5775BEFF}"/>
              </a:ext>
            </a:extLst>
          </p:cNvPr>
          <p:cNvSpPr txBox="1"/>
          <p:nvPr/>
        </p:nvSpPr>
        <p:spPr>
          <a:xfrm>
            <a:off x="5309661" y="2675924"/>
            <a:ext cx="660205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SM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B4A529A-F246-0142-DC6A-45E059D792AC}"/>
              </a:ext>
            </a:extLst>
          </p:cNvPr>
          <p:cNvSpPr txBox="1"/>
          <p:nvPr/>
        </p:nvSpPr>
        <p:spPr>
          <a:xfrm>
            <a:off x="7565171" y="2636584"/>
            <a:ext cx="40761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C7EF1F3-0945-119D-B337-11A901DACFCE}"/>
              </a:ext>
            </a:extLst>
          </p:cNvPr>
          <p:cNvSpPr txBox="1"/>
          <p:nvPr/>
        </p:nvSpPr>
        <p:spPr>
          <a:xfrm>
            <a:off x="8554499" y="2608884"/>
            <a:ext cx="40761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04AB1E9-A281-B652-CC21-B617EF7B7655}"/>
              </a:ext>
            </a:extLst>
          </p:cNvPr>
          <p:cNvSpPr txBox="1"/>
          <p:nvPr/>
        </p:nvSpPr>
        <p:spPr>
          <a:xfrm>
            <a:off x="8009162" y="2606344"/>
            <a:ext cx="40761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0A26DCD-01B1-0195-DFA7-782A674ED44A}"/>
              </a:ext>
            </a:extLst>
          </p:cNvPr>
          <p:cNvSpPr txBox="1"/>
          <p:nvPr/>
        </p:nvSpPr>
        <p:spPr>
          <a:xfrm>
            <a:off x="9064543" y="2608884"/>
            <a:ext cx="40761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04CF8E6-68AB-213C-86E7-7DE2A598B841}"/>
              </a:ext>
            </a:extLst>
          </p:cNvPr>
          <p:cNvSpPr txBox="1"/>
          <p:nvPr/>
        </p:nvSpPr>
        <p:spPr>
          <a:xfrm>
            <a:off x="9768107" y="2636583"/>
            <a:ext cx="725749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SM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A775A70-9685-C115-01C3-BF5BE8C70810}"/>
              </a:ext>
            </a:extLst>
          </p:cNvPr>
          <p:cNvSpPr txBox="1"/>
          <p:nvPr/>
        </p:nvSpPr>
        <p:spPr>
          <a:xfrm>
            <a:off x="9471939" y="2608884"/>
            <a:ext cx="40761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40" dirty="0"/>
              <a:t>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86A80-9D96-26B8-B480-591D041E6899}"/>
              </a:ext>
            </a:extLst>
          </p:cNvPr>
          <p:cNvSpPr txBox="1"/>
          <p:nvPr/>
        </p:nvSpPr>
        <p:spPr>
          <a:xfrm>
            <a:off x="4337751" y="8132221"/>
            <a:ext cx="8158047" cy="143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47"/>
              </a:spcAft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S3: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Immunoblot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Pre-Immune Sera;</a:t>
            </a:r>
            <a:r>
              <a:rPr lang="en-US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Lanes </a:t>
            </a:r>
            <a:endParaRPr lang="en-US" sz="2400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20029" indent="-320029" algn="just">
              <a:lnSpc>
                <a:spcPct val="115000"/>
              </a:lnSpc>
              <a:spcAft>
                <a:spcPts val="747"/>
              </a:spcAft>
              <a:buFont typeface="+mj-lt"/>
              <a:buAutoNum type="arabicPeriod"/>
            </a:pPr>
            <a:r>
              <a:rPr lang="en-US" sz="24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HAP2; 2. Unrelated control protein; 3. Domain I; 4. Domain II; 5. Domain III. SM= Size Marker.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3033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test tube&#10;&#10;Description automatically generated">
            <a:extLst>
              <a:ext uri="{FF2B5EF4-FFF2-40B4-BE49-F238E27FC236}">
                <a16:creationId xmlns:a16="http://schemas.microsoft.com/office/drawing/2014/main" id="{146ADDC7-4E6C-0C79-5BF7-7340CF659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37" y="3435715"/>
            <a:ext cx="3584323" cy="51929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1220ED-0B97-E895-9C78-94BF4E652B52}"/>
              </a:ext>
            </a:extLst>
          </p:cNvPr>
          <p:cNvSpPr txBox="1"/>
          <p:nvPr/>
        </p:nvSpPr>
        <p:spPr>
          <a:xfrm>
            <a:off x="2725302" y="9097427"/>
            <a:ext cx="12046022" cy="143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47"/>
              </a:spcAft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S4: Original membrane of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Immunoblot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Immune Sera;</a:t>
            </a:r>
            <a:r>
              <a:rPr lang="en-US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Lanes </a:t>
            </a:r>
            <a:endParaRPr lang="en-US" sz="2400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20029" indent="-320029" algn="just">
              <a:lnSpc>
                <a:spcPct val="115000"/>
              </a:lnSpc>
              <a:spcAft>
                <a:spcPts val="747"/>
              </a:spcAft>
              <a:buFont typeface="+mj-lt"/>
              <a:buAutoNum type="arabicPeriod"/>
            </a:pPr>
            <a:r>
              <a:rPr lang="en-US" sz="24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HAP2; 2. Unrelated control protein; 3. Domain I; 4. Domain II; 5. Domain III. SM= Size Marker. </a:t>
            </a:r>
            <a:r>
              <a:rPr lang="en-US" sz="2400" dirty="0">
                <a:latin typeface="Times New Roman" panose="02020603050405020304" pitchFamily="18" charset="0"/>
                <a:ea typeface="Aptos" panose="020B0004020202020204" pitchFamily="34" charset="0"/>
              </a:rPr>
              <a:t>The orange arrows indicate the HAP2 protein and the three domains. </a:t>
            </a: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E49D51-CE6E-C152-9952-AD2F62AB3420}"/>
              </a:ext>
            </a:extLst>
          </p:cNvPr>
          <p:cNvSpPr/>
          <p:nvPr/>
        </p:nvSpPr>
        <p:spPr>
          <a:xfrm>
            <a:off x="9858655" y="4584441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250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9FDAC4-A4BD-C654-5396-699C731A5D01}"/>
              </a:ext>
            </a:extLst>
          </p:cNvPr>
          <p:cNvSpPr/>
          <p:nvPr/>
        </p:nvSpPr>
        <p:spPr>
          <a:xfrm>
            <a:off x="9853167" y="4893689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150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365CF9-F720-3C62-98F4-1ED589648626}"/>
              </a:ext>
            </a:extLst>
          </p:cNvPr>
          <p:cNvSpPr/>
          <p:nvPr/>
        </p:nvSpPr>
        <p:spPr>
          <a:xfrm>
            <a:off x="9853167" y="5180187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100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E05A10-33A4-5654-D377-73C63114EEEE}"/>
              </a:ext>
            </a:extLst>
          </p:cNvPr>
          <p:cNvSpPr/>
          <p:nvPr/>
        </p:nvSpPr>
        <p:spPr>
          <a:xfrm>
            <a:off x="9928549" y="5420017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75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DE1138-E053-329A-DA33-646531350BD9}"/>
              </a:ext>
            </a:extLst>
          </p:cNvPr>
          <p:cNvSpPr/>
          <p:nvPr/>
        </p:nvSpPr>
        <p:spPr>
          <a:xfrm>
            <a:off x="9928549" y="5681632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50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5F9B19-5758-66CF-4524-426F1821344F}"/>
              </a:ext>
            </a:extLst>
          </p:cNvPr>
          <p:cNvSpPr/>
          <p:nvPr/>
        </p:nvSpPr>
        <p:spPr>
          <a:xfrm>
            <a:off x="9908716" y="5928605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37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2C1701-F3D0-2893-0786-E92B3085000C}"/>
              </a:ext>
            </a:extLst>
          </p:cNvPr>
          <p:cNvSpPr/>
          <p:nvPr/>
        </p:nvSpPr>
        <p:spPr>
          <a:xfrm>
            <a:off x="9918632" y="6193660"/>
            <a:ext cx="853096" cy="44398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25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547BCA-9B6F-1B75-24DB-C648A60C2BAB}"/>
              </a:ext>
            </a:extLst>
          </p:cNvPr>
          <p:cNvSpPr/>
          <p:nvPr/>
        </p:nvSpPr>
        <p:spPr>
          <a:xfrm>
            <a:off x="9928549" y="6464193"/>
            <a:ext cx="595057" cy="343029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48AEEA-1DA9-1720-4C04-1771CB1B30A6}"/>
              </a:ext>
            </a:extLst>
          </p:cNvPr>
          <p:cNvSpPr/>
          <p:nvPr/>
        </p:nvSpPr>
        <p:spPr>
          <a:xfrm>
            <a:off x="9928549" y="6698813"/>
            <a:ext cx="595057" cy="3634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15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954FAB0-84EC-D851-2EF3-0CCD8740A3F9}"/>
              </a:ext>
            </a:extLst>
          </p:cNvPr>
          <p:cNvCxnSpPr>
            <a:cxnSpLocks/>
          </p:cNvCxnSpPr>
          <p:nvPr/>
        </p:nvCxnSpPr>
        <p:spPr>
          <a:xfrm>
            <a:off x="8663961" y="4842469"/>
            <a:ext cx="1186282" cy="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6D839DB-57F9-4EB3-F27E-79EA5FEEB527}"/>
              </a:ext>
            </a:extLst>
          </p:cNvPr>
          <p:cNvCxnSpPr>
            <a:cxnSpLocks/>
          </p:cNvCxnSpPr>
          <p:nvPr/>
        </p:nvCxnSpPr>
        <p:spPr>
          <a:xfrm>
            <a:off x="8663961" y="5354578"/>
            <a:ext cx="1189199" cy="19409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D310ADD-28FD-BC9F-A91D-7C0CA8ABA5E2}"/>
              </a:ext>
            </a:extLst>
          </p:cNvPr>
          <p:cNvCxnSpPr>
            <a:cxnSpLocks/>
          </p:cNvCxnSpPr>
          <p:nvPr/>
        </p:nvCxnSpPr>
        <p:spPr>
          <a:xfrm>
            <a:off x="8663961" y="5577383"/>
            <a:ext cx="1189199" cy="2314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47022CE-9555-278C-E0D3-CA0F201D0E87}"/>
              </a:ext>
            </a:extLst>
          </p:cNvPr>
          <p:cNvCxnSpPr>
            <a:cxnSpLocks/>
          </p:cNvCxnSpPr>
          <p:nvPr/>
        </p:nvCxnSpPr>
        <p:spPr>
          <a:xfrm>
            <a:off x="8663961" y="5863999"/>
            <a:ext cx="1189199" cy="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C0EC2F0-F7A2-758C-D1AF-E3144616EFA7}"/>
              </a:ext>
            </a:extLst>
          </p:cNvPr>
          <p:cNvCxnSpPr>
            <a:cxnSpLocks/>
          </p:cNvCxnSpPr>
          <p:nvPr/>
        </p:nvCxnSpPr>
        <p:spPr>
          <a:xfrm>
            <a:off x="8663961" y="6125614"/>
            <a:ext cx="1189199" cy="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292E3C8-ACD3-6C33-7BE4-54A38E52E6C9}"/>
              </a:ext>
            </a:extLst>
          </p:cNvPr>
          <p:cNvCxnSpPr>
            <a:cxnSpLocks/>
          </p:cNvCxnSpPr>
          <p:nvPr/>
        </p:nvCxnSpPr>
        <p:spPr>
          <a:xfrm>
            <a:off x="8682430" y="6397702"/>
            <a:ext cx="1170730" cy="20034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84F58C3-1C03-0B8C-FFB0-0513D2CC6EF0}"/>
              </a:ext>
            </a:extLst>
          </p:cNvPr>
          <p:cNvCxnSpPr>
            <a:cxnSpLocks/>
          </p:cNvCxnSpPr>
          <p:nvPr/>
        </p:nvCxnSpPr>
        <p:spPr>
          <a:xfrm>
            <a:off x="8682430" y="6573009"/>
            <a:ext cx="1180646" cy="47638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60F084-92E0-0570-C18E-4F80F39955A2}"/>
              </a:ext>
            </a:extLst>
          </p:cNvPr>
          <p:cNvCxnSpPr>
            <a:cxnSpLocks/>
          </p:cNvCxnSpPr>
          <p:nvPr/>
        </p:nvCxnSpPr>
        <p:spPr>
          <a:xfrm>
            <a:off x="8748313" y="6810401"/>
            <a:ext cx="1104855" cy="40155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D380110-65B8-7345-B3AB-77972A4CFC89}"/>
              </a:ext>
            </a:extLst>
          </p:cNvPr>
          <p:cNvCxnSpPr>
            <a:cxnSpLocks/>
          </p:cNvCxnSpPr>
          <p:nvPr/>
        </p:nvCxnSpPr>
        <p:spPr>
          <a:xfrm>
            <a:off x="8663961" y="5110496"/>
            <a:ext cx="1189199" cy="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EF6C9B6-36A7-6DC9-AB29-B21CED2258DA}"/>
              </a:ext>
            </a:extLst>
          </p:cNvPr>
          <p:cNvCxnSpPr>
            <a:cxnSpLocks/>
          </p:cNvCxnSpPr>
          <p:nvPr/>
        </p:nvCxnSpPr>
        <p:spPr>
          <a:xfrm>
            <a:off x="8758222" y="7014685"/>
            <a:ext cx="1094938" cy="4628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A8553-4D8A-3613-134C-5FE1E60260FB}"/>
              </a:ext>
            </a:extLst>
          </p:cNvPr>
          <p:cNvSpPr/>
          <p:nvPr/>
        </p:nvSpPr>
        <p:spPr>
          <a:xfrm>
            <a:off x="9918632" y="6924686"/>
            <a:ext cx="595057" cy="3634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2240" kern="0" dirty="0">
                <a:solidFill>
                  <a:prstClr val="black"/>
                </a:solidFill>
                <a:latin typeface="Aptos" panose="02110004020202020204"/>
              </a:rPr>
              <a:t>10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F265C96-9466-0EC1-3215-F75B6B0E3B26}"/>
              </a:ext>
            </a:extLst>
          </p:cNvPr>
          <p:cNvCxnSpPr>
            <a:cxnSpLocks/>
          </p:cNvCxnSpPr>
          <p:nvPr/>
        </p:nvCxnSpPr>
        <p:spPr>
          <a:xfrm>
            <a:off x="7282072" y="6694925"/>
            <a:ext cx="385160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8E8A93-C955-EE4F-E324-846E24195689}"/>
              </a:ext>
            </a:extLst>
          </p:cNvPr>
          <p:cNvCxnSpPr>
            <a:cxnSpLocks/>
          </p:cNvCxnSpPr>
          <p:nvPr/>
        </p:nvCxnSpPr>
        <p:spPr>
          <a:xfrm>
            <a:off x="7553320" y="6276180"/>
            <a:ext cx="385160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D929DEB-D5D8-BB3A-CD9E-23255677DF5F}"/>
              </a:ext>
            </a:extLst>
          </p:cNvPr>
          <p:cNvCxnSpPr>
            <a:cxnSpLocks/>
          </p:cNvCxnSpPr>
          <p:nvPr/>
        </p:nvCxnSpPr>
        <p:spPr>
          <a:xfrm>
            <a:off x="7844447" y="6800027"/>
            <a:ext cx="385160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5C99CEA-5F1F-CB8E-7E8A-4815FBF679FB}"/>
              </a:ext>
            </a:extLst>
          </p:cNvPr>
          <p:cNvCxnSpPr>
            <a:cxnSpLocks/>
          </p:cNvCxnSpPr>
          <p:nvPr/>
        </p:nvCxnSpPr>
        <p:spPr>
          <a:xfrm>
            <a:off x="6696572" y="5677744"/>
            <a:ext cx="385160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06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0C96228-7C7D-EB76-6BDE-020E971D13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2" t="25935" r="33773" b="35324"/>
          <a:stretch/>
        </p:blipFill>
        <p:spPr>
          <a:xfrm>
            <a:off x="6366381" y="3560312"/>
            <a:ext cx="2843373" cy="60138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FB154D8-E53B-A325-C1D6-C77640FC0AE2}"/>
              </a:ext>
            </a:extLst>
          </p:cNvPr>
          <p:cNvSpPr txBox="1"/>
          <p:nvPr/>
        </p:nvSpPr>
        <p:spPr>
          <a:xfrm>
            <a:off x="6534782" y="3033709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19F455-12C2-BC52-8B35-596A13CE9BBB}"/>
              </a:ext>
            </a:extLst>
          </p:cNvPr>
          <p:cNvSpPr txBox="1"/>
          <p:nvPr/>
        </p:nvSpPr>
        <p:spPr>
          <a:xfrm>
            <a:off x="7606184" y="3061715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A63F1E-7CBA-3129-3FE9-A9D36D7C2675}"/>
              </a:ext>
            </a:extLst>
          </p:cNvPr>
          <p:cNvSpPr txBox="1"/>
          <p:nvPr/>
        </p:nvSpPr>
        <p:spPr>
          <a:xfrm>
            <a:off x="7014591" y="3058960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F8C8DD-376A-D4E2-997A-3F8E140C657B}"/>
              </a:ext>
            </a:extLst>
          </p:cNvPr>
          <p:cNvSpPr txBox="1"/>
          <p:nvPr/>
        </p:nvSpPr>
        <p:spPr>
          <a:xfrm>
            <a:off x="8159491" y="3061715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75775B-9080-104C-EF60-6F786709ABC7}"/>
              </a:ext>
            </a:extLst>
          </p:cNvPr>
          <p:cNvSpPr txBox="1"/>
          <p:nvPr/>
        </p:nvSpPr>
        <p:spPr>
          <a:xfrm>
            <a:off x="8642871" y="3075196"/>
            <a:ext cx="787308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SM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7210F5-E001-6B24-0B52-EBFA92C1DE24}"/>
              </a:ext>
            </a:extLst>
          </p:cNvPr>
          <p:cNvSpPr txBox="1"/>
          <p:nvPr/>
        </p:nvSpPr>
        <p:spPr>
          <a:xfrm>
            <a:off x="2561080" y="10147189"/>
            <a:ext cx="10532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S5: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Immunoblot analysis with Anti-histidine antibody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HAP2 2. Domain III, 3. Domain II 4. Domain I, SM= Size Marker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86D6C3-D667-8558-8089-B8B565FECF9D}"/>
              </a:ext>
            </a:extLst>
          </p:cNvPr>
          <p:cNvSpPr/>
          <p:nvPr/>
        </p:nvSpPr>
        <p:spPr>
          <a:xfrm>
            <a:off x="3833166" y="5037891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220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C26192-BEF7-87B4-5234-1A20B6AE394A}"/>
              </a:ext>
            </a:extLst>
          </p:cNvPr>
          <p:cNvSpPr/>
          <p:nvPr/>
        </p:nvSpPr>
        <p:spPr>
          <a:xfrm>
            <a:off x="3850493" y="5587804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120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2563C8-E1D7-A105-C76E-A713EBA7D2F7}"/>
              </a:ext>
            </a:extLst>
          </p:cNvPr>
          <p:cNvSpPr/>
          <p:nvPr/>
        </p:nvSpPr>
        <p:spPr>
          <a:xfrm>
            <a:off x="3826208" y="5808310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194C39-3877-C1A9-49BF-CB593CC69846}"/>
              </a:ext>
            </a:extLst>
          </p:cNvPr>
          <p:cNvSpPr/>
          <p:nvPr/>
        </p:nvSpPr>
        <p:spPr>
          <a:xfrm>
            <a:off x="3889010" y="6075460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80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F436CE-0631-A8BF-7800-3CDC1EAB8C40}"/>
              </a:ext>
            </a:extLst>
          </p:cNvPr>
          <p:cNvSpPr/>
          <p:nvPr/>
        </p:nvSpPr>
        <p:spPr>
          <a:xfrm>
            <a:off x="3889010" y="6504926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60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DA503DB-4FE5-CDAD-DB82-944FCF656AE1}"/>
              </a:ext>
            </a:extLst>
          </p:cNvPr>
          <p:cNvSpPr/>
          <p:nvPr/>
        </p:nvSpPr>
        <p:spPr>
          <a:xfrm>
            <a:off x="3873228" y="6730106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BC61C39-6CCC-C24C-2DDC-4EFEE188250D}"/>
              </a:ext>
            </a:extLst>
          </p:cNvPr>
          <p:cNvSpPr/>
          <p:nvPr/>
        </p:nvSpPr>
        <p:spPr>
          <a:xfrm>
            <a:off x="3850493" y="7167397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849311F-45BF-0F39-A7B9-FEC683EF90BB}"/>
              </a:ext>
            </a:extLst>
          </p:cNvPr>
          <p:cNvSpPr/>
          <p:nvPr/>
        </p:nvSpPr>
        <p:spPr>
          <a:xfrm>
            <a:off x="3855512" y="7778843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5BF520-D585-4BA3-F08D-E18E51656FB2}"/>
              </a:ext>
            </a:extLst>
          </p:cNvPr>
          <p:cNvSpPr/>
          <p:nvPr/>
        </p:nvSpPr>
        <p:spPr>
          <a:xfrm>
            <a:off x="3770326" y="8199047"/>
            <a:ext cx="775116" cy="34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20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DE02EA7-8319-B12B-4835-733CB6716602}"/>
              </a:ext>
            </a:extLst>
          </p:cNvPr>
          <p:cNvCxnSpPr>
            <a:cxnSpLocks/>
          </p:cNvCxnSpPr>
          <p:nvPr/>
        </p:nvCxnSpPr>
        <p:spPr>
          <a:xfrm>
            <a:off x="3253596" y="5227868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0882C4-C3EA-DC4B-A315-741F5E9C8891}"/>
              </a:ext>
            </a:extLst>
          </p:cNvPr>
          <p:cNvCxnSpPr/>
          <p:nvPr/>
        </p:nvCxnSpPr>
        <p:spPr>
          <a:xfrm>
            <a:off x="3266548" y="5826042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6A3B6BF-2F69-613F-150D-EE7553664CD2}"/>
              </a:ext>
            </a:extLst>
          </p:cNvPr>
          <p:cNvCxnSpPr/>
          <p:nvPr/>
        </p:nvCxnSpPr>
        <p:spPr>
          <a:xfrm>
            <a:off x="3255895" y="6054001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248A290-CF6F-9D5A-5D5C-78B1AC9243BF}"/>
              </a:ext>
            </a:extLst>
          </p:cNvPr>
          <p:cNvCxnSpPr/>
          <p:nvPr/>
        </p:nvCxnSpPr>
        <p:spPr>
          <a:xfrm>
            <a:off x="3240172" y="6323409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44F0412-BAE4-5856-D6D5-B5FAB0A7F02A}"/>
              </a:ext>
            </a:extLst>
          </p:cNvPr>
          <p:cNvCxnSpPr/>
          <p:nvPr/>
        </p:nvCxnSpPr>
        <p:spPr>
          <a:xfrm>
            <a:off x="3266548" y="6696531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BF06F33-75E3-CC4F-4589-267EB2435A19}"/>
              </a:ext>
            </a:extLst>
          </p:cNvPr>
          <p:cNvCxnSpPr/>
          <p:nvPr/>
        </p:nvCxnSpPr>
        <p:spPr>
          <a:xfrm>
            <a:off x="3266548" y="6912197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721F158-E556-71D6-5572-EC986E87AB6E}"/>
              </a:ext>
            </a:extLst>
          </p:cNvPr>
          <p:cNvCxnSpPr/>
          <p:nvPr/>
        </p:nvCxnSpPr>
        <p:spPr>
          <a:xfrm>
            <a:off x="3266548" y="7343532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528DE55-DC23-01BB-F63A-A23492E46190}"/>
              </a:ext>
            </a:extLst>
          </p:cNvPr>
          <p:cNvCxnSpPr/>
          <p:nvPr/>
        </p:nvCxnSpPr>
        <p:spPr>
          <a:xfrm>
            <a:off x="3290926" y="7936735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2BE781D-08A1-3A2D-E66D-57BD8DB66FEE}"/>
              </a:ext>
            </a:extLst>
          </p:cNvPr>
          <p:cNvCxnSpPr/>
          <p:nvPr/>
        </p:nvCxnSpPr>
        <p:spPr>
          <a:xfrm>
            <a:off x="3266548" y="8410767"/>
            <a:ext cx="54066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DA1E3BB1-DB95-8930-5A20-42917A40F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014" y="4088142"/>
            <a:ext cx="597580" cy="4843801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D1F47A11-9D7D-E0A0-6E4E-D49E0BC8D9CC}"/>
              </a:ext>
            </a:extLst>
          </p:cNvPr>
          <p:cNvSpPr txBox="1"/>
          <p:nvPr/>
        </p:nvSpPr>
        <p:spPr>
          <a:xfrm>
            <a:off x="2423014" y="3620359"/>
            <a:ext cx="787308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4073112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B0A11B-C31D-649D-8B4B-FAD631710335}"/>
              </a:ext>
            </a:extLst>
          </p:cNvPr>
          <p:cNvSpPr/>
          <p:nvPr/>
        </p:nvSpPr>
        <p:spPr>
          <a:xfrm>
            <a:off x="2286000" y="4401947"/>
            <a:ext cx="947187" cy="31115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Ndel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39789B-C0EE-2854-EB7B-DBDF18B937E3}"/>
              </a:ext>
            </a:extLst>
          </p:cNvPr>
          <p:cNvSpPr/>
          <p:nvPr/>
        </p:nvSpPr>
        <p:spPr>
          <a:xfrm>
            <a:off x="3642024" y="4401947"/>
            <a:ext cx="895349" cy="31115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ATG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94C86F-CB46-046E-2BEA-05C5EFDC6EC1}"/>
              </a:ext>
            </a:extLst>
          </p:cNvPr>
          <p:cNvSpPr/>
          <p:nvPr/>
        </p:nvSpPr>
        <p:spPr>
          <a:xfrm>
            <a:off x="4946210" y="4401947"/>
            <a:ext cx="2520949" cy="34290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Gene of interest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0CC40B-155D-61A3-D782-890BFDEB2FED}"/>
              </a:ext>
            </a:extLst>
          </p:cNvPr>
          <p:cNvSpPr/>
          <p:nvPr/>
        </p:nvSpPr>
        <p:spPr>
          <a:xfrm>
            <a:off x="9589018" y="4391973"/>
            <a:ext cx="1629141" cy="33020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Stop codon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E0A0CA-9157-D7C8-CB47-20C726AD822B}"/>
              </a:ext>
            </a:extLst>
          </p:cNvPr>
          <p:cNvSpPr/>
          <p:nvPr/>
        </p:nvSpPr>
        <p:spPr>
          <a:xfrm>
            <a:off x="7875995" y="4401947"/>
            <a:ext cx="1304187" cy="31115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 tag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4E7ED2-C25C-BBB7-BB21-D5A9BC0E45D6}"/>
              </a:ext>
            </a:extLst>
          </p:cNvPr>
          <p:cNvSpPr/>
          <p:nvPr/>
        </p:nvSpPr>
        <p:spPr>
          <a:xfrm>
            <a:off x="11689797" y="4392779"/>
            <a:ext cx="1127379" cy="342900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  <a:ln w="1270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HindIII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3F9BAEC-3BC3-58B7-E3D8-12327F6492A3}"/>
              </a:ext>
            </a:extLst>
          </p:cNvPr>
          <p:cNvCxnSpPr/>
          <p:nvPr/>
        </p:nvCxnSpPr>
        <p:spPr>
          <a:xfrm>
            <a:off x="3233187" y="4581366"/>
            <a:ext cx="418330" cy="0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D318EA-C91A-AA7A-4DE5-F698AA8C4D82}"/>
              </a:ext>
            </a:extLst>
          </p:cNvPr>
          <p:cNvCxnSpPr/>
          <p:nvPr/>
        </p:nvCxnSpPr>
        <p:spPr>
          <a:xfrm>
            <a:off x="11271467" y="4581366"/>
            <a:ext cx="418330" cy="0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AE422B-1612-6BC7-75AF-B239BD6C952C}"/>
              </a:ext>
            </a:extLst>
          </p:cNvPr>
          <p:cNvCxnSpPr/>
          <p:nvPr/>
        </p:nvCxnSpPr>
        <p:spPr>
          <a:xfrm>
            <a:off x="9180182" y="4573397"/>
            <a:ext cx="418330" cy="0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AD33D1-0CC7-36BB-6EFD-3851DE30D587}"/>
              </a:ext>
            </a:extLst>
          </p:cNvPr>
          <p:cNvCxnSpPr/>
          <p:nvPr/>
        </p:nvCxnSpPr>
        <p:spPr>
          <a:xfrm>
            <a:off x="7504497" y="4581366"/>
            <a:ext cx="418330" cy="0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1B93BAB-1756-EE4D-6E7A-EC14648A7DC3}"/>
              </a:ext>
            </a:extLst>
          </p:cNvPr>
          <p:cNvCxnSpPr/>
          <p:nvPr/>
        </p:nvCxnSpPr>
        <p:spPr>
          <a:xfrm>
            <a:off x="4537372" y="4581366"/>
            <a:ext cx="418330" cy="0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934AED1-9F10-D737-121B-55FA39CA3F51}"/>
              </a:ext>
            </a:extLst>
          </p:cNvPr>
          <p:cNvSpPr txBox="1"/>
          <p:nvPr/>
        </p:nvSpPr>
        <p:spPr>
          <a:xfrm>
            <a:off x="2759593" y="5939135"/>
            <a:ext cx="114136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S6: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diagram of  plasmid construct used for expressing the three domains.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08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dna test&#10;&#10;Description automatically generated">
            <a:extLst>
              <a:ext uri="{FF2B5EF4-FFF2-40B4-BE49-F238E27FC236}">
                <a16:creationId xmlns:a16="http://schemas.microsoft.com/office/drawing/2014/main" id="{9DCE8154-A61B-A085-F6E4-9B5609514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83" r="2968"/>
          <a:stretch/>
        </p:blipFill>
        <p:spPr>
          <a:xfrm>
            <a:off x="8699139" y="3465417"/>
            <a:ext cx="582444" cy="62296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68C903-EFFC-3388-7E3E-DA7861DF3072}"/>
              </a:ext>
            </a:extLst>
          </p:cNvPr>
          <p:cNvSpPr/>
          <p:nvPr/>
        </p:nvSpPr>
        <p:spPr>
          <a:xfrm>
            <a:off x="10059862" y="4294708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260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9960BB-837E-513F-F98B-29FA1073EE9D}"/>
              </a:ext>
            </a:extLst>
          </p:cNvPr>
          <p:cNvSpPr/>
          <p:nvPr/>
        </p:nvSpPr>
        <p:spPr>
          <a:xfrm>
            <a:off x="10107628" y="4831158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160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B1A25A-8EE8-6FDA-933E-AF4E88026F21}"/>
              </a:ext>
            </a:extLst>
          </p:cNvPr>
          <p:cNvSpPr/>
          <p:nvPr/>
        </p:nvSpPr>
        <p:spPr>
          <a:xfrm>
            <a:off x="10099363" y="5354391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110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EB045-0104-1C3F-733A-C04BFF60B581}"/>
              </a:ext>
            </a:extLst>
          </p:cNvPr>
          <p:cNvSpPr/>
          <p:nvPr/>
        </p:nvSpPr>
        <p:spPr>
          <a:xfrm>
            <a:off x="10254121" y="6015069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60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02CC00-D195-74E9-B910-4687435BD18A}"/>
              </a:ext>
            </a:extLst>
          </p:cNvPr>
          <p:cNvSpPr/>
          <p:nvPr/>
        </p:nvSpPr>
        <p:spPr>
          <a:xfrm>
            <a:off x="10263916" y="6384059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A338E8-D20F-85D3-E61F-E920E3CFD1AA}"/>
              </a:ext>
            </a:extLst>
          </p:cNvPr>
          <p:cNvSpPr/>
          <p:nvPr/>
        </p:nvSpPr>
        <p:spPr>
          <a:xfrm>
            <a:off x="10263917" y="6655399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78AF69-7AC3-C7EF-AE54-5979A75AD45A}"/>
              </a:ext>
            </a:extLst>
          </p:cNvPr>
          <p:cNvSpPr/>
          <p:nvPr/>
        </p:nvSpPr>
        <p:spPr>
          <a:xfrm>
            <a:off x="10239327" y="7337535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21E3B9-E140-01CB-2861-E36387E29723}"/>
              </a:ext>
            </a:extLst>
          </p:cNvPr>
          <p:cNvSpPr/>
          <p:nvPr/>
        </p:nvSpPr>
        <p:spPr>
          <a:xfrm>
            <a:off x="10266099" y="7738507"/>
            <a:ext cx="645531" cy="372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163855-E185-26A2-7440-AC6757E69A81}"/>
              </a:ext>
            </a:extLst>
          </p:cNvPr>
          <p:cNvSpPr/>
          <p:nvPr/>
        </p:nvSpPr>
        <p:spPr>
          <a:xfrm>
            <a:off x="10239327" y="8460297"/>
            <a:ext cx="645531" cy="394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15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574CB03-FC6A-997A-B566-322ACCF7B3B5}"/>
              </a:ext>
            </a:extLst>
          </p:cNvPr>
          <p:cNvCxnSpPr>
            <a:cxnSpLocks/>
          </p:cNvCxnSpPr>
          <p:nvPr/>
        </p:nvCxnSpPr>
        <p:spPr>
          <a:xfrm>
            <a:off x="9314317" y="5599302"/>
            <a:ext cx="8464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B74E0C6-0065-0FDB-0E27-C5B4F36217CE}"/>
              </a:ext>
            </a:extLst>
          </p:cNvPr>
          <p:cNvCxnSpPr>
            <a:cxnSpLocks/>
          </p:cNvCxnSpPr>
          <p:nvPr/>
        </p:nvCxnSpPr>
        <p:spPr>
          <a:xfrm>
            <a:off x="9295637" y="6305950"/>
            <a:ext cx="879219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D110380-D698-065B-2952-5BDC40DB7846}"/>
              </a:ext>
            </a:extLst>
          </p:cNvPr>
          <p:cNvCxnSpPr>
            <a:cxnSpLocks/>
          </p:cNvCxnSpPr>
          <p:nvPr/>
        </p:nvCxnSpPr>
        <p:spPr>
          <a:xfrm>
            <a:off x="9305510" y="6668124"/>
            <a:ext cx="909889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A8CC5E5-2424-41BE-5FE9-D4A6BC1A37FC}"/>
              </a:ext>
            </a:extLst>
          </p:cNvPr>
          <p:cNvCxnSpPr>
            <a:cxnSpLocks/>
          </p:cNvCxnSpPr>
          <p:nvPr/>
        </p:nvCxnSpPr>
        <p:spPr>
          <a:xfrm>
            <a:off x="9317805" y="6959230"/>
            <a:ext cx="9098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D9501AC-93E1-AA5D-6203-AE178E527497}"/>
              </a:ext>
            </a:extLst>
          </p:cNvPr>
          <p:cNvCxnSpPr>
            <a:cxnSpLocks/>
          </p:cNvCxnSpPr>
          <p:nvPr/>
        </p:nvCxnSpPr>
        <p:spPr>
          <a:xfrm>
            <a:off x="9314318" y="7647490"/>
            <a:ext cx="9168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7C73BC0-A172-2E9F-C3E6-0571438BDB36}"/>
              </a:ext>
            </a:extLst>
          </p:cNvPr>
          <p:cNvCxnSpPr>
            <a:cxnSpLocks/>
          </p:cNvCxnSpPr>
          <p:nvPr/>
        </p:nvCxnSpPr>
        <p:spPr>
          <a:xfrm>
            <a:off x="9340453" y="7952629"/>
            <a:ext cx="866776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AABB148-A068-E742-6475-5717D67650AA}"/>
              </a:ext>
            </a:extLst>
          </p:cNvPr>
          <p:cNvCxnSpPr>
            <a:cxnSpLocks/>
          </p:cNvCxnSpPr>
          <p:nvPr/>
        </p:nvCxnSpPr>
        <p:spPr>
          <a:xfrm>
            <a:off x="9300263" y="8698237"/>
            <a:ext cx="87459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C4A8D66-2874-522F-A21F-24DE1A55C3E1}"/>
              </a:ext>
            </a:extLst>
          </p:cNvPr>
          <p:cNvCxnSpPr>
            <a:cxnSpLocks/>
          </p:cNvCxnSpPr>
          <p:nvPr/>
        </p:nvCxnSpPr>
        <p:spPr>
          <a:xfrm>
            <a:off x="9327992" y="9039196"/>
            <a:ext cx="81913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9F16114-D39E-326A-EFF7-6BE85F4C39DA}"/>
              </a:ext>
            </a:extLst>
          </p:cNvPr>
          <p:cNvCxnSpPr>
            <a:cxnSpLocks/>
          </p:cNvCxnSpPr>
          <p:nvPr/>
        </p:nvCxnSpPr>
        <p:spPr>
          <a:xfrm>
            <a:off x="9295637" y="5883970"/>
            <a:ext cx="87921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46263E2-4DA4-34CB-E13A-0D903881E230}"/>
              </a:ext>
            </a:extLst>
          </p:cNvPr>
          <p:cNvCxnSpPr>
            <a:cxnSpLocks/>
          </p:cNvCxnSpPr>
          <p:nvPr/>
        </p:nvCxnSpPr>
        <p:spPr>
          <a:xfrm>
            <a:off x="9364274" y="9508000"/>
            <a:ext cx="819134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49C4301-1317-181F-F920-567517FCB426}"/>
              </a:ext>
            </a:extLst>
          </p:cNvPr>
          <p:cNvSpPr/>
          <p:nvPr/>
        </p:nvSpPr>
        <p:spPr>
          <a:xfrm>
            <a:off x="10247789" y="8777657"/>
            <a:ext cx="645531" cy="394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10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3FA4FE0-EDA8-AD30-636B-FAF5A28C17B2}"/>
              </a:ext>
            </a:extLst>
          </p:cNvPr>
          <p:cNvCxnSpPr>
            <a:cxnSpLocks/>
          </p:cNvCxnSpPr>
          <p:nvPr/>
        </p:nvCxnSpPr>
        <p:spPr>
          <a:xfrm>
            <a:off x="9281584" y="4552986"/>
            <a:ext cx="8464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963D899-4D9D-4939-80B4-7F60347B8213}"/>
              </a:ext>
            </a:extLst>
          </p:cNvPr>
          <p:cNvCxnSpPr>
            <a:cxnSpLocks/>
          </p:cNvCxnSpPr>
          <p:nvPr/>
        </p:nvCxnSpPr>
        <p:spPr>
          <a:xfrm>
            <a:off x="9328370" y="5109686"/>
            <a:ext cx="8464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close-up of a dna test&#10;&#10;Description automatically generated">
            <a:extLst>
              <a:ext uri="{FF2B5EF4-FFF2-40B4-BE49-F238E27FC236}">
                <a16:creationId xmlns:a16="http://schemas.microsoft.com/office/drawing/2014/main" id="{6CD2E7B8-BB93-CF35-DEB5-BB635C6D6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86" y="3466424"/>
            <a:ext cx="4181629" cy="623872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C046BD8-C136-3E76-9DA3-838BDA31CD3A}"/>
              </a:ext>
            </a:extLst>
          </p:cNvPr>
          <p:cNvSpPr/>
          <p:nvPr/>
        </p:nvSpPr>
        <p:spPr>
          <a:xfrm>
            <a:off x="10229140" y="5643146"/>
            <a:ext cx="925456" cy="4816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80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E64D9F-C160-509A-2D40-494DA695B37B}"/>
              </a:ext>
            </a:extLst>
          </p:cNvPr>
          <p:cNvSpPr/>
          <p:nvPr/>
        </p:nvSpPr>
        <p:spPr>
          <a:xfrm>
            <a:off x="10237832" y="9310855"/>
            <a:ext cx="747486" cy="394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30" dirty="0">
                <a:solidFill>
                  <a:schemeClr val="tx1"/>
                </a:solidFill>
              </a:rPr>
              <a:t>3.5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F8F75B9-796C-9B2F-EFD5-6486515278AD}"/>
              </a:ext>
            </a:extLst>
          </p:cNvPr>
          <p:cNvSpPr txBox="1"/>
          <p:nvPr/>
        </p:nvSpPr>
        <p:spPr>
          <a:xfrm>
            <a:off x="4905075" y="2999624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FCBD02-58D7-B408-1CFC-105CCA65FC27}"/>
              </a:ext>
            </a:extLst>
          </p:cNvPr>
          <p:cNvSpPr txBox="1"/>
          <p:nvPr/>
        </p:nvSpPr>
        <p:spPr>
          <a:xfrm>
            <a:off x="6224926" y="2999624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36689B-786B-58C2-5F80-E416422B549A}"/>
              </a:ext>
            </a:extLst>
          </p:cNvPr>
          <p:cNvSpPr txBox="1"/>
          <p:nvPr/>
        </p:nvSpPr>
        <p:spPr>
          <a:xfrm>
            <a:off x="5570967" y="2999624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3796D5-B738-5112-1AC6-63433F30E6E0}"/>
              </a:ext>
            </a:extLst>
          </p:cNvPr>
          <p:cNvSpPr txBox="1"/>
          <p:nvPr/>
        </p:nvSpPr>
        <p:spPr>
          <a:xfrm>
            <a:off x="6749803" y="3007512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328E29-8284-84A1-7DC3-CFA2884CD542}"/>
              </a:ext>
            </a:extLst>
          </p:cNvPr>
          <p:cNvSpPr txBox="1"/>
          <p:nvPr/>
        </p:nvSpPr>
        <p:spPr>
          <a:xfrm>
            <a:off x="7535336" y="2983724"/>
            <a:ext cx="787308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SM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8615C7-5E34-55B3-55A6-BD0AED28BFE5}"/>
              </a:ext>
            </a:extLst>
          </p:cNvPr>
          <p:cNvSpPr txBox="1"/>
          <p:nvPr/>
        </p:nvSpPr>
        <p:spPr>
          <a:xfrm>
            <a:off x="7215916" y="2999624"/>
            <a:ext cx="44218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30" dirty="0"/>
              <a:t>5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1242A0A-C6B0-6AC7-CBB6-FABF626938C1}"/>
              </a:ext>
            </a:extLst>
          </p:cNvPr>
          <p:cNvCxnSpPr>
            <a:cxnSpLocks/>
          </p:cNvCxnSpPr>
          <p:nvPr/>
        </p:nvCxnSpPr>
        <p:spPr>
          <a:xfrm>
            <a:off x="4487247" y="6124794"/>
            <a:ext cx="41782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CF0612-5D8D-24B4-1274-5DD0ED541EE8}"/>
              </a:ext>
            </a:extLst>
          </p:cNvPr>
          <p:cNvCxnSpPr>
            <a:cxnSpLocks/>
          </p:cNvCxnSpPr>
          <p:nvPr/>
        </p:nvCxnSpPr>
        <p:spPr>
          <a:xfrm>
            <a:off x="4929434" y="8187760"/>
            <a:ext cx="41782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DD322C1-439D-DA30-3DD2-32437B0B237F}"/>
              </a:ext>
            </a:extLst>
          </p:cNvPr>
          <p:cNvCxnSpPr>
            <a:cxnSpLocks/>
          </p:cNvCxnSpPr>
          <p:nvPr/>
        </p:nvCxnSpPr>
        <p:spPr>
          <a:xfrm>
            <a:off x="5595325" y="7342893"/>
            <a:ext cx="41782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39BC034-7D4D-B03F-8928-3A7336F8B621}"/>
              </a:ext>
            </a:extLst>
          </p:cNvPr>
          <p:cNvCxnSpPr>
            <a:cxnSpLocks/>
          </p:cNvCxnSpPr>
          <p:nvPr/>
        </p:nvCxnSpPr>
        <p:spPr>
          <a:xfrm>
            <a:off x="6224926" y="8460297"/>
            <a:ext cx="417829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1CC90E4-6E58-4DDA-D898-25622BD41251}"/>
              </a:ext>
            </a:extLst>
          </p:cNvPr>
          <p:cNvSpPr txBox="1"/>
          <p:nvPr/>
        </p:nvSpPr>
        <p:spPr>
          <a:xfrm>
            <a:off x="3021741" y="10046332"/>
            <a:ext cx="11937239" cy="1214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S7: SDS-PAGE.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2915" indent="-462915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HAP2 2. Domain I, 3. Domain II 4. Domain IIII, 5. Unrelated protein SM= Size Marker</a:t>
            </a:r>
          </a:p>
          <a:p>
            <a:pPr marL="462915" indent="-462915"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orange arrows are indicating the Hap2 protein and three domains.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864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4724</TotalTime>
  <Words>473</Words>
  <Application>Microsoft Office PowerPoint</Application>
  <PresentationFormat>Custom</PresentationFormat>
  <Paragraphs>82</Paragraphs>
  <Slides>10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Rahman, S M Raihan</dc:creator>
  <cp:lastModifiedBy>Rahman, S M Raihan</cp:lastModifiedBy>
  <cp:revision>4</cp:revision>
  <dcterms:created xsi:type="dcterms:W3CDTF">2024-05-07T21:06:49Z</dcterms:created>
  <dcterms:modified xsi:type="dcterms:W3CDTF">2025-01-09T20:57:34Z</dcterms:modified>
</cp:coreProperties>
</file>