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6"/>
  </p:notesMasterIdLst>
  <p:sldIdLst>
    <p:sldId id="257" r:id="rId5"/>
    <p:sldId id="265" r:id="rId6"/>
    <p:sldId id="268" r:id="rId7"/>
    <p:sldId id="269" r:id="rId8"/>
    <p:sldId id="259" r:id="rId9"/>
    <p:sldId id="258" r:id="rId10"/>
    <p:sldId id="256" r:id="rId11"/>
    <p:sldId id="262" r:id="rId12"/>
    <p:sldId id="263" r:id="rId13"/>
    <p:sldId id="273" r:id="rId14"/>
    <p:sldId id="271" r:id="rId15"/>
  </p:sldIdLst>
  <p:sldSz cx="6858000" cy="9906000" type="A4"/>
  <p:notesSz cx="9388475" cy="7102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8E6C70-9811-4F4A-A623-6FDB1E4344A1}" v="2" dt="2023-10-19T13:28:33.2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845" autoAdjust="0"/>
    <p:restoredTop sz="94660"/>
  </p:normalViewPr>
  <p:slideViewPr>
    <p:cSldViewPr snapToGrid="0">
      <p:cViewPr varScale="1">
        <p:scale>
          <a:sx n="80" d="100"/>
          <a:sy n="80" d="100"/>
        </p:scale>
        <p:origin x="184" y="3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thew Ennis" userId="S::ennis-m4@ulster.ac.uk::0b1f1f28-b782-48b8-800d-9df775a8c6ba" providerId="AD" clId="Web-{0295B395-E6B6-409D-8BAA-2381B0DA320F}"/>
    <pc:docChg chg="modSld">
      <pc:chgData name="Matthew Ennis" userId="S::ennis-m4@ulster.ac.uk::0b1f1f28-b782-48b8-800d-9df775a8c6ba" providerId="AD" clId="Web-{0295B395-E6B6-409D-8BAA-2381B0DA320F}" dt="2023-03-01T21:56:44.393" v="8" actId="1076"/>
      <pc:docMkLst>
        <pc:docMk/>
      </pc:docMkLst>
      <pc:sldChg chg="addSp delSp modSp">
        <pc:chgData name="Matthew Ennis" userId="S::ennis-m4@ulster.ac.uk::0b1f1f28-b782-48b8-800d-9df775a8c6ba" providerId="AD" clId="Web-{0295B395-E6B6-409D-8BAA-2381B0DA320F}" dt="2023-03-01T21:56:44.393" v="8" actId="1076"/>
        <pc:sldMkLst>
          <pc:docMk/>
          <pc:sldMk cId="109857222" sldId="256"/>
        </pc:sldMkLst>
        <pc:spChg chg="del">
          <ac:chgData name="Matthew Ennis" userId="S::ennis-m4@ulster.ac.uk::0b1f1f28-b782-48b8-800d-9df775a8c6ba" providerId="AD" clId="Web-{0295B395-E6B6-409D-8BAA-2381B0DA320F}" dt="2023-03-01T21:56:12.611" v="0"/>
          <ac:spMkLst>
            <pc:docMk/>
            <pc:sldMk cId="109857222" sldId="256"/>
            <ac:spMk id="2" creationId="{00000000-0000-0000-0000-000000000000}"/>
          </ac:spMkLst>
        </pc:spChg>
        <pc:spChg chg="del">
          <ac:chgData name="Matthew Ennis" userId="S::ennis-m4@ulster.ac.uk::0b1f1f28-b782-48b8-800d-9df775a8c6ba" providerId="AD" clId="Web-{0295B395-E6B6-409D-8BAA-2381B0DA320F}" dt="2023-03-01T21:56:22.018" v="1"/>
          <ac:spMkLst>
            <pc:docMk/>
            <pc:sldMk cId="109857222" sldId="256"/>
            <ac:spMk id="3" creationId="{00000000-0000-0000-0000-000000000000}"/>
          </ac:spMkLst>
        </pc:spChg>
        <pc:picChg chg="add mod">
          <ac:chgData name="Matthew Ennis" userId="S::ennis-m4@ulster.ac.uk::0b1f1f28-b782-48b8-800d-9df775a8c6ba" providerId="AD" clId="Web-{0295B395-E6B6-409D-8BAA-2381B0DA320F}" dt="2023-03-01T21:56:44.393" v="8" actId="1076"/>
          <ac:picMkLst>
            <pc:docMk/>
            <pc:sldMk cId="109857222" sldId="256"/>
            <ac:picMk id="4" creationId="{1A5B36AC-7A91-677D-29F9-DF5137E6DC60}"/>
          </ac:picMkLst>
        </pc:picChg>
        <pc:picChg chg="add mod">
          <ac:chgData name="Matthew Ennis" userId="S::ennis-m4@ulster.ac.uk::0b1f1f28-b782-48b8-800d-9df775a8c6ba" providerId="AD" clId="Web-{0295B395-E6B6-409D-8BAA-2381B0DA320F}" dt="2023-03-01T21:56:36.940" v="7" actId="1076"/>
          <ac:picMkLst>
            <pc:docMk/>
            <pc:sldMk cId="109857222" sldId="256"/>
            <ac:picMk id="5" creationId="{8E60E46A-5206-6C20-1A14-D55DFDCD953C}"/>
          </ac:picMkLst>
        </pc:picChg>
      </pc:sldChg>
    </pc:docChg>
  </pc:docChgLst>
  <pc:docChgLst>
    <pc:chgData name="Matthew Ennis" userId="6f6c90f0cd3a5707" providerId="LiveId" clId="{1E8E6C70-9811-4F4A-A623-6FDB1E4344A1}"/>
    <pc:docChg chg="undo redo custSel addSld delSld modSld">
      <pc:chgData name="Matthew Ennis" userId="6f6c90f0cd3a5707" providerId="LiveId" clId="{1E8E6C70-9811-4F4A-A623-6FDB1E4344A1}" dt="2023-10-20T17:48:51.476" v="259" actId="20577"/>
      <pc:docMkLst>
        <pc:docMk/>
      </pc:docMkLst>
      <pc:sldChg chg="modSp del mod">
        <pc:chgData name="Matthew Ennis" userId="6f6c90f0cd3a5707" providerId="LiveId" clId="{1E8E6C70-9811-4F4A-A623-6FDB1E4344A1}" dt="2023-10-19T14:18:50.588" v="85" actId="47"/>
        <pc:sldMkLst>
          <pc:docMk/>
          <pc:sldMk cId="893923183" sldId="269"/>
        </pc:sldMkLst>
        <pc:spChg chg="mod">
          <ac:chgData name="Matthew Ennis" userId="6f6c90f0cd3a5707" providerId="LiveId" clId="{1E8E6C70-9811-4F4A-A623-6FDB1E4344A1}" dt="2023-10-19T13:28:44.205" v="84" actId="20577"/>
          <ac:spMkLst>
            <pc:docMk/>
            <pc:sldMk cId="893923183" sldId="269"/>
            <ac:spMk id="14" creationId="{2135512B-2721-E248-6091-3C5815DAAFBB}"/>
          </ac:spMkLst>
        </pc:spChg>
        <pc:picChg chg="mod">
          <ac:chgData name="Matthew Ennis" userId="6f6c90f0cd3a5707" providerId="LiveId" clId="{1E8E6C70-9811-4F4A-A623-6FDB1E4344A1}" dt="2023-10-18T19:17:29.336" v="0" actId="14826"/>
          <ac:picMkLst>
            <pc:docMk/>
            <pc:sldMk cId="893923183" sldId="269"/>
            <ac:picMk id="6" creationId="{5B6A68D8-6D85-9F2C-53F8-7B20F417A574}"/>
          </ac:picMkLst>
        </pc:picChg>
      </pc:sldChg>
      <pc:sldChg chg="addSp delSp modSp new mod">
        <pc:chgData name="Matthew Ennis" userId="6f6c90f0cd3a5707" providerId="LiveId" clId="{1E8E6C70-9811-4F4A-A623-6FDB1E4344A1}" dt="2023-10-20T17:48:51.476" v="259" actId="20577"/>
        <pc:sldMkLst>
          <pc:docMk/>
          <pc:sldMk cId="2509498145" sldId="270"/>
        </pc:sldMkLst>
        <pc:spChg chg="del">
          <ac:chgData name="Matthew Ennis" userId="6f6c90f0cd3a5707" providerId="LiveId" clId="{1E8E6C70-9811-4F4A-A623-6FDB1E4344A1}" dt="2023-10-19T12:54:04.664" v="3" actId="478"/>
          <ac:spMkLst>
            <pc:docMk/>
            <pc:sldMk cId="2509498145" sldId="270"/>
            <ac:spMk id="2" creationId="{CAB7DAD9-F19C-3D56-87CB-48247DC296A4}"/>
          </ac:spMkLst>
        </pc:spChg>
        <pc:spChg chg="del">
          <ac:chgData name="Matthew Ennis" userId="6f6c90f0cd3a5707" providerId="LiveId" clId="{1E8E6C70-9811-4F4A-A623-6FDB1E4344A1}" dt="2023-10-19T12:54:02.463" v="2" actId="478"/>
          <ac:spMkLst>
            <pc:docMk/>
            <pc:sldMk cId="2509498145" sldId="270"/>
            <ac:spMk id="3" creationId="{F9E71B42-CB8F-FF89-E81E-15A189F997E4}"/>
          </ac:spMkLst>
        </pc:spChg>
        <pc:spChg chg="add mod">
          <ac:chgData name="Matthew Ennis" userId="6f6c90f0cd3a5707" providerId="LiveId" clId="{1E8E6C70-9811-4F4A-A623-6FDB1E4344A1}" dt="2023-10-19T12:58:32.355" v="33" actId="1076"/>
          <ac:spMkLst>
            <pc:docMk/>
            <pc:sldMk cId="2509498145" sldId="270"/>
            <ac:spMk id="12" creationId="{59315450-54E1-BEA2-0B16-E7CA6C6F7151}"/>
          </ac:spMkLst>
        </pc:spChg>
        <pc:spChg chg="add mod">
          <ac:chgData name="Matthew Ennis" userId="6f6c90f0cd3a5707" providerId="LiveId" clId="{1E8E6C70-9811-4F4A-A623-6FDB1E4344A1}" dt="2023-10-19T12:58:46.392" v="34" actId="1076"/>
          <ac:spMkLst>
            <pc:docMk/>
            <pc:sldMk cId="2509498145" sldId="270"/>
            <ac:spMk id="13" creationId="{A0D5C499-154A-67CB-4928-DF8301B6D11E}"/>
          </ac:spMkLst>
        </pc:spChg>
        <pc:spChg chg="add mod">
          <ac:chgData name="Matthew Ennis" userId="6f6c90f0cd3a5707" providerId="LiveId" clId="{1E8E6C70-9811-4F4A-A623-6FDB1E4344A1}" dt="2023-10-19T12:58:52.192" v="69" actId="1036"/>
          <ac:spMkLst>
            <pc:docMk/>
            <pc:sldMk cId="2509498145" sldId="270"/>
            <ac:spMk id="14" creationId="{0D9E87BC-DC99-8D4E-5952-B4CBE6CDC113}"/>
          </ac:spMkLst>
        </pc:spChg>
        <pc:spChg chg="add mod">
          <ac:chgData name="Matthew Ennis" userId="6f6c90f0cd3a5707" providerId="LiveId" clId="{1E8E6C70-9811-4F4A-A623-6FDB1E4344A1}" dt="2023-10-19T12:59:13.844" v="71" actId="1076"/>
          <ac:spMkLst>
            <pc:docMk/>
            <pc:sldMk cId="2509498145" sldId="270"/>
            <ac:spMk id="15" creationId="{18029D62-AECD-7A6F-EF7E-C85273145785}"/>
          </ac:spMkLst>
        </pc:spChg>
        <pc:spChg chg="add mod">
          <ac:chgData name="Matthew Ennis" userId="6f6c90f0cd3a5707" providerId="LiveId" clId="{1E8E6C70-9811-4F4A-A623-6FDB1E4344A1}" dt="2023-10-20T17:48:51.476" v="259" actId="20577"/>
          <ac:spMkLst>
            <pc:docMk/>
            <pc:sldMk cId="2509498145" sldId="270"/>
            <ac:spMk id="16" creationId="{49CC87DD-4560-9611-50E6-B65D18782469}"/>
          </ac:spMkLst>
        </pc:spChg>
        <pc:picChg chg="add mod">
          <ac:chgData name="Matthew Ennis" userId="6f6c90f0cd3a5707" providerId="LiveId" clId="{1E8E6C70-9811-4F4A-A623-6FDB1E4344A1}" dt="2023-10-19T12:57:08.490" v="26" actId="1076"/>
          <ac:picMkLst>
            <pc:docMk/>
            <pc:sldMk cId="2509498145" sldId="270"/>
            <ac:picMk id="5" creationId="{D0646D99-6709-09DB-7741-61322501C264}"/>
          </ac:picMkLst>
        </pc:picChg>
        <pc:picChg chg="add mod">
          <ac:chgData name="Matthew Ennis" userId="6f6c90f0cd3a5707" providerId="LiveId" clId="{1E8E6C70-9811-4F4A-A623-6FDB1E4344A1}" dt="2023-10-19T12:58:06.128" v="31" actId="1076"/>
          <ac:picMkLst>
            <pc:docMk/>
            <pc:sldMk cId="2509498145" sldId="270"/>
            <ac:picMk id="7" creationId="{DEBBE372-9754-8912-E587-D8498CAE4FD4}"/>
          </ac:picMkLst>
        </pc:picChg>
        <pc:picChg chg="add mod">
          <ac:chgData name="Matthew Ennis" userId="6f6c90f0cd3a5707" providerId="LiveId" clId="{1E8E6C70-9811-4F4A-A623-6FDB1E4344A1}" dt="2023-10-19T12:57:02.186" v="25" actId="1076"/>
          <ac:picMkLst>
            <pc:docMk/>
            <pc:sldMk cId="2509498145" sldId="270"/>
            <ac:picMk id="9" creationId="{0BD292ED-A23A-C18B-D0A0-9198F0896D96}"/>
          </ac:picMkLst>
        </pc:picChg>
        <pc:picChg chg="add mod">
          <ac:chgData name="Matthew Ennis" userId="6f6c90f0cd3a5707" providerId="LiveId" clId="{1E8E6C70-9811-4F4A-A623-6FDB1E4344A1}" dt="2023-10-19T12:57:58.363" v="30" actId="1076"/>
          <ac:picMkLst>
            <pc:docMk/>
            <pc:sldMk cId="2509498145" sldId="270"/>
            <ac:picMk id="11" creationId="{D005B8C7-678B-D028-7738-67E7B3DA7653}"/>
          </ac:picMkLst>
        </pc:picChg>
      </pc:sldChg>
    </pc:docChg>
  </pc:docChgLst>
  <pc:docChgLst>
    <pc:chgData name="Matthew Ennis" userId="S::ennis-m4@ulster.ac.uk::0b1f1f28-b782-48b8-800d-9df775a8c6ba" providerId="AD" clId="Web-{EA026A74-51F7-4934-A968-75BCD8FA5B2A}"/>
    <pc:docChg chg="addSld modSld sldOrd">
      <pc:chgData name="Matthew Ennis" userId="S::ennis-m4@ulster.ac.uk::0b1f1f28-b782-48b8-800d-9df775a8c6ba" providerId="AD" clId="Web-{EA026A74-51F7-4934-A968-75BCD8FA5B2A}" dt="2023-03-03T14:51:18.081" v="29" actId="1076"/>
      <pc:docMkLst>
        <pc:docMk/>
      </pc:docMkLst>
      <pc:sldChg chg="addSp delSp modSp new ord">
        <pc:chgData name="Matthew Ennis" userId="S::ennis-m4@ulster.ac.uk::0b1f1f28-b782-48b8-800d-9df775a8c6ba" providerId="AD" clId="Web-{EA026A74-51F7-4934-A968-75BCD8FA5B2A}" dt="2023-03-03T14:50:43.985" v="20" actId="1076"/>
        <pc:sldMkLst>
          <pc:docMk/>
          <pc:sldMk cId="647070112" sldId="257"/>
        </pc:sldMkLst>
        <pc:spChg chg="del">
          <ac:chgData name="Matthew Ennis" userId="S::ennis-m4@ulster.ac.uk::0b1f1f28-b782-48b8-800d-9df775a8c6ba" providerId="AD" clId="Web-{EA026A74-51F7-4934-A968-75BCD8FA5B2A}" dt="2023-03-03T14:48:39.398" v="2"/>
          <ac:spMkLst>
            <pc:docMk/>
            <pc:sldMk cId="647070112" sldId="257"/>
            <ac:spMk id="2" creationId="{85E43602-7436-3A2D-A545-5947D9B6CA83}"/>
          </ac:spMkLst>
        </pc:spChg>
        <pc:spChg chg="add del">
          <ac:chgData name="Matthew Ennis" userId="S::ennis-m4@ulster.ac.uk::0b1f1f28-b782-48b8-800d-9df775a8c6ba" providerId="AD" clId="Web-{EA026A74-51F7-4934-A968-75BCD8FA5B2A}" dt="2023-03-03T14:49:23.386" v="7"/>
          <ac:spMkLst>
            <pc:docMk/>
            <pc:sldMk cId="647070112" sldId="257"/>
            <ac:spMk id="3" creationId="{B30AE2C7-D7CB-B08D-7E0A-5D792A12ACC4}"/>
          </ac:spMkLst>
        </pc:spChg>
        <pc:picChg chg="add del mod">
          <ac:chgData name="Matthew Ennis" userId="S::ennis-m4@ulster.ac.uk::0b1f1f28-b782-48b8-800d-9df775a8c6ba" providerId="AD" clId="Web-{EA026A74-51F7-4934-A968-75BCD8FA5B2A}" dt="2023-03-03T14:49:19.088" v="5"/>
          <ac:picMkLst>
            <pc:docMk/>
            <pc:sldMk cId="647070112" sldId="257"/>
            <ac:picMk id="4" creationId="{BE0881B0-FFA9-4A17-EE88-2171712C2DF9}"/>
          </ac:picMkLst>
        </pc:picChg>
        <pc:picChg chg="add mod">
          <ac:chgData name="Matthew Ennis" userId="S::ennis-m4@ulster.ac.uk::0b1f1f28-b782-48b8-800d-9df775a8c6ba" providerId="AD" clId="Web-{EA026A74-51F7-4934-A968-75BCD8FA5B2A}" dt="2023-03-03T14:50:43.985" v="20" actId="1076"/>
          <ac:picMkLst>
            <pc:docMk/>
            <pc:sldMk cId="647070112" sldId="257"/>
            <ac:picMk id="5" creationId="{74AB3CF8-25B5-7A9B-FCDC-1DAC76FCDCD3}"/>
          </ac:picMkLst>
        </pc:picChg>
        <pc:picChg chg="add mod">
          <ac:chgData name="Matthew Ennis" userId="S::ennis-m4@ulster.ac.uk::0b1f1f28-b782-48b8-800d-9df775a8c6ba" providerId="AD" clId="Web-{EA026A74-51F7-4934-A968-75BCD8FA5B2A}" dt="2023-03-03T14:50:39.188" v="18" actId="1076"/>
          <ac:picMkLst>
            <pc:docMk/>
            <pc:sldMk cId="647070112" sldId="257"/>
            <ac:picMk id="6" creationId="{174D383B-E7A0-7AB0-0CBF-B76590D6041E}"/>
          </ac:picMkLst>
        </pc:picChg>
      </pc:sldChg>
      <pc:sldChg chg="addSp delSp modSp new">
        <pc:chgData name="Matthew Ennis" userId="S::ennis-m4@ulster.ac.uk::0b1f1f28-b782-48b8-800d-9df775a8c6ba" providerId="AD" clId="Web-{EA026A74-51F7-4934-A968-75BCD8FA5B2A}" dt="2023-03-03T14:51:18.081" v="29" actId="1076"/>
        <pc:sldMkLst>
          <pc:docMk/>
          <pc:sldMk cId="3279699649" sldId="258"/>
        </pc:sldMkLst>
        <pc:spChg chg="del">
          <ac:chgData name="Matthew Ennis" userId="S::ennis-m4@ulster.ac.uk::0b1f1f28-b782-48b8-800d-9df775a8c6ba" providerId="AD" clId="Web-{EA026A74-51F7-4934-A968-75BCD8FA5B2A}" dt="2023-03-03T14:50:50.470" v="22"/>
          <ac:spMkLst>
            <pc:docMk/>
            <pc:sldMk cId="3279699649" sldId="258"/>
            <ac:spMk id="2" creationId="{78FFC16C-B6AA-6FC1-D5CF-BC82E242E306}"/>
          </ac:spMkLst>
        </pc:spChg>
        <pc:spChg chg="del">
          <ac:chgData name="Matthew Ennis" userId="S::ennis-m4@ulster.ac.uk::0b1f1f28-b782-48b8-800d-9df775a8c6ba" providerId="AD" clId="Web-{EA026A74-51F7-4934-A968-75BCD8FA5B2A}" dt="2023-03-03T14:50:52.283" v="23"/>
          <ac:spMkLst>
            <pc:docMk/>
            <pc:sldMk cId="3279699649" sldId="258"/>
            <ac:spMk id="3" creationId="{76F6E2E9-A7B2-E84D-7895-4C9C3500EBDE}"/>
          </ac:spMkLst>
        </pc:spChg>
        <pc:picChg chg="add mod">
          <ac:chgData name="Matthew Ennis" userId="S::ennis-m4@ulster.ac.uk::0b1f1f28-b782-48b8-800d-9df775a8c6ba" providerId="AD" clId="Web-{EA026A74-51F7-4934-A968-75BCD8FA5B2A}" dt="2023-03-03T14:51:15.487" v="28" actId="1076"/>
          <ac:picMkLst>
            <pc:docMk/>
            <pc:sldMk cId="3279699649" sldId="258"/>
            <ac:picMk id="4" creationId="{422C09E1-B320-4592-789B-F4B28F3B1DCB}"/>
          </ac:picMkLst>
        </pc:picChg>
        <pc:picChg chg="add mod">
          <ac:chgData name="Matthew Ennis" userId="S::ennis-m4@ulster.ac.uk::0b1f1f28-b782-48b8-800d-9df775a8c6ba" providerId="AD" clId="Web-{EA026A74-51F7-4934-A968-75BCD8FA5B2A}" dt="2023-03-03T14:51:18.081" v="29" actId="1076"/>
          <ac:picMkLst>
            <pc:docMk/>
            <pc:sldMk cId="3279699649" sldId="258"/>
            <ac:picMk id="5" creationId="{D0B03266-8105-5559-9AC0-153C6611CB71}"/>
          </ac:picMkLst>
        </pc:picChg>
      </pc:sldChg>
    </pc:docChg>
  </pc:docChgLst>
  <pc:docChgLst>
    <pc:chgData name="Matthew Ennis" userId="0b1f1f28-b782-48b8-800d-9df775a8c6ba" providerId="ADAL" clId="{2BFD3EC8-AF34-4094-BD23-1C960C4DCF9A}"/>
    <pc:docChg chg="undo custSel delSld modSld">
      <pc:chgData name="Matthew Ennis" userId="0b1f1f28-b782-48b8-800d-9df775a8c6ba" providerId="ADAL" clId="{2BFD3EC8-AF34-4094-BD23-1C960C4DCF9A}" dt="2023-07-19T12:48:30.105" v="176" actId="20577"/>
      <pc:docMkLst>
        <pc:docMk/>
      </pc:docMkLst>
      <pc:sldChg chg="modSp mod">
        <pc:chgData name="Matthew Ennis" userId="0b1f1f28-b782-48b8-800d-9df775a8c6ba" providerId="ADAL" clId="{2BFD3EC8-AF34-4094-BD23-1C960C4DCF9A}" dt="2023-07-19T12:48:15.123" v="167" actId="20577"/>
        <pc:sldMkLst>
          <pc:docMk/>
          <pc:sldMk cId="109857222" sldId="256"/>
        </pc:sldMkLst>
        <pc:spChg chg="mod">
          <ac:chgData name="Matthew Ennis" userId="0b1f1f28-b782-48b8-800d-9df775a8c6ba" providerId="ADAL" clId="{2BFD3EC8-AF34-4094-BD23-1C960C4DCF9A}" dt="2023-07-19T12:48:15.123" v="167" actId="20577"/>
          <ac:spMkLst>
            <pc:docMk/>
            <pc:sldMk cId="109857222" sldId="256"/>
            <ac:spMk id="2" creationId="{B0FD61A1-3900-0BD1-36F7-96E5A44F98E4}"/>
          </ac:spMkLst>
        </pc:spChg>
      </pc:sldChg>
      <pc:sldChg chg="modSp mod">
        <pc:chgData name="Matthew Ennis" userId="0b1f1f28-b782-48b8-800d-9df775a8c6ba" providerId="ADAL" clId="{2BFD3EC8-AF34-4094-BD23-1C960C4DCF9A}" dt="2023-07-19T12:48:12.295" v="165" actId="20577"/>
        <pc:sldMkLst>
          <pc:docMk/>
          <pc:sldMk cId="1108920222" sldId="258"/>
        </pc:sldMkLst>
        <pc:spChg chg="mod">
          <ac:chgData name="Matthew Ennis" userId="0b1f1f28-b782-48b8-800d-9df775a8c6ba" providerId="ADAL" clId="{2BFD3EC8-AF34-4094-BD23-1C960C4DCF9A}" dt="2023-07-19T12:48:12.295" v="165" actId="20577"/>
          <ac:spMkLst>
            <pc:docMk/>
            <pc:sldMk cId="1108920222" sldId="258"/>
            <ac:spMk id="2" creationId="{D0EA0A52-E5F7-AA93-AF6F-EE66403E36DC}"/>
          </ac:spMkLst>
        </pc:spChg>
      </pc:sldChg>
      <pc:sldChg chg="modSp mod">
        <pc:chgData name="Matthew Ennis" userId="0b1f1f28-b782-48b8-800d-9df775a8c6ba" providerId="ADAL" clId="{2BFD3EC8-AF34-4094-BD23-1C960C4DCF9A}" dt="2023-07-19T12:47:59.236" v="163" actId="20577"/>
        <pc:sldMkLst>
          <pc:docMk/>
          <pc:sldMk cId="2543787325" sldId="259"/>
        </pc:sldMkLst>
        <pc:spChg chg="mod">
          <ac:chgData name="Matthew Ennis" userId="0b1f1f28-b782-48b8-800d-9df775a8c6ba" providerId="ADAL" clId="{2BFD3EC8-AF34-4094-BD23-1C960C4DCF9A}" dt="2023-07-19T12:47:59.236" v="163" actId="20577"/>
          <ac:spMkLst>
            <pc:docMk/>
            <pc:sldMk cId="2543787325" sldId="259"/>
            <ac:spMk id="6" creationId="{C70D21E6-8A6E-E4A1-F76B-EFB9477B49F1}"/>
          </ac:spMkLst>
        </pc:spChg>
      </pc:sldChg>
      <pc:sldChg chg="modSp mod">
        <pc:chgData name="Matthew Ennis" userId="0b1f1f28-b782-48b8-800d-9df775a8c6ba" providerId="ADAL" clId="{2BFD3EC8-AF34-4094-BD23-1C960C4DCF9A}" dt="2023-07-19T12:48:19.522" v="169" actId="20577"/>
        <pc:sldMkLst>
          <pc:docMk/>
          <pc:sldMk cId="2930088425" sldId="262"/>
        </pc:sldMkLst>
        <pc:spChg chg="mod">
          <ac:chgData name="Matthew Ennis" userId="0b1f1f28-b782-48b8-800d-9df775a8c6ba" providerId="ADAL" clId="{2BFD3EC8-AF34-4094-BD23-1C960C4DCF9A}" dt="2023-07-19T12:48:19.522" v="169" actId="20577"/>
          <ac:spMkLst>
            <pc:docMk/>
            <pc:sldMk cId="2930088425" sldId="262"/>
            <ac:spMk id="6" creationId="{672C4BDC-6A86-5837-9623-AD8F07726F37}"/>
          </ac:spMkLst>
        </pc:spChg>
      </pc:sldChg>
      <pc:sldChg chg="modSp mod">
        <pc:chgData name="Matthew Ennis" userId="0b1f1f28-b782-48b8-800d-9df775a8c6ba" providerId="ADAL" clId="{2BFD3EC8-AF34-4094-BD23-1C960C4DCF9A}" dt="2023-07-19T12:48:22.524" v="171" actId="20577"/>
        <pc:sldMkLst>
          <pc:docMk/>
          <pc:sldMk cId="2873796767" sldId="263"/>
        </pc:sldMkLst>
        <pc:spChg chg="mod">
          <ac:chgData name="Matthew Ennis" userId="0b1f1f28-b782-48b8-800d-9df775a8c6ba" providerId="ADAL" clId="{2BFD3EC8-AF34-4094-BD23-1C960C4DCF9A}" dt="2023-07-19T12:48:22.524" v="171" actId="20577"/>
          <ac:spMkLst>
            <pc:docMk/>
            <pc:sldMk cId="2873796767" sldId="263"/>
            <ac:spMk id="6" creationId="{580F5F83-A455-2E73-933B-854BD1A4CC14}"/>
          </ac:spMkLst>
        </pc:spChg>
      </pc:sldChg>
      <pc:sldChg chg="modSp mod">
        <pc:chgData name="Matthew Ennis" userId="0b1f1f28-b782-48b8-800d-9df775a8c6ba" providerId="ADAL" clId="{2BFD3EC8-AF34-4094-BD23-1C960C4DCF9A}" dt="2023-07-19T12:48:26.662" v="173" actId="20577"/>
        <pc:sldMkLst>
          <pc:docMk/>
          <pc:sldMk cId="206763411" sldId="268"/>
        </pc:sldMkLst>
        <pc:spChg chg="mod">
          <ac:chgData name="Matthew Ennis" userId="0b1f1f28-b782-48b8-800d-9df775a8c6ba" providerId="ADAL" clId="{2BFD3EC8-AF34-4094-BD23-1C960C4DCF9A}" dt="2023-07-19T12:48:26.662" v="173" actId="20577"/>
          <ac:spMkLst>
            <pc:docMk/>
            <pc:sldMk cId="206763411" sldId="268"/>
            <ac:spMk id="14" creationId="{2135512B-2721-E248-6091-3C5815DAAFBB}"/>
          </ac:spMkLst>
        </pc:spChg>
      </pc:sldChg>
      <pc:sldChg chg="modSp mod">
        <pc:chgData name="Matthew Ennis" userId="0b1f1f28-b782-48b8-800d-9df775a8c6ba" providerId="ADAL" clId="{2BFD3EC8-AF34-4094-BD23-1C960C4DCF9A}" dt="2023-07-19T12:48:30.105" v="176" actId="20577"/>
        <pc:sldMkLst>
          <pc:docMk/>
          <pc:sldMk cId="893923183" sldId="269"/>
        </pc:sldMkLst>
        <pc:spChg chg="mod">
          <ac:chgData name="Matthew Ennis" userId="0b1f1f28-b782-48b8-800d-9df775a8c6ba" providerId="ADAL" clId="{2BFD3EC8-AF34-4094-BD23-1C960C4DCF9A}" dt="2023-07-19T12:48:30.105" v="176" actId="20577"/>
          <ac:spMkLst>
            <pc:docMk/>
            <pc:sldMk cId="893923183" sldId="269"/>
            <ac:spMk id="14" creationId="{2135512B-2721-E248-6091-3C5815DAAFBB}"/>
          </ac:spMkLst>
        </pc:spChg>
      </pc:sldChg>
      <pc:sldChg chg="del">
        <pc:chgData name="Matthew Ennis" userId="0b1f1f28-b782-48b8-800d-9df775a8c6ba" providerId="ADAL" clId="{2BFD3EC8-AF34-4094-BD23-1C960C4DCF9A}" dt="2023-07-19T12:47:56.152" v="161" actId="47"/>
        <pc:sldMkLst>
          <pc:docMk/>
          <pc:sldMk cId="521927872" sldId="270"/>
        </pc:sldMkLst>
      </pc:sldChg>
    </pc:docChg>
  </pc:docChgLst>
  <pc:docChgLst>
    <pc:chgData name="Matthew Ennis" userId="0b1f1f28-b782-48b8-800d-9df775a8c6ba" providerId="ADAL" clId="{A999C3F9-0509-43C6-8019-39574D33BDA3}"/>
    <pc:docChg chg="modSld">
      <pc:chgData name="Matthew Ennis" userId="0b1f1f28-b782-48b8-800d-9df775a8c6ba" providerId="ADAL" clId="{A999C3F9-0509-43C6-8019-39574D33BDA3}" dt="2023-10-09T14:28:42.721" v="3" actId="14826"/>
      <pc:docMkLst>
        <pc:docMk/>
      </pc:docMkLst>
      <pc:sldChg chg="modSp mod">
        <pc:chgData name="Matthew Ennis" userId="0b1f1f28-b782-48b8-800d-9df775a8c6ba" providerId="ADAL" clId="{A999C3F9-0509-43C6-8019-39574D33BDA3}" dt="2023-10-09T14:28:42.721" v="3" actId="14826"/>
        <pc:sldMkLst>
          <pc:docMk/>
          <pc:sldMk cId="647070112" sldId="257"/>
        </pc:sldMkLst>
        <pc:picChg chg="mod">
          <ac:chgData name="Matthew Ennis" userId="0b1f1f28-b782-48b8-800d-9df775a8c6ba" providerId="ADAL" clId="{A999C3F9-0509-43C6-8019-39574D33BDA3}" dt="2023-10-09T14:28:30.763" v="2" actId="14826"/>
          <ac:picMkLst>
            <pc:docMk/>
            <pc:sldMk cId="647070112" sldId="257"/>
            <ac:picMk id="2" creationId="{6C040F83-D662-6E51-8775-648B20F41282}"/>
          </ac:picMkLst>
        </pc:picChg>
        <pc:picChg chg="mod">
          <ac:chgData name="Matthew Ennis" userId="0b1f1f28-b782-48b8-800d-9df775a8c6ba" providerId="ADAL" clId="{A999C3F9-0509-43C6-8019-39574D33BDA3}" dt="2023-10-09T14:28:42.721" v="3" actId="14826"/>
          <ac:picMkLst>
            <pc:docMk/>
            <pc:sldMk cId="647070112" sldId="257"/>
            <ac:picMk id="3" creationId="{38470310-8B6A-E845-661E-71F151000E63}"/>
          </ac:picMkLst>
        </pc:picChg>
        <pc:picChg chg="mod">
          <ac:chgData name="Matthew Ennis" userId="0b1f1f28-b782-48b8-800d-9df775a8c6ba" providerId="ADAL" clId="{A999C3F9-0509-43C6-8019-39574D33BDA3}" dt="2023-10-09T14:27:38.651" v="0" actId="14826"/>
          <ac:picMkLst>
            <pc:docMk/>
            <pc:sldMk cId="647070112" sldId="257"/>
            <ac:picMk id="5" creationId="{74AB3CF8-25B5-7A9B-FCDC-1DAC76FCDCD3}"/>
          </ac:picMkLst>
        </pc:picChg>
        <pc:picChg chg="mod">
          <ac:chgData name="Matthew Ennis" userId="0b1f1f28-b782-48b8-800d-9df775a8c6ba" providerId="ADAL" clId="{A999C3F9-0509-43C6-8019-39574D33BDA3}" dt="2023-10-09T14:28:07.222" v="1" actId="14826"/>
          <ac:picMkLst>
            <pc:docMk/>
            <pc:sldMk cId="647070112" sldId="257"/>
            <ac:picMk id="6" creationId="{174D383B-E7A0-7AB0-0CBF-B76590D6041E}"/>
          </ac:picMkLst>
        </pc:picChg>
      </pc:sldChg>
    </pc:docChg>
  </pc:docChgLst>
  <pc:docChgLst>
    <pc:chgData name="Matthew Ennis" userId="S::ennis-m4@ulster.ac.uk::0b1f1f28-b782-48b8-800d-9df775a8c6ba" providerId="AD" clId="Web-{BA8199B6-16C5-498E-9D9C-5A9342B95E01}"/>
    <pc:docChg chg="addSld modSld">
      <pc:chgData name="Matthew Ennis" userId="S::ennis-m4@ulster.ac.uk::0b1f1f28-b782-48b8-800d-9df775a8c6ba" providerId="AD" clId="Web-{BA8199B6-16C5-498E-9D9C-5A9342B95E01}" dt="2023-03-13T11:55:28.675" v="12" actId="1076"/>
      <pc:docMkLst>
        <pc:docMk/>
      </pc:docMkLst>
      <pc:sldChg chg="addSp delSp modSp new">
        <pc:chgData name="Matthew Ennis" userId="S::ennis-m4@ulster.ac.uk::0b1f1f28-b782-48b8-800d-9df775a8c6ba" providerId="AD" clId="Web-{BA8199B6-16C5-498E-9D9C-5A9342B95E01}" dt="2023-03-13T11:55:28.675" v="12" actId="1076"/>
        <pc:sldMkLst>
          <pc:docMk/>
          <pc:sldMk cId="4074885174" sldId="265"/>
        </pc:sldMkLst>
        <pc:spChg chg="del">
          <ac:chgData name="Matthew Ennis" userId="S::ennis-m4@ulster.ac.uk::0b1f1f28-b782-48b8-800d-9df775a8c6ba" providerId="AD" clId="Web-{BA8199B6-16C5-498E-9D9C-5A9342B95E01}" dt="2023-03-13T11:54:23.438" v="1"/>
          <ac:spMkLst>
            <pc:docMk/>
            <pc:sldMk cId="4074885174" sldId="265"/>
            <ac:spMk id="2" creationId="{E97036D2-05EB-69C9-828E-65DCCC399AA7}"/>
          </ac:spMkLst>
        </pc:spChg>
        <pc:spChg chg="del">
          <ac:chgData name="Matthew Ennis" userId="S::ennis-m4@ulster.ac.uk::0b1f1f28-b782-48b8-800d-9df775a8c6ba" providerId="AD" clId="Web-{BA8199B6-16C5-498E-9D9C-5A9342B95E01}" dt="2023-03-13T11:54:25.720" v="2"/>
          <ac:spMkLst>
            <pc:docMk/>
            <pc:sldMk cId="4074885174" sldId="265"/>
            <ac:spMk id="3" creationId="{F2BDF0C5-FE96-F5A4-2084-B2F82C9C480B}"/>
          </ac:spMkLst>
        </pc:spChg>
        <pc:picChg chg="add mod">
          <ac:chgData name="Matthew Ennis" userId="S::ennis-m4@ulster.ac.uk::0b1f1f28-b782-48b8-800d-9df775a8c6ba" providerId="AD" clId="Web-{BA8199B6-16C5-498E-9D9C-5A9342B95E01}" dt="2023-03-13T11:54:44.673" v="5" actId="1076"/>
          <ac:picMkLst>
            <pc:docMk/>
            <pc:sldMk cId="4074885174" sldId="265"/>
            <ac:picMk id="4" creationId="{D4A9D348-52F7-A048-0B92-A7397B672A02}"/>
          </ac:picMkLst>
        </pc:picChg>
        <pc:picChg chg="add mod">
          <ac:chgData name="Matthew Ennis" userId="S::ennis-m4@ulster.ac.uk::0b1f1f28-b782-48b8-800d-9df775a8c6ba" providerId="AD" clId="Web-{BA8199B6-16C5-498E-9D9C-5A9342B95E01}" dt="2023-03-13T11:55:26.893" v="11" actId="1076"/>
          <ac:picMkLst>
            <pc:docMk/>
            <pc:sldMk cId="4074885174" sldId="265"/>
            <ac:picMk id="5" creationId="{C5EFE87F-0663-48EE-CF67-13C7ED394C00}"/>
          </ac:picMkLst>
        </pc:picChg>
        <pc:picChg chg="add mod">
          <ac:chgData name="Matthew Ennis" userId="S::ennis-m4@ulster.ac.uk::0b1f1f28-b782-48b8-800d-9df775a8c6ba" providerId="AD" clId="Web-{BA8199B6-16C5-498E-9D9C-5A9342B95E01}" dt="2023-03-13T11:55:28.675" v="12" actId="1076"/>
          <ac:picMkLst>
            <pc:docMk/>
            <pc:sldMk cId="4074885174" sldId="265"/>
            <ac:picMk id="6" creationId="{5C041B01-7B40-5143-C4EA-92D55A7FE884}"/>
          </ac:picMkLst>
        </pc:picChg>
      </pc:sldChg>
    </pc:docChg>
  </pc:docChgLst>
  <pc:docChgLst>
    <pc:chgData name="Matthew Ennis" userId="S::ennis-m4@ulster.ac.uk::0b1f1f28-b782-48b8-800d-9df775a8c6ba" providerId="AD" clId="Web-{8B162F3E-779F-4BBF-8722-0A17A464D7EA}"/>
    <pc:docChg chg="addSld modSld sldOrd">
      <pc:chgData name="Matthew Ennis" userId="S::ennis-m4@ulster.ac.uk::0b1f1f28-b782-48b8-800d-9df775a8c6ba" providerId="AD" clId="Web-{8B162F3E-779F-4BBF-8722-0A17A464D7EA}" dt="2023-03-08T13:35:52.595" v="57" actId="1076"/>
      <pc:docMkLst>
        <pc:docMk/>
      </pc:docMkLst>
      <pc:sldChg chg="ord">
        <pc:chgData name="Matthew Ennis" userId="S::ennis-m4@ulster.ac.uk::0b1f1f28-b782-48b8-800d-9df775a8c6ba" providerId="AD" clId="Web-{8B162F3E-779F-4BBF-8722-0A17A464D7EA}" dt="2023-03-08T13:29:29.053" v="0"/>
        <pc:sldMkLst>
          <pc:docMk/>
          <pc:sldMk cId="4198261168" sldId="260"/>
        </pc:sldMkLst>
      </pc:sldChg>
      <pc:sldChg chg="addSp delSp modSp new">
        <pc:chgData name="Matthew Ennis" userId="S::ennis-m4@ulster.ac.uk::0b1f1f28-b782-48b8-800d-9df775a8c6ba" providerId="AD" clId="Web-{8B162F3E-779F-4BBF-8722-0A17A464D7EA}" dt="2023-03-08T13:35:52.595" v="57" actId="1076"/>
        <pc:sldMkLst>
          <pc:docMk/>
          <pc:sldMk cId="2890105977" sldId="261"/>
        </pc:sldMkLst>
        <pc:spChg chg="del">
          <ac:chgData name="Matthew Ennis" userId="S::ennis-m4@ulster.ac.uk::0b1f1f28-b782-48b8-800d-9df775a8c6ba" providerId="AD" clId="Web-{8B162F3E-779F-4BBF-8722-0A17A464D7EA}" dt="2023-03-08T13:29:39.694" v="2"/>
          <ac:spMkLst>
            <pc:docMk/>
            <pc:sldMk cId="2890105977" sldId="261"/>
            <ac:spMk id="2" creationId="{0E3F1342-4C8A-B697-D0BB-BA7C377EBA47}"/>
          </ac:spMkLst>
        </pc:spChg>
        <pc:spChg chg="del">
          <ac:chgData name="Matthew Ennis" userId="S::ennis-m4@ulster.ac.uk::0b1f1f28-b782-48b8-800d-9df775a8c6ba" providerId="AD" clId="Web-{8B162F3E-779F-4BBF-8722-0A17A464D7EA}" dt="2023-03-08T13:29:41.694" v="3"/>
          <ac:spMkLst>
            <pc:docMk/>
            <pc:sldMk cId="2890105977" sldId="261"/>
            <ac:spMk id="3" creationId="{C22A5809-C227-590F-458F-B98D626B1971}"/>
          </ac:spMkLst>
        </pc:spChg>
        <pc:picChg chg="add del mod">
          <ac:chgData name="Matthew Ennis" userId="S::ennis-m4@ulster.ac.uk::0b1f1f28-b782-48b8-800d-9df775a8c6ba" providerId="AD" clId="Web-{8B162F3E-779F-4BBF-8722-0A17A464D7EA}" dt="2023-03-08T13:31:34.369" v="21"/>
          <ac:picMkLst>
            <pc:docMk/>
            <pc:sldMk cId="2890105977" sldId="261"/>
            <ac:picMk id="4" creationId="{4B1E72FA-35BD-DE71-F8B8-C0BD2D9A9B9A}"/>
          </ac:picMkLst>
        </pc:picChg>
        <pc:picChg chg="add del mod">
          <ac:chgData name="Matthew Ennis" userId="S::ennis-m4@ulster.ac.uk::0b1f1f28-b782-48b8-800d-9df775a8c6ba" providerId="AD" clId="Web-{8B162F3E-779F-4BBF-8722-0A17A464D7EA}" dt="2023-03-08T13:31:34.369" v="20"/>
          <ac:picMkLst>
            <pc:docMk/>
            <pc:sldMk cId="2890105977" sldId="261"/>
            <ac:picMk id="5" creationId="{0B5857E9-A636-1E30-62F7-3E8E80A791D4}"/>
          </ac:picMkLst>
        </pc:picChg>
        <pc:picChg chg="add del mod">
          <ac:chgData name="Matthew Ennis" userId="S::ennis-m4@ulster.ac.uk::0b1f1f28-b782-48b8-800d-9df775a8c6ba" providerId="AD" clId="Web-{8B162F3E-779F-4BBF-8722-0A17A464D7EA}" dt="2023-03-08T13:31:36.510" v="23"/>
          <ac:picMkLst>
            <pc:docMk/>
            <pc:sldMk cId="2890105977" sldId="261"/>
            <ac:picMk id="6" creationId="{28DEF33E-5B3F-0EB4-A873-292A87E15AC2}"/>
          </ac:picMkLst>
        </pc:picChg>
        <pc:picChg chg="add del mod">
          <ac:chgData name="Matthew Ennis" userId="S::ennis-m4@ulster.ac.uk::0b1f1f28-b782-48b8-800d-9df775a8c6ba" providerId="AD" clId="Web-{8B162F3E-779F-4BBF-8722-0A17A464D7EA}" dt="2023-03-08T13:31:36.494" v="22"/>
          <ac:picMkLst>
            <pc:docMk/>
            <pc:sldMk cId="2890105977" sldId="261"/>
            <ac:picMk id="7" creationId="{14E7F24E-F1BD-17D8-F95F-9FC7C69DD060}"/>
          </ac:picMkLst>
        </pc:picChg>
        <pc:picChg chg="add mod">
          <ac:chgData name="Matthew Ennis" userId="S::ennis-m4@ulster.ac.uk::0b1f1f28-b782-48b8-800d-9df775a8c6ba" providerId="AD" clId="Web-{8B162F3E-779F-4BBF-8722-0A17A464D7EA}" dt="2023-03-08T13:32:15.402" v="25" actId="1076"/>
          <ac:picMkLst>
            <pc:docMk/>
            <pc:sldMk cId="2890105977" sldId="261"/>
            <ac:picMk id="8" creationId="{0EE81E37-2685-DC76-A387-37AC7AB91698}"/>
          </ac:picMkLst>
        </pc:picChg>
        <pc:picChg chg="add mod">
          <ac:chgData name="Matthew Ennis" userId="S::ennis-m4@ulster.ac.uk::0b1f1f28-b782-48b8-800d-9df775a8c6ba" providerId="AD" clId="Web-{8B162F3E-779F-4BBF-8722-0A17A464D7EA}" dt="2023-03-08T13:32:36.277" v="27" actId="1076"/>
          <ac:picMkLst>
            <pc:docMk/>
            <pc:sldMk cId="2890105977" sldId="261"/>
            <ac:picMk id="9" creationId="{644DEA01-EAD3-767F-32F6-405370B75B27}"/>
          </ac:picMkLst>
        </pc:picChg>
        <pc:picChg chg="add mod">
          <ac:chgData name="Matthew Ennis" userId="S::ennis-m4@ulster.ac.uk::0b1f1f28-b782-48b8-800d-9df775a8c6ba" providerId="AD" clId="Web-{8B162F3E-779F-4BBF-8722-0A17A464D7EA}" dt="2023-03-08T13:34:09.248" v="42" actId="1076"/>
          <ac:picMkLst>
            <pc:docMk/>
            <pc:sldMk cId="2890105977" sldId="261"/>
            <ac:picMk id="10" creationId="{D03C3E07-BF7B-8083-3C85-E0F073702910}"/>
          </ac:picMkLst>
        </pc:picChg>
        <pc:picChg chg="add mod">
          <ac:chgData name="Matthew Ennis" userId="S::ennis-m4@ulster.ac.uk::0b1f1f28-b782-48b8-800d-9df775a8c6ba" providerId="AD" clId="Web-{8B162F3E-779F-4BBF-8722-0A17A464D7EA}" dt="2023-03-08T13:35:52.595" v="57" actId="1076"/>
          <ac:picMkLst>
            <pc:docMk/>
            <pc:sldMk cId="2890105977" sldId="261"/>
            <ac:picMk id="11" creationId="{082AD5A5-564A-828E-1DA9-FDFA3ECAAE85}"/>
          </ac:picMkLst>
        </pc:picChg>
      </pc:sldChg>
    </pc:docChg>
  </pc:docChgLst>
  <pc:docChgLst>
    <pc:chgData name="Watterson, Steven" userId="cf61b04a-aa43-4ee3-8959-7ff1016abf97" providerId="ADAL" clId="{3CD3E88C-DE83-43E7-A603-CFE48CAB4CFE}"/>
    <pc:docChg chg="custSel delSld modSld">
      <pc:chgData name="Watterson, Steven" userId="cf61b04a-aa43-4ee3-8959-7ff1016abf97" providerId="ADAL" clId="{3CD3E88C-DE83-43E7-A603-CFE48CAB4CFE}" dt="2023-03-03T17:32:31.607" v="172" actId="1076"/>
      <pc:docMkLst>
        <pc:docMk/>
      </pc:docMkLst>
      <pc:sldChg chg="addSp modSp mod">
        <pc:chgData name="Watterson, Steven" userId="cf61b04a-aa43-4ee3-8959-7ff1016abf97" providerId="ADAL" clId="{3CD3E88C-DE83-43E7-A603-CFE48CAB4CFE}" dt="2023-03-03T17:32:31.607" v="172" actId="1076"/>
        <pc:sldMkLst>
          <pc:docMk/>
          <pc:sldMk cId="647070112" sldId="257"/>
        </pc:sldMkLst>
        <pc:spChg chg="add mod">
          <ac:chgData name="Watterson, Steven" userId="cf61b04a-aa43-4ee3-8959-7ff1016abf97" providerId="ADAL" clId="{3CD3E88C-DE83-43E7-A603-CFE48CAB4CFE}" dt="2023-03-03T17:32:31.607" v="172" actId="1076"/>
          <ac:spMkLst>
            <pc:docMk/>
            <pc:sldMk cId="647070112" sldId="257"/>
            <ac:spMk id="4" creationId="{E879F23C-2F04-756C-CF20-DE0D45212631}"/>
          </ac:spMkLst>
        </pc:spChg>
        <pc:picChg chg="add mod">
          <ac:chgData name="Watterson, Steven" userId="cf61b04a-aa43-4ee3-8959-7ff1016abf97" providerId="ADAL" clId="{3CD3E88C-DE83-43E7-A603-CFE48CAB4CFE}" dt="2023-03-03T17:30:30.161" v="3" actId="1076"/>
          <ac:picMkLst>
            <pc:docMk/>
            <pc:sldMk cId="647070112" sldId="257"/>
            <ac:picMk id="2" creationId="{6C040F83-D662-6E51-8775-648B20F41282}"/>
          </ac:picMkLst>
        </pc:picChg>
        <pc:picChg chg="add mod">
          <ac:chgData name="Watterson, Steven" userId="cf61b04a-aa43-4ee3-8959-7ff1016abf97" providerId="ADAL" clId="{3CD3E88C-DE83-43E7-A603-CFE48CAB4CFE}" dt="2023-03-03T17:30:30.161" v="3" actId="1076"/>
          <ac:picMkLst>
            <pc:docMk/>
            <pc:sldMk cId="647070112" sldId="257"/>
            <ac:picMk id="3" creationId="{38470310-8B6A-E845-661E-71F151000E63}"/>
          </ac:picMkLst>
        </pc:picChg>
        <pc:picChg chg="mod">
          <ac:chgData name="Watterson, Steven" userId="cf61b04a-aa43-4ee3-8959-7ff1016abf97" providerId="ADAL" clId="{3CD3E88C-DE83-43E7-A603-CFE48CAB4CFE}" dt="2023-03-03T17:30:20.362" v="0" actId="1076"/>
          <ac:picMkLst>
            <pc:docMk/>
            <pc:sldMk cId="647070112" sldId="257"/>
            <ac:picMk id="5" creationId="{74AB3CF8-25B5-7A9B-FCDC-1DAC76FCDCD3}"/>
          </ac:picMkLst>
        </pc:picChg>
        <pc:picChg chg="mod">
          <ac:chgData name="Watterson, Steven" userId="cf61b04a-aa43-4ee3-8959-7ff1016abf97" providerId="ADAL" clId="{3CD3E88C-DE83-43E7-A603-CFE48CAB4CFE}" dt="2023-03-03T17:30:20.362" v="0" actId="1076"/>
          <ac:picMkLst>
            <pc:docMk/>
            <pc:sldMk cId="647070112" sldId="257"/>
            <ac:picMk id="6" creationId="{174D383B-E7A0-7AB0-0CBF-B76590D6041E}"/>
          </ac:picMkLst>
        </pc:picChg>
      </pc:sldChg>
      <pc:sldChg chg="delSp del mod">
        <pc:chgData name="Watterson, Steven" userId="cf61b04a-aa43-4ee3-8959-7ff1016abf97" providerId="ADAL" clId="{3CD3E88C-DE83-43E7-A603-CFE48CAB4CFE}" dt="2023-03-03T17:30:32.770" v="4" actId="47"/>
        <pc:sldMkLst>
          <pc:docMk/>
          <pc:sldMk cId="3279699649" sldId="258"/>
        </pc:sldMkLst>
        <pc:picChg chg="del">
          <ac:chgData name="Watterson, Steven" userId="cf61b04a-aa43-4ee3-8959-7ff1016abf97" providerId="ADAL" clId="{3CD3E88C-DE83-43E7-A603-CFE48CAB4CFE}" dt="2023-03-03T17:30:25.664" v="1" actId="21"/>
          <ac:picMkLst>
            <pc:docMk/>
            <pc:sldMk cId="3279699649" sldId="258"/>
            <ac:picMk id="4" creationId="{422C09E1-B320-4592-789B-F4B28F3B1DCB}"/>
          </ac:picMkLst>
        </pc:picChg>
        <pc:picChg chg="del">
          <ac:chgData name="Watterson, Steven" userId="cf61b04a-aa43-4ee3-8959-7ff1016abf97" providerId="ADAL" clId="{3CD3E88C-DE83-43E7-A603-CFE48CAB4CFE}" dt="2023-03-03T17:30:25.664" v="1" actId="21"/>
          <ac:picMkLst>
            <pc:docMk/>
            <pc:sldMk cId="3279699649" sldId="258"/>
            <ac:picMk id="5" creationId="{D0B03266-8105-5559-9AC0-153C6611CB71}"/>
          </ac:picMkLst>
        </pc:picChg>
      </pc:sldChg>
    </pc:docChg>
  </pc:docChgLst>
  <pc:docChgLst>
    <pc:chgData name="Matthew Ennis" userId="0b1f1f28-b782-48b8-800d-9df775a8c6ba" providerId="ADAL" clId="{83EB8446-91C9-437D-B702-2B998612FC6E}"/>
    <pc:docChg chg="undo redo custSel addSld delSld modSld sldOrd">
      <pc:chgData name="Matthew Ennis" userId="0b1f1f28-b782-48b8-800d-9df775a8c6ba" providerId="ADAL" clId="{83EB8446-91C9-437D-B702-2B998612FC6E}" dt="2023-06-21T14:08:16.852" v="5241"/>
      <pc:docMkLst>
        <pc:docMk/>
      </pc:docMkLst>
      <pc:sldChg chg="addSp delSp modSp mod ord">
        <pc:chgData name="Matthew Ennis" userId="0b1f1f28-b782-48b8-800d-9df775a8c6ba" providerId="ADAL" clId="{83EB8446-91C9-437D-B702-2B998612FC6E}" dt="2023-05-30T12:42:29.864" v="5230" actId="20577"/>
        <pc:sldMkLst>
          <pc:docMk/>
          <pc:sldMk cId="109857222" sldId="256"/>
        </pc:sldMkLst>
        <pc:spChg chg="add mod">
          <ac:chgData name="Matthew Ennis" userId="0b1f1f28-b782-48b8-800d-9df775a8c6ba" providerId="ADAL" clId="{83EB8446-91C9-437D-B702-2B998612FC6E}" dt="2023-05-30T12:42:29.864" v="5230" actId="20577"/>
          <ac:spMkLst>
            <pc:docMk/>
            <pc:sldMk cId="109857222" sldId="256"/>
            <ac:spMk id="2" creationId="{B0FD61A1-3900-0BD1-36F7-96E5A44F98E4}"/>
          </ac:spMkLst>
        </pc:spChg>
        <pc:spChg chg="add mod">
          <ac:chgData name="Matthew Ennis" userId="0b1f1f28-b782-48b8-800d-9df775a8c6ba" providerId="ADAL" clId="{83EB8446-91C9-437D-B702-2B998612FC6E}" dt="2023-05-05T13:05:57.107" v="2747" actId="1076"/>
          <ac:spMkLst>
            <pc:docMk/>
            <pc:sldMk cId="109857222" sldId="256"/>
            <ac:spMk id="3" creationId="{FB2B2A29-44AD-DD07-A184-2F00D098BADD}"/>
          </ac:spMkLst>
        </pc:spChg>
        <pc:spChg chg="add mod">
          <ac:chgData name="Matthew Ennis" userId="0b1f1f28-b782-48b8-800d-9df775a8c6ba" providerId="ADAL" clId="{83EB8446-91C9-437D-B702-2B998612FC6E}" dt="2023-05-05T13:05:51.898" v="2745" actId="1076"/>
          <ac:spMkLst>
            <pc:docMk/>
            <pc:sldMk cId="109857222" sldId="256"/>
            <ac:spMk id="4" creationId="{73945E42-BC2A-D5EA-DD44-68208FFF6C41}"/>
          </ac:spMkLst>
        </pc:spChg>
        <pc:picChg chg="del">
          <ac:chgData name="Matthew Ennis" userId="0b1f1f28-b782-48b8-800d-9df775a8c6ba" providerId="ADAL" clId="{83EB8446-91C9-437D-B702-2B998612FC6E}" dt="2023-03-11T17:35:08.344" v="1199" actId="478"/>
          <ac:picMkLst>
            <pc:docMk/>
            <pc:sldMk cId="109857222" sldId="256"/>
            <ac:picMk id="4" creationId="{1A5B36AC-7A91-677D-29F9-DF5137E6DC60}"/>
          </ac:picMkLst>
        </pc:picChg>
        <pc:picChg chg="del">
          <ac:chgData name="Matthew Ennis" userId="0b1f1f28-b782-48b8-800d-9df775a8c6ba" providerId="ADAL" clId="{83EB8446-91C9-437D-B702-2B998612FC6E}" dt="2023-03-11T17:35:06.807" v="1198" actId="478"/>
          <ac:picMkLst>
            <pc:docMk/>
            <pc:sldMk cId="109857222" sldId="256"/>
            <ac:picMk id="5" creationId="{8E60E46A-5206-6C20-1A14-D55DFDCD953C}"/>
          </ac:picMkLst>
        </pc:picChg>
        <pc:picChg chg="add mod">
          <ac:chgData name="Matthew Ennis" userId="0b1f1f28-b782-48b8-800d-9df775a8c6ba" providerId="ADAL" clId="{83EB8446-91C9-437D-B702-2B998612FC6E}" dt="2023-03-11T17:36:32.096" v="1210" actId="1076"/>
          <ac:picMkLst>
            <pc:docMk/>
            <pc:sldMk cId="109857222" sldId="256"/>
            <ac:picMk id="6" creationId="{C7A6F0BE-29C8-88CA-7B1D-57B39728E40E}"/>
          </ac:picMkLst>
        </pc:picChg>
        <pc:picChg chg="add mod">
          <ac:chgData name="Matthew Ennis" userId="0b1f1f28-b782-48b8-800d-9df775a8c6ba" providerId="ADAL" clId="{83EB8446-91C9-437D-B702-2B998612FC6E}" dt="2023-03-11T17:36:32.096" v="1210" actId="1076"/>
          <ac:picMkLst>
            <pc:docMk/>
            <pc:sldMk cId="109857222" sldId="256"/>
            <ac:picMk id="8" creationId="{37AE8F7F-DFDA-A6D9-8D1A-A6966A17CA1F}"/>
          </ac:picMkLst>
        </pc:picChg>
      </pc:sldChg>
      <pc:sldChg chg="addSp modSp mod">
        <pc:chgData name="Matthew Ennis" userId="0b1f1f28-b782-48b8-800d-9df775a8c6ba" providerId="ADAL" clId="{83EB8446-91C9-437D-B702-2B998612FC6E}" dt="2023-05-05T13:03:34.487" v="2708" actId="20577"/>
        <pc:sldMkLst>
          <pc:docMk/>
          <pc:sldMk cId="647070112" sldId="257"/>
        </pc:sldMkLst>
        <pc:spChg chg="add mod">
          <ac:chgData name="Matthew Ennis" userId="0b1f1f28-b782-48b8-800d-9df775a8c6ba" providerId="ADAL" clId="{83EB8446-91C9-437D-B702-2B998612FC6E}" dt="2023-05-05T13:02:55.115" v="2696" actId="1076"/>
          <ac:spMkLst>
            <pc:docMk/>
            <pc:sldMk cId="647070112" sldId="257"/>
            <ac:spMk id="7" creationId="{68D635EF-688B-EB54-2748-74AB1ED5F36C}"/>
          </ac:spMkLst>
        </pc:spChg>
        <pc:spChg chg="add mod">
          <ac:chgData name="Matthew Ennis" userId="0b1f1f28-b782-48b8-800d-9df775a8c6ba" providerId="ADAL" clId="{83EB8446-91C9-437D-B702-2B998612FC6E}" dt="2023-05-05T13:03:01.505" v="2700" actId="20577"/>
          <ac:spMkLst>
            <pc:docMk/>
            <pc:sldMk cId="647070112" sldId="257"/>
            <ac:spMk id="8" creationId="{BFC736A3-B871-C802-D797-39439B3EFF97}"/>
          </ac:spMkLst>
        </pc:spChg>
        <pc:spChg chg="add mod">
          <ac:chgData name="Matthew Ennis" userId="0b1f1f28-b782-48b8-800d-9df775a8c6ba" providerId="ADAL" clId="{83EB8446-91C9-437D-B702-2B998612FC6E}" dt="2023-05-05T13:03:18.653" v="2704" actId="20577"/>
          <ac:spMkLst>
            <pc:docMk/>
            <pc:sldMk cId="647070112" sldId="257"/>
            <ac:spMk id="9" creationId="{C9990291-774D-2691-A9D6-3984707F6411}"/>
          </ac:spMkLst>
        </pc:spChg>
        <pc:spChg chg="add mod">
          <ac:chgData name="Matthew Ennis" userId="0b1f1f28-b782-48b8-800d-9df775a8c6ba" providerId="ADAL" clId="{83EB8446-91C9-437D-B702-2B998612FC6E}" dt="2023-05-05T13:03:34.487" v="2708" actId="20577"/>
          <ac:spMkLst>
            <pc:docMk/>
            <pc:sldMk cId="647070112" sldId="257"/>
            <ac:spMk id="10" creationId="{967B2C42-EDAE-B4E7-708D-D67453F09C2E}"/>
          </ac:spMkLst>
        </pc:spChg>
        <pc:picChg chg="mod">
          <ac:chgData name="Matthew Ennis" userId="0b1f1f28-b782-48b8-800d-9df775a8c6ba" providerId="ADAL" clId="{83EB8446-91C9-437D-B702-2B998612FC6E}" dt="2023-03-08T18:46:40.425" v="1176" actId="1036"/>
          <ac:picMkLst>
            <pc:docMk/>
            <pc:sldMk cId="647070112" sldId="257"/>
            <ac:picMk id="2" creationId="{6C040F83-D662-6E51-8775-648B20F41282}"/>
          </ac:picMkLst>
        </pc:picChg>
      </pc:sldChg>
      <pc:sldChg chg="addSp delSp modSp new mod ord">
        <pc:chgData name="Matthew Ennis" userId="0b1f1f28-b782-48b8-800d-9df775a8c6ba" providerId="ADAL" clId="{83EB8446-91C9-437D-B702-2B998612FC6E}" dt="2023-05-30T12:42:26.895" v="5228" actId="20577"/>
        <pc:sldMkLst>
          <pc:docMk/>
          <pc:sldMk cId="1108920222" sldId="258"/>
        </pc:sldMkLst>
        <pc:spChg chg="add mod">
          <ac:chgData name="Matthew Ennis" userId="0b1f1f28-b782-48b8-800d-9df775a8c6ba" providerId="ADAL" clId="{83EB8446-91C9-437D-B702-2B998612FC6E}" dt="2023-05-30T12:42:26.895" v="5228" actId="20577"/>
          <ac:spMkLst>
            <pc:docMk/>
            <pc:sldMk cId="1108920222" sldId="258"/>
            <ac:spMk id="2" creationId="{D0EA0A52-E5F7-AA93-AF6F-EE66403E36DC}"/>
          </ac:spMkLst>
        </pc:spChg>
        <pc:spChg chg="del">
          <ac:chgData name="Matthew Ennis" userId="0b1f1f28-b782-48b8-800d-9df775a8c6ba" providerId="ADAL" clId="{83EB8446-91C9-437D-B702-2B998612FC6E}" dt="2023-03-05T19:37:39.257" v="1" actId="478"/>
          <ac:spMkLst>
            <pc:docMk/>
            <pc:sldMk cId="1108920222" sldId="258"/>
            <ac:spMk id="2" creationId="{F2693379-ED8F-5DFE-4171-8FB68E3CD9DA}"/>
          </ac:spMkLst>
        </pc:spChg>
        <pc:spChg chg="add mod">
          <ac:chgData name="Matthew Ennis" userId="0b1f1f28-b782-48b8-800d-9df775a8c6ba" providerId="ADAL" clId="{83EB8446-91C9-437D-B702-2B998612FC6E}" dt="2023-05-05T13:05:33.160" v="2738" actId="1076"/>
          <ac:spMkLst>
            <pc:docMk/>
            <pc:sldMk cId="1108920222" sldId="258"/>
            <ac:spMk id="3" creationId="{724D24A7-9101-538D-C722-7DBF16459A4F}"/>
          </ac:spMkLst>
        </pc:spChg>
        <pc:spChg chg="del">
          <ac:chgData name="Matthew Ennis" userId="0b1f1f28-b782-48b8-800d-9df775a8c6ba" providerId="ADAL" clId="{83EB8446-91C9-437D-B702-2B998612FC6E}" dt="2023-03-05T19:37:41.389" v="2" actId="478"/>
          <ac:spMkLst>
            <pc:docMk/>
            <pc:sldMk cId="1108920222" sldId="258"/>
            <ac:spMk id="3" creationId="{CF698198-A713-4527-B17E-E03FC9C0FABE}"/>
          </ac:spMkLst>
        </pc:spChg>
        <pc:spChg chg="add mod">
          <ac:chgData name="Matthew Ennis" userId="0b1f1f28-b782-48b8-800d-9df775a8c6ba" providerId="ADAL" clId="{83EB8446-91C9-437D-B702-2B998612FC6E}" dt="2023-05-05T13:05:26.341" v="2736" actId="1076"/>
          <ac:spMkLst>
            <pc:docMk/>
            <pc:sldMk cId="1108920222" sldId="258"/>
            <ac:spMk id="5" creationId="{E9E76A78-2DDB-A356-9298-AEB3BF6464F0}"/>
          </ac:spMkLst>
        </pc:spChg>
        <pc:picChg chg="add mod">
          <ac:chgData name="Matthew Ennis" userId="0b1f1f28-b782-48b8-800d-9df775a8c6ba" providerId="ADAL" clId="{83EB8446-91C9-437D-B702-2B998612FC6E}" dt="2023-03-11T17:28:37.443" v="1190" actId="1076"/>
          <ac:picMkLst>
            <pc:docMk/>
            <pc:sldMk cId="1108920222" sldId="258"/>
            <ac:picMk id="4" creationId="{650EE112-2BB6-C05F-5B8D-FF2F9C63594D}"/>
          </ac:picMkLst>
        </pc:picChg>
        <pc:picChg chg="add del mod">
          <ac:chgData name="Matthew Ennis" userId="0b1f1f28-b782-48b8-800d-9df775a8c6ba" providerId="ADAL" clId="{83EB8446-91C9-437D-B702-2B998612FC6E}" dt="2023-03-11T17:28:22.613" v="1184" actId="478"/>
          <ac:picMkLst>
            <pc:docMk/>
            <pc:sldMk cId="1108920222" sldId="258"/>
            <ac:picMk id="5" creationId="{D52A6D6F-5654-405B-780F-625729E8EED1}"/>
          </ac:picMkLst>
        </pc:picChg>
        <pc:picChg chg="add del mod">
          <ac:chgData name="Matthew Ennis" userId="0b1f1f28-b782-48b8-800d-9df775a8c6ba" providerId="ADAL" clId="{83EB8446-91C9-437D-B702-2B998612FC6E}" dt="2023-03-11T17:28:40.892" v="1191" actId="478"/>
          <ac:picMkLst>
            <pc:docMk/>
            <pc:sldMk cId="1108920222" sldId="258"/>
            <ac:picMk id="7" creationId="{9CED0460-94A0-B5FC-C9DC-C98A34B5CADB}"/>
          </ac:picMkLst>
        </pc:picChg>
        <pc:picChg chg="add mod">
          <ac:chgData name="Matthew Ennis" userId="0b1f1f28-b782-48b8-800d-9df775a8c6ba" providerId="ADAL" clId="{83EB8446-91C9-437D-B702-2B998612FC6E}" dt="2023-03-11T17:32:20.741" v="1197" actId="1076"/>
          <ac:picMkLst>
            <pc:docMk/>
            <pc:sldMk cId="1108920222" sldId="258"/>
            <ac:picMk id="8" creationId="{92893C6B-2A25-1B2E-4A50-E2556F2EAB4F}"/>
          </ac:picMkLst>
        </pc:picChg>
      </pc:sldChg>
      <pc:sldChg chg="addSp delSp modSp new mod">
        <pc:chgData name="Matthew Ennis" userId="0b1f1f28-b782-48b8-800d-9df775a8c6ba" providerId="ADAL" clId="{83EB8446-91C9-437D-B702-2B998612FC6E}" dt="2023-05-30T12:42:23.580" v="5226" actId="20577"/>
        <pc:sldMkLst>
          <pc:docMk/>
          <pc:sldMk cId="2543787325" sldId="259"/>
        </pc:sldMkLst>
        <pc:spChg chg="add del mod">
          <ac:chgData name="Matthew Ennis" userId="0b1f1f28-b782-48b8-800d-9df775a8c6ba" providerId="ADAL" clId="{83EB8446-91C9-437D-B702-2B998612FC6E}" dt="2023-05-05T13:06:26.293" v="2751" actId="478"/>
          <ac:spMkLst>
            <pc:docMk/>
            <pc:sldMk cId="2543787325" sldId="259"/>
            <ac:spMk id="2" creationId="{0E2EA59D-45B8-43ED-A282-AE0D0EFA78A2}"/>
          </ac:spMkLst>
        </pc:spChg>
        <pc:spChg chg="del">
          <ac:chgData name="Matthew Ennis" userId="0b1f1f28-b782-48b8-800d-9df775a8c6ba" providerId="ADAL" clId="{83EB8446-91C9-437D-B702-2B998612FC6E}" dt="2023-03-07T15:33:59.444" v="14" actId="478"/>
          <ac:spMkLst>
            <pc:docMk/>
            <pc:sldMk cId="2543787325" sldId="259"/>
            <ac:spMk id="2" creationId="{C97DA874-DE43-6E9D-B9C5-36BCAD71C51C}"/>
          </ac:spMkLst>
        </pc:spChg>
        <pc:spChg chg="del">
          <ac:chgData name="Matthew Ennis" userId="0b1f1f28-b782-48b8-800d-9df775a8c6ba" providerId="ADAL" clId="{83EB8446-91C9-437D-B702-2B998612FC6E}" dt="2023-03-07T15:34:00.930" v="15" actId="478"/>
          <ac:spMkLst>
            <pc:docMk/>
            <pc:sldMk cId="2543787325" sldId="259"/>
            <ac:spMk id="3" creationId="{A2F7A5A5-8815-CF0E-C4DD-C6713F6FBDA3}"/>
          </ac:spMkLst>
        </pc:spChg>
        <pc:spChg chg="add mod">
          <ac:chgData name="Matthew Ennis" userId="0b1f1f28-b782-48b8-800d-9df775a8c6ba" providerId="ADAL" clId="{83EB8446-91C9-437D-B702-2B998612FC6E}" dt="2023-05-30T12:42:23.580" v="5226" actId="20577"/>
          <ac:spMkLst>
            <pc:docMk/>
            <pc:sldMk cId="2543787325" sldId="259"/>
            <ac:spMk id="6" creationId="{C70D21E6-8A6E-E4A1-F76B-EFB9477B49F1}"/>
          </ac:spMkLst>
        </pc:spChg>
        <pc:picChg chg="add mod">
          <ac:chgData name="Matthew Ennis" userId="0b1f1f28-b782-48b8-800d-9df775a8c6ba" providerId="ADAL" clId="{83EB8446-91C9-437D-B702-2B998612FC6E}" dt="2023-03-11T17:27:54.827" v="1183" actId="1076"/>
          <ac:picMkLst>
            <pc:docMk/>
            <pc:sldMk cId="2543787325" sldId="259"/>
            <ac:picMk id="3" creationId="{A84B99CA-406F-2EBA-6552-6AA11ECF08D5}"/>
          </ac:picMkLst>
        </pc:picChg>
        <pc:picChg chg="add del mod">
          <ac:chgData name="Matthew Ennis" userId="0b1f1f28-b782-48b8-800d-9df775a8c6ba" providerId="ADAL" clId="{83EB8446-91C9-437D-B702-2B998612FC6E}" dt="2023-03-11T17:27:46.083" v="1178" actId="478"/>
          <ac:picMkLst>
            <pc:docMk/>
            <pc:sldMk cId="2543787325" sldId="259"/>
            <ac:picMk id="5" creationId="{C6316EE2-71E3-B45F-E7B4-2E64450CCD36}"/>
          </ac:picMkLst>
        </pc:picChg>
      </pc:sldChg>
      <pc:sldChg chg="addSp delSp modSp new del mod">
        <pc:chgData name="Matthew Ennis" userId="0b1f1f28-b782-48b8-800d-9df775a8c6ba" providerId="ADAL" clId="{83EB8446-91C9-437D-B702-2B998612FC6E}" dt="2023-03-11T17:59:07.872" v="1252" actId="47"/>
        <pc:sldMkLst>
          <pc:docMk/>
          <pc:sldMk cId="4198261168" sldId="260"/>
        </pc:sldMkLst>
        <pc:spChg chg="del">
          <ac:chgData name="Matthew Ennis" userId="0b1f1f28-b782-48b8-800d-9df775a8c6ba" providerId="ADAL" clId="{83EB8446-91C9-437D-B702-2B998612FC6E}" dt="2023-03-07T18:58:58.923" v="321" actId="478"/>
          <ac:spMkLst>
            <pc:docMk/>
            <pc:sldMk cId="4198261168" sldId="260"/>
            <ac:spMk id="2" creationId="{ED238C76-CBA3-6A06-4FA5-E99DEC01DED4}"/>
          </ac:spMkLst>
        </pc:spChg>
        <pc:spChg chg="add mod">
          <ac:chgData name="Matthew Ennis" userId="0b1f1f28-b782-48b8-800d-9df775a8c6ba" providerId="ADAL" clId="{83EB8446-91C9-437D-B702-2B998612FC6E}" dt="2023-03-11T17:52:46.965" v="1247" actId="20577"/>
          <ac:spMkLst>
            <pc:docMk/>
            <pc:sldMk cId="4198261168" sldId="260"/>
            <ac:spMk id="2" creationId="{F0BC41B3-1A64-2F43-EC29-D362B2EE8655}"/>
          </ac:spMkLst>
        </pc:spChg>
        <pc:spChg chg="del">
          <ac:chgData name="Matthew Ennis" userId="0b1f1f28-b782-48b8-800d-9df775a8c6ba" providerId="ADAL" clId="{83EB8446-91C9-437D-B702-2B998612FC6E}" dt="2023-03-07T18:59:03.322" v="322" actId="478"/>
          <ac:spMkLst>
            <pc:docMk/>
            <pc:sldMk cId="4198261168" sldId="260"/>
            <ac:spMk id="3" creationId="{015CBD02-C96F-CD7B-0E56-E375EC6D3C25}"/>
          </ac:spMkLst>
        </pc:spChg>
        <pc:picChg chg="add del mod">
          <ac:chgData name="Matthew Ennis" userId="0b1f1f28-b782-48b8-800d-9df775a8c6ba" providerId="ADAL" clId="{83EB8446-91C9-437D-B702-2B998612FC6E}" dt="2023-03-11T17:53:59.404" v="1249" actId="478"/>
          <ac:picMkLst>
            <pc:docMk/>
            <pc:sldMk cId="4198261168" sldId="260"/>
            <ac:picMk id="4" creationId="{313ADC77-ACC5-A782-0E9C-BE91FD9765DF}"/>
          </ac:picMkLst>
        </pc:picChg>
        <pc:picChg chg="add del mod">
          <ac:chgData name="Matthew Ennis" userId="0b1f1f28-b782-48b8-800d-9df775a8c6ba" providerId="ADAL" clId="{83EB8446-91C9-437D-B702-2B998612FC6E}" dt="2023-03-11T17:54:00.527" v="1250" actId="478"/>
          <ac:picMkLst>
            <pc:docMk/>
            <pc:sldMk cId="4198261168" sldId="260"/>
            <ac:picMk id="5" creationId="{315BE2FC-0713-88E3-2496-D05C4374336E}"/>
          </ac:picMkLst>
        </pc:picChg>
        <pc:picChg chg="add del mod">
          <ac:chgData name="Matthew Ennis" userId="0b1f1f28-b782-48b8-800d-9df775a8c6ba" providerId="ADAL" clId="{83EB8446-91C9-437D-B702-2B998612FC6E}" dt="2023-03-11T17:53:58.044" v="1248" actId="478"/>
          <ac:picMkLst>
            <pc:docMk/>
            <pc:sldMk cId="4198261168" sldId="260"/>
            <ac:picMk id="6" creationId="{F89E1015-20EF-6446-F236-D829790EC05F}"/>
          </ac:picMkLst>
        </pc:picChg>
        <pc:picChg chg="add mod">
          <ac:chgData name="Matthew Ennis" userId="0b1f1f28-b782-48b8-800d-9df775a8c6ba" providerId="ADAL" clId="{83EB8446-91C9-437D-B702-2B998612FC6E}" dt="2023-03-07T19:00:46.276" v="346" actId="1076"/>
          <ac:picMkLst>
            <pc:docMk/>
            <pc:sldMk cId="4198261168" sldId="260"/>
            <ac:picMk id="7" creationId="{8FAF3156-74C1-6F0A-5059-160B7C7659D4}"/>
          </ac:picMkLst>
        </pc:picChg>
      </pc:sldChg>
      <pc:sldChg chg="addSp delSp modSp del mod">
        <pc:chgData name="Matthew Ennis" userId="0b1f1f28-b782-48b8-800d-9df775a8c6ba" providerId="ADAL" clId="{83EB8446-91C9-437D-B702-2B998612FC6E}" dt="2023-03-11T17:59:06.597" v="1251" actId="47"/>
        <pc:sldMkLst>
          <pc:docMk/>
          <pc:sldMk cId="2890105977" sldId="261"/>
        </pc:sldMkLst>
        <pc:spChg chg="add mod">
          <ac:chgData name="Matthew Ennis" userId="0b1f1f28-b782-48b8-800d-9df775a8c6ba" providerId="ADAL" clId="{83EB8446-91C9-437D-B702-2B998612FC6E}" dt="2023-03-08T18:22:20.852" v="1061" actId="20577"/>
          <ac:spMkLst>
            <pc:docMk/>
            <pc:sldMk cId="2890105977" sldId="261"/>
            <ac:spMk id="2" creationId="{CFB4F68B-970C-167B-ABB8-0835C26A06CD}"/>
          </ac:spMkLst>
        </pc:spChg>
        <pc:picChg chg="del">
          <ac:chgData name="Matthew Ennis" userId="0b1f1f28-b782-48b8-800d-9df775a8c6ba" providerId="ADAL" clId="{83EB8446-91C9-437D-B702-2B998612FC6E}" dt="2023-03-11T17:52:02.195" v="1232" actId="478"/>
          <ac:picMkLst>
            <pc:docMk/>
            <pc:sldMk cId="2890105977" sldId="261"/>
            <ac:picMk id="8" creationId="{0EE81E37-2685-DC76-A387-37AC7AB91698}"/>
          </ac:picMkLst>
        </pc:picChg>
        <pc:picChg chg="del">
          <ac:chgData name="Matthew Ennis" userId="0b1f1f28-b782-48b8-800d-9df775a8c6ba" providerId="ADAL" clId="{83EB8446-91C9-437D-B702-2B998612FC6E}" dt="2023-03-11T17:52:00.617" v="1231" actId="478"/>
          <ac:picMkLst>
            <pc:docMk/>
            <pc:sldMk cId="2890105977" sldId="261"/>
            <ac:picMk id="9" creationId="{644DEA01-EAD3-767F-32F6-405370B75B27}"/>
          </ac:picMkLst>
        </pc:picChg>
      </pc:sldChg>
      <pc:sldChg chg="addSp delSp modSp new mod ord">
        <pc:chgData name="Matthew Ennis" userId="0b1f1f28-b782-48b8-800d-9df775a8c6ba" providerId="ADAL" clId="{83EB8446-91C9-437D-B702-2B998612FC6E}" dt="2023-06-21T14:08:16.852" v="5241"/>
        <pc:sldMkLst>
          <pc:docMk/>
          <pc:sldMk cId="2930088425" sldId="262"/>
        </pc:sldMkLst>
        <pc:spChg chg="del">
          <ac:chgData name="Matthew Ennis" userId="0b1f1f28-b782-48b8-800d-9df775a8c6ba" providerId="ADAL" clId="{83EB8446-91C9-437D-B702-2B998612FC6E}" dt="2023-03-08T18:19:21.398" v="987" actId="478"/>
          <ac:spMkLst>
            <pc:docMk/>
            <pc:sldMk cId="2930088425" sldId="262"/>
            <ac:spMk id="2" creationId="{87DED351-C5F7-0F50-44C9-B810C24DADE3}"/>
          </ac:spMkLst>
        </pc:spChg>
        <pc:spChg chg="add del mod">
          <ac:chgData name="Matthew Ennis" userId="0b1f1f28-b782-48b8-800d-9df775a8c6ba" providerId="ADAL" clId="{83EB8446-91C9-437D-B702-2B998612FC6E}" dt="2023-05-05T13:06:18.174" v="2750" actId="478"/>
          <ac:spMkLst>
            <pc:docMk/>
            <pc:sldMk cId="2930088425" sldId="262"/>
            <ac:spMk id="2" creationId="{BD688500-91ED-83D6-00D0-60B083D1C81D}"/>
          </ac:spMkLst>
        </pc:spChg>
        <pc:spChg chg="del">
          <ac:chgData name="Matthew Ennis" userId="0b1f1f28-b782-48b8-800d-9df775a8c6ba" providerId="ADAL" clId="{83EB8446-91C9-437D-B702-2B998612FC6E}" dt="2023-03-08T18:19:23.300" v="988" actId="478"/>
          <ac:spMkLst>
            <pc:docMk/>
            <pc:sldMk cId="2930088425" sldId="262"/>
            <ac:spMk id="3" creationId="{63279C2F-6CAD-D2DB-33CC-A4B22677426B}"/>
          </ac:spMkLst>
        </pc:spChg>
        <pc:spChg chg="add del mod">
          <ac:chgData name="Matthew Ennis" userId="0b1f1f28-b782-48b8-800d-9df775a8c6ba" providerId="ADAL" clId="{83EB8446-91C9-437D-B702-2B998612FC6E}" dt="2023-05-30T12:42:32.993" v="5232" actId="20577"/>
          <ac:spMkLst>
            <pc:docMk/>
            <pc:sldMk cId="2930088425" sldId="262"/>
            <ac:spMk id="6" creationId="{672C4BDC-6A86-5837-9623-AD8F07726F37}"/>
          </ac:spMkLst>
        </pc:spChg>
        <pc:picChg chg="add mod">
          <ac:chgData name="Matthew Ennis" userId="0b1f1f28-b782-48b8-800d-9df775a8c6ba" providerId="ADAL" clId="{83EB8446-91C9-437D-B702-2B998612FC6E}" dt="2023-03-11T17:39:25.731" v="1223" actId="1076"/>
          <ac:picMkLst>
            <pc:docMk/>
            <pc:sldMk cId="2930088425" sldId="262"/>
            <ac:picMk id="3" creationId="{FF17F476-9E7E-25EB-DF17-73FDCB48E5FD}"/>
          </ac:picMkLst>
        </pc:picChg>
        <pc:picChg chg="add del mod">
          <ac:chgData name="Matthew Ennis" userId="0b1f1f28-b782-48b8-800d-9df775a8c6ba" providerId="ADAL" clId="{83EB8446-91C9-437D-B702-2B998612FC6E}" dt="2023-03-11T17:39:07.243" v="1217" actId="478"/>
          <ac:picMkLst>
            <pc:docMk/>
            <pc:sldMk cId="2930088425" sldId="262"/>
            <ac:picMk id="5" creationId="{DF163384-574D-0031-22CF-2C927413B3CC}"/>
          </ac:picMkLst>
        </pc:picChg>
      </pc:sldChg>
      <pc:sldChg chg="addSp delSp modSp new mod">
        <pc:chgData name="Matthew Ennis" userId="0b1f1f28-b782-48b8-800d-9df775a8c6ba" providerId="ADAL" clId="{83EB8446-91C9-437D-B702-2B998612FC6E}" dt="2023-05-30T12:42:36.416" v="5234" actId="20577"/>
        <pc:sldMkLst>
          <pc:docMk/>
          <pc:sldMk cId="2873796767" sldId="263"/>
        </pc:sldMkLst>
        <pc:spChg chg="del">
          <ac:chgData name="Matthew Ennis" userId="0b1f1f28-b782-48b8-800d-9df775a8c6ba" providerId="ADAL" clId="{83EB8446-91C9-437D-B702-2B998612FC6E}" dt="2023-03-08T18:19:39.410" v="990" actId="478"/>
          <ac:spMkLst>
            <pc:docMk/>
            <pc:sldMk cId="2873796767" sldId="263"/>
            <ac:spMk id="2" creationId="{60FBED37-CF26-6273-5F2E-1C23C339EFEE}"/>
          </ac:spMkLst>
        </pc:spChg>
        <pc:spChg chg="del">
          <ac:chgData name="Matthew Ennis" userId="0b1f1f28-b782-48b8-800d-9df775a8c6ba" providerId="ADAL" clId="{83EB8446-91C9-437D-B702-2B998612FC6E}" dt="2023-03-08T18:19:40.789" v="991" actId="478"/>
          <ac:spMkLst>
            <pc:docMk/>
            <pc:sldMk cId="2873796767" sldId="263"/>
            <ac:spMk id="3" creationId="{684E217B-4496-0486-9F6F-77E4071A91C8}"/>
          </ac:spMkLst>
        </pc:spChg>
        <pc:spChg chg="add mod">
          <ac:chgData name="Matthew Ennis" userId="0b1f1f28-b782-48b8-800d-9df775a8c6ba" providerId="ADAL" clId="{83EB8446-91C9-437D-B702-2B998612FC6E}" dt="2023-05-30T12:42:36.416" v="5234" actId="20577"/>
          <ac:spMkLst>
            <pc:docMk/>
            <pc:sldMk cId="2873796767" sldId="263"/>
            <ac:spMk id="6" creationId="{580F5F83-A455-2E73-933B-854BD1A4CC14}"/>
          </ac:spMkLst>
        </pc:spChg>
        <pc:picChg chg="add mod">
          <ac:chgData name="Matthew Ennis" userId="0b1f1f28-b782-48b8-800d-9df775a8c6ba" providerId="ADAL" clId="{83EB8446-91C9-437D-B702-2B998612FC6E}" dt="2023-03-11T17:39:55.144" v="1230" actId="1076"/>
          <ac:picMkLst>
            <pc:docMk/>
            <pc:sldMk cId="2873796767" sldId="263"/>
            <ac:picMk id="3" creationId="{F1BDA3BC-A071-4C26-499E-D3920A97349A}"/>
          </ac:picMkLst>
        </pc:picChg>
        <pc:picChg chg="add del mod modCrop">
          <ac:chgData name="Matthew Ennis" userId="0b1f1f28-b782-48b8-800d-9df775a8c6ba" providerId="ADAL" clId="{83EB8446-91C9-437D-B702-2B998612FC6E}" dt="2023-03-11T17:39:46.987" v="1224" actId="478"/>
          <ac:picMkLst>
            <pc:docMk/>
            <pc:sldMk cId="2873796767" sldId="263"/>
            <ac:picMk id="5" creationId="{03F94CC5-29BB-7D44-CBA4-95582F52A9CB}"/>
          </ac:picMkLst>
        </pc:picChg>
      </pc:sldChg>
      <pc:sldChg chg="delSp new del mod">
        <pc:chgData name="Matthew Ennis" userId="0b1f1f28-b782-48b8-800d-9df775a8c6ba" providerId="ADAL" clId="{83EB8446-91C9-437D-B702-2B998612FC6E}" dt="2023-03-08T18:23:14.447" v="1159" actId="47"/>
        <pc:sldMkLst>
          <pc:docMk/>
          <pc:sldMk cId="1471564268" sldId="264"/>
        </pc:sldMkLst>
        <pc:spChg chg="del">
          <ac:chgData name="Matthew Ennis" userId="0b1f1f28-b782-48b8-800d-9df775a8c6ba" providerId="ADAL" clId="{83EB8446-91C9-437D-B702-2B998612FC6E}" dt="2023-03-08T18:23:13.012" v="1158" actId="478"/>
          <ac:spMkLst>
            <pc:docMk/>
            <pc:sldMk cId="1471564268" sldId="264"/>
            <ac:spMk id="2" creationId="{10BA3854-5FE9-26BF-811C-9A66E96942AC}"/>
          </ac:spMkLst>
        </pc:spChg>
      </pc:sldChg>
      <pc:sldChg chg="addSp delSp modSp new add del mod">
        <pc:chgData name="Matthew Ennis" userId="0b1f1f28-b782-48b8-800d-9df775a8c6ba" providerId="ADAL" clId="{83EB8446-91C9-437D-B702-2B998612FC6E}" dt="2023-04-11T08:33:28.593" v="2606" actId="47"/>
        <pc:sldMkLst>
          <pc:docMk/>
          <pc:sldMk cId="2546948392" sldId="264"/>
        </pc:sldMkLst>
        <pc:spChg chg="del">
          <ac:chgData name="Matthew Ennis" userId="0b1f1f28-b782-48b8-800d-9df775a8c6ba" providerId="ADAL" clId="{83EB8446-91C9-437D-B702-2B998612FC6E}" dt="2023-03-12T22:39:51.319" v="1264" actId="478"/>
          <ac:spMkLst>
            <pc:docMk/>
            <pc:sldMk cId="2546948392" sldId="264"/>
            <ac:spMk id="2" creationId="{14D7388D-4F04-8F77-1A34-BA69FE964CD8}"/>
          </ac:spMkLst>
        </pc:spChg>
        <pc:spChg chg="del mod">
          <ac:chgData name="Matthew Ennis" userId="0b1f1f28-b782-48b8-800d-9df775a8c6ba" providerId="ADAL" clId="{83EB8446-91C9-437D-B702-2B998612FC6E}" dt="2023-03-12T22:39:53.058" v="1266" actId="478"/>
          <ac:spMkLst>
            <pc:docMk/>
            <pc:sldMk cId="2546948392" sldId="264"/>
            <ac:spMk id="3" creationId="{BCF6AE0C-4801-8A9C-D116-0333BA20042D}"/>
          </ac:spMkLst>
        </pc:spChg>
        <pc:spChg chg="add mod">
          <ac:chgData name="Matthew Ennis" userId="0b1f1f28-b782-48b8-800d-9df775a8c6ba" providerId="ADAL" clId="{83EB8446-91C9-437D-B702-2B998612FC6E}" dt="2023-03-23T19:16:39.251" v="2431" actId="20577"/>
          <ac:spMkLst>
            <pc:docMk/>
            <pc:sldMk cId="2546948392" sldId="264"/>
            <ac:spMk id="10" creationId="{DBEFA001-83C8-6E60-B6DA-26BEAF040F2F}"/>
          </ac:spMkLst>
        </pc:spChg>
        <pc:picChg chg="add del mod">
          <ac:chgData name="Matthew Ennis" userId="0b1f1f28-b782-48b8-800d-9df775a8c6ba" providerId="ADAL" clId="{83EB8446-91C9-437D-B702-2B998612FC6E}" dt="2023-03-19T22:04:37.989" v="2394" actId="478"/>
          <ac:picMkLst>
            <pc:docMk/>
            <pc:sldMk cId="2546948392" sldId="264"/>
            <ac:picMk id="3" creationId="{E48F467A-B990-FF83-0BBF-1458C799DB78}"/>
          </ac:picMkLst>
        </pc:picChg>
        <pc:picChg chg="add del mod">
          <ac:chgData name="Matthew Ennis" userId="0b1f1f28-b782-48b8-800d-9df775a8c6ba" providerId="ADAL" clId="{83EB8446-91C9-437D-B702-2B998612FC6E}" dt="2023-03-23T19:16:38.887" v="2430" actId="478"/>
          <ac:picMkLst>
            <pc:docMk/>
            <pc:sldMk cId="2546948392" sldId="264"/>
            <ac:picMk id="4" creationId="{98783C65-148A-42EE-48A7-27032230DC5C}"/>
          </ac:picMkLst>
        </pc:picChg>
        <pc:picChg chg="add del mod">
          <ac:chgData name="Matthew Ennis" userId="0b1f1f28-b782-48b8-800d-9df775a8c6ba" providerId="ADAL" clId="{83EB8446-91C9-437D-B702-2B998612FC6E}" dt="2023-03-18T18:06:21.843" v="1617" actId="478"/>
          <ac:picMkLst>
            <pc:docMk/>
            <pc:sldMk cId="2546948392" sldId="264"/>
            <ac:picMk id="5" creationId="{7C3AC9AE-669A-A8F4-CA0D-64C5CF93A312}"/>
          </ac:picMkLst>
        </pc:picChg>
        <pc:picChg chg="add del mod">
          <ac:chgData name="Matthew Ennis" userId="0b1f1f28-b782-48b8-800d-9df775a8c6ba" providerId="ADAL" clId="{83EB8446-91C9-437D-B702-2B998612FC6E}" dt="2023-03-19T22:04:47.638" v="2400" actId="478"/>
          <ac:picMkLst>
            <pc:docMk/>
            <pc:sldMk cId="2546948392" sldId="264"/>
            <ac:picMk id="6" creationId="{9CF453C4-8959-FF83-16F6-000EA1233D78}"/>
          </ac:picMkLst>
        </pc:picChg>
        <pc:picChg chg="add del mod">
          <ac:chgData name="Matthew Ennis" userId="0b1f1f28-b782-48b8-800d-9df775a8c6ba" providerId="ADAL" clId="{83EB8446-91C9-437D-B702-2B998612FC6E}" dt="2023-03-23T19:16:38.445" v="2429" actId="478"/>
          <ac:picMkLst>
            <pc:docMk/>
            <pc:sldMk cId="2546948392" sldId="264"/>
            <ac:picMk id="7" creationId="{D2522CAA-A4A9-2D95-68C2-F0DD970535B9}"/>
          </ac:picMkLst>
        </pc:picChg>
        <pc:picChg chg="add del mod">
          <ac:chgData name="Matthew Ennis" userId="0b1f1f28-b782-48b8-800d-9df775a8c6ba" providerId="ADAL" clId="{83EB8446-91C9-437D-B702-2B998612FC6E}" dt="2023-03-18T18:06:23.557" v="1618" actId="478"/>
          <ac:picMkLst>
            <pc:docMk/>
            <pc:sldMk cId="2546948392" sldId="264"/>
            <ac:picMk id="7" creationId="{F15DA728-092E-4A41-5935-49E844FD19E5}"/>
          </ac:picMkLst>
        </pc:picChg>
        <pc:picChg chg="add del mod">
          <ac:chgData name="Matthew Ennis" userId="0b1f1f28-b782-48b8-800d-9df775a8c6ba" providerId="ADAL" clId="{83EB8446-91C9-437D-B702-2B998612FC6E}" dt="2023-03-23T19:16:37.780" v="2428" actId="478"/>
          <ac:picMkLst>
            <pc:docMk/>
            <pc:sldMk cId="2546948392" sldId="264"/>
            <ac:picMk id="8" creationId="{DCF26F4C-DDB7-4137-15BA-050E054968FD}"/>
          </ac:picMkLst>
        </pc:picChg>
        <pc:picChg chg="add del mod">
          <ac:chgData name="Matthew Ennis" userId="0b1f1f28-b782-48b8-800d-9df775a8c6ba" providerId="ADAL" clId="{83EB8446-91C9-437D-B702-2B998612FC6E}" dt="2023-03-23T19:16:37.780" v="2428" actId="478"/>
          <ac:picMkLst>
            <pc:docMk/>
            <pc:sldMk cId="2546948392" sldId="264"/>
            <ac:picMk id="9" creationId="{AB707B2D-3936-6774-CFC0-8D69B81B03B1}"/>
          </ac:picMkLst>
        </pc:picChg>
      </pc:sldChg>
      <pc:sldChg chg="addSp modSp mod">
        <pc:chgData name="Matthew Ennis" userId="0b1f1f28-b782-48b8-800d-9df775a8c6ba" providerId="ADAL" clId="{83EB8446-91C9-437D-B702-2B998612FC6E}" dt="2023-05-05T13:22:14.940" v="3656" actId="20577"/>
        <pc:sldMkLst>
          <pc:docMk/>
          <pc:sldMk cId="4074885174" sldId="265"/>
        </pc:sldMkLst>
        <pc:spChg chg="add mod">
          <ac:chgData name="Matthew Ennis" userId="0b1f1f28-b782-48b8-800d-9df775a8c6ba" providerId="ADAL" clId="{83EB8446-91C9-437D-B702-2B998612FC6E}" dt="2023-05-05T13:22:14.940" v="3656" actId="20577"/>
          <ac:spMkLst>
            <pc:docMk/>
            <pc:sldMk cId="4074885174" sldId="265"/>
            <ac:spMk id="2" creationId="{A19843FE-C8D6-0F62-9EFD-64C395524AF5}"/>
          </ac:spMkLst>
        </pc:spChg>
        <pc:spChg chg="add mod">
          <ac:chgData name="Matthew Ennis" userId="0b1f1f28-b782-48b8-800d-9df775a8c6ba" providerId="ADAL" clId="{83EB8446-91C9-437D-B702-2B998612FC6E}" dt="2023-05-05T13:03:56.298" v="2712" actId="20577"/>
          <ac:spMkLst>
            <pc:docMk/>
            <pc:sldMk cId="4074885174" sldId="265"/>
            <ac:spMk id="3" creationId="{03551054-702E-9BDA-4D7D-08535C1B9041}"/>
          </ac:spMkLst>
        </pc:spChg>
        <pc:spChg chg="add mod">
          <ac:chgData name="Matthew Ennis" userId="0b1f1f28-b782-48b8-800d-9df775a8c6ba" providerId="ADAL" clId="{83EB8446-91C9-437D-B702-2B998612FC6E}" dt="2023-05-05T13:04:20.906" v="2722" actId="1076"/>
          <ac:spMkLst>
            <pc:docMk/>
            <pc:sldMk cId="4074885174" sldId="265"/>
            <ac:spMk id="7" creationId="{EDA525E2-7657-38C6-0A0F-A5FC6AD4B66D}"/>
          </ac:spMkLst>
        </pc:spChg>
        <pc:spChg chg="add mod">
          <ac:chgData name="Matthew Ennis" userId="0b1f1f28-b782-48b8-800d-9df775a8c6ba" providerId="ADAL" clId="{83EB8446-91C9-437D-B702-2B998612FC6E}" dt="2023-05-05T13:04:25.609" v="2723" actId="1076"/>
          <ac:spMkLst>
            <pc:docMk/>
            <pc:sldMk cId="4074885174" sldId="265"/>
            <ac:spMk id="8" creationId="{62703EFF-29A2-5242-B6D2-4C92BF134FB5}"/>
          </ac:spMkLst>
        </pc:spChg>
      </pc:sldChg>
      <pc:sldChg chg="addSp delSp modSp new add del mod ord">
        <pc:chgData name="Matthew Ennis" userId="0b1f1f28-b782-48b8-800d-9df775a8c6ba" providerId="ADAL" clId="{83EB8446-91C9-437D-B702-2B998612FC6E}" dt="2023-04-11T08:33:27.731" v="2605" actId="47"/>
        <pc:sldMkLst>
          <pc:docMk/>
          <pc:sldMk cId="2995051722" sldId="266"/>
        </pc:sldMkLst>
        <pc:spChg chg="del mod">
          <ac:chgData name="Matthew Ennis" userId="0b1f1f28-b782-48b8-800d-9df775a8c6ba" providerId="ADAL" clId="{83EB8446-91C9-437D-B702-2B998612FC6E}" dt="2023-03-13T14:01:31.449" v="1484" actId="478"/>
          <ac:spMkLst>
            <pc:docMk/>
            <pc:sldMk cId="2995051722" sldId="266"/>
            <ac:spMk id="2" creationId="{BAC2A170-4771-559D-85F8-A93A83955898}"/>
          </ac:spMkLst>
        </pc:spChg>
        <pc:spChg chg="del">
          <ac:chgData name="Matthew Ennis" userId="0b1f1f28-b782-48b8-800d-9df775a8c6ba" providerId="ADAL" clId="{83EB8446-91C9-437D-B702-2B998612FC6E}" dt="2023-03-13T14:01:28.518" v="1482" actId="478"/>
          <ac:spMkLst>
            <pc:docMk/>
            <pc:sldMk cId="2995051722" sldId="266"/>
            <ac:spMk id="3" creationId="{B07FF06C-294D-B384-B880-C94046778080}"/>
          </ac:spMkLst>
        </pc:spChg>
        <pc:spChg chg="add del mod">
          <ac:chgData name="Matthew Ennis" userId="0b1f1f28-b782-48b8-800d-9df775a8c6ba" providerId="ADAL" clId="{83EB8446-91C9-437D-B702-2B998612FC6E}" dt="2023-04-11T08:33:04.217" v="2597" actId="478"/>
          <ac:spMkLst>
            <pc:docMk/>
            <pc:sldMk cId="2995051722" sldId="266"/>
            <ac:spMk id="6" creationId="{DA394C30-65A0-B994-E893-11116EC0223C}"/>
          </ac:spMkLst>
        </pc:spChg>
        <pc:picChg chg="add del mod">
          <ac:chgData name="Matthew Ennis" userId="0b1f1f28-b782-48b8-800d-9df775a8c6ba" providerId="ADAL" clId="{83EB8446-91C9-437D-B702-2B998612FC6E}" dt="2023-03-19T22:03:52.712" v="2388" actId="478"/>
          <ac:picMkLst>
            <pc:docMk/>
            <pc:sldMk cId="2995051722" sldId="266"/>
            <ac:picMk id="3" creationId="{9035E013-C402-4A81-43C2-500B378EE966}"/>
          </ac:picMkLst>
        </pc:picChg>
        <pc:picChg chg="add del mod">
          <ac:chgData name="Matthew Ennis" userId="0b1f1f28-b782-48b8-800d-9df775a8c6ba" providerId="ADAL" clId="{83EB8446-91C9-437D-B702-2B998612FC6E}" dt="2023-04-11T08:33:05.457" v="2598" actId="478"/>
          <ac:picMkLst>
            <pc:docMk/>
            <pc:sldMk cId="2995051722" sldId="266"/>
            <ac:picMk id="4" creationId="{FEC83817-899E-EE5B-566F-6BCC90E21312}"/>
          </ac:picMkLst>
        </pc:picChg>
        <pc:picChg chg="add del mod">
          <ac:chgData name="Matthew Ennis" userId="0b1f1f28-b782-48b8-800d-9df775a8c6ba" providerId="ADAL" clId="{83EB8446-91C9-437D-B702-2B998612FC6E}" dt="2023-03-18T18:05:15.200" v="1611" actId="478"/>
          <ac:picMkLst>
            <pc:docMk/>
            <pc:sldMk cId="2995051722" sldId="266"/>
            <ac:picMk id="5" creationId="{93CBF816-7698-9E77-6A2D-BDBAE4C74103}"/>
          </ac:picMkLst>
        </pc:picChg>
      </pc:sldChg>
      <pc:sldChg chg="addSp delSp modSp new add del mod">
        <pc:chgData name="Matthew Ennis" userId="0b1f1f28-b782-48b8-800d-9df775a8c6ba" providerId="ADAL" clId="{83EB8446-91C9-437D-B702-2B998612FC6E}" dt="2023-04-11T08:33:51.033" v="2609" actId="47"/>
        <pc:sldMkLst>
          <pc:docMk/>
          <pc:sldMk cId="2931143980" sldId="267"/>
        </pc:sldMkLst>
        <pc:spChg chg="del mod">
          <ac:chgData name="Matthew Ennis" userId="0b1f1f28-b782-48b8-800d-9df775a8c6ba" providerId="ADAL" clId="{83EB8446-91C9-437D-B702-2B998612FC6E}" dt="2023-03-18T21:28:12.366" v="1634" actId="478"/>
          <ac:spMkLst>
            <pc:docMk/>
            <pc:sldMk cId="2931143980" sldId="267"/>
            <ac:spMk id="2" creationId="{5A194779-233F-DCC6-E0A4-05FAC208CBEC}"/>
          </ac:spMkLst>
        </pc:spChg>
        <pc:spChg chg="del">
          <ac:chgData name="Matthew Ennis" userId="0b1f1f28-b782-48b8-800d-9df775a8c6ba" providerId="ADAL" clId="{83EB8446-91C9-437D-B702-2B998612FC6E}" dt="2023-03-18T21:28:10.531" v="1632" actId="478"/>
          <ac:spMkLst>
            <pc:docMk/>
            <pc:sldMk cId="2931143980" sldId="267"/>
            <ac:spMk id="3" creationId="{B9BD54B7-EBCF-1040-714A-0CFF5D8F3381}"/>
          </ac:spMkLst>
        </pc:spChg>
        <pc:spChg chg="add mod">
          <ac:chgData name="Matthew Ennis" userId="0b1f1f28-b782-48b8-800d-9df775a8c6ba" providerId="ADAL" clId="{83EB8446-91C9-437D-B702-2B998612FC6E}" dt="2023-03-18T21:46:22.011" v="2196" actId="20577"/>
          <ac:spMkLst>
            <pc:docMk/>
            <pc:sldMk cId="2931143980" sldId="267"/>
            <ac:spMk id="12" creationId="{2644BC49-0E51-C2C0-53FF-A7428CE22CCC}"/>
          </ac:spMkLst>
        </pc:spChg>
        <pc:picChg chg="add mod">
          <ac:chgData name="Matthew Ennis" userId="0b1f1f28-b782-48b8-800d-9df775a8c6ba" providerId="ADAL" clId="{83EB8446-91C9-437D-B702-2B998612FC6E}" dt="2023-03-19T22:05:38.450" v="2414" actId="1076"/>
          <ac:picMkLst>
            <pc:docMk/>
            <pc:sldMk cId="2931143980" sldId="267"/>
            <ac:picMk id="3" creationId="{CF29FE8A-D21E-87B6-F002-59B482D5BAF3}"/>
          </ac:picMkLst>
        </pc:picChg>
        <pc:picChg chg="add del mod">
          <ac:chgData name="Matthew Ennis" userId="0b1f1f28-b782-48b8-800d-9df775a8c6ba" providerId="ADAL" clId="{83EB8446-91C9-437D-B702-2B998612FC6E}" dt="2023-03-18T21:37:46.960" v="1654" actId="478"/>
          <ac:picMkLst>
            <pc:docMk/>
            <pc:sldMk cId="2931143980" sldId="267"/>
            <ac:picMk id="5" creationId="{8FF25ED2-C4E7-FA79-6394-39788F659B3B}"/>
          </ac:picMkLst>
        </pc:picChg>
        <pc:picChg chg="add mod">
          <ac:chgData name="Matthew Ennis" userId="0b1f1f28-b782-48b8-800d-9df775a8c6ba" providerId="ADAL" clId="{83EB8446-91C9-437D-B702-2B998612FC6E}" dt="2023-03-19T22:06:07.156" v="2419" actId="1076"/>
          <ac:picMkLst>
            <pc:docMk/>
            <pc:sldMk cId="2931143980" sldId="267"/>
            <ac:picMk id="5" creationId="{D2D7170B-9B5A-DD92-B47D-4FEAEB2155F9}"/>
          </ac:picMkLst>
        </pc:picChg>
        <pc:picChg chg="add del mod">
          <ac:chgData name="Matthew Ennis" userId="0b1f1f28-b782-48b8-800d-9df775a8c6ba" providerId="ADAL" clId="{83EB8446-91C9-437D-B702-2B998612FC6E}" dt="2023-03-18T21:37:57.912" v="1660" actId="478"/>
          <ac:picMkLst>
            <pc:docMk/>
            <pc:sldMk cId="2931143980" sldId="267"/>
            <ac:picMk id="7" creationId="{3052A6F8-203A-74BD-5689-37CF914C9837}"/>
          </ac:picMkLst>
        </pc:picChg>
        <pc:picChg chg="add del mod">
          <ac:chgData name="Matthew Ennis" userId="0b1f1f28-b782-48b8-800d-9df775a8c6ba" providerId="ADAL" clId="{83EB8446-91C9-437D-B702-2B998612FC6E}" dt="2023-03-19T22:05:13.478" v="2406" actId="478"/>
          <ac:picMkLst>
            <pc:docMk/>
            <pc:sldMk cId="2931143980" sldId="267"/>
            <ac:picMk id="9" creationId="{1166CF42-5093-49F2-62F2-0BB1A8E6F417}"/>
          </ac:picMkLst>
        </pc:picChg>
        <pc:picChg chg="add del mod">
          <ac:chgData name="Matthew Ennis" userId="0b1f1f28-b782-48b8-800d-9df775a8c6ba" providerId="ADAL" clId="{83EB8446-91C9-437D-B702-2B998612FC6E}" dt="2023-03-19T22:05:26.277" v="2409" actId="478"/>
          <ac:picMkLst>
            <pc:docMk/>
            <pc:sldMk cId="2931143980" sldId="267"/>
            <ac:picMk id="11" creationId="{C41EB3EE-593D-C500-0E23-AEAD4B7455FD}"/>
          </ac:picMkLst>
        </pc:picChg>
      </pc:sldChg>
      <pc:sldChg chg="addSp delSp modSp new mod">
        <pc:chgData name="Matthew Ennis" userId="0b1f1f28-b782-48b8-800d-9df775a8c6ba" providerId="ADAL" clId="{83EB8446-91C9-437D-B702-2B998612FC6E}" dt="2023-05-30T12:42:40.279" v="5236" actId="20577"/>
        <pc:sldMkLst>
          <pc:docMk/>
          <pc:sldMk cId="206763411" sldId="268"/>
        </pc:sldMkLst>
        <pc:spChg chg="add mod">
          <ac:chgData name="Matthew Ennis" userId="0b1f1f28-b782-48b8-800d-9df775a8c6ba" providerId="ADAL" clId="{83EB8446-91C9-437D-B702-2B998612FC6E}" dt="2023-05-05T13:07:06.118" v="2760" actId="1076"/>
          <ac:spMkLst>
            <pc:docMk/>
            <pc:sldMk cId="206763411" sldId="268"/>
            <ac:spMk id="2" creationId="{74B617FA-0AF6-B1E8-9661-16D76F462CA2}"/>
          </ac:spMkLst>
        </pc:spChg>
        <pc:spChg chg="del">
          <ac:chgData name="Matthew Ennis" userId="0b1f1f28-b782-48b8-800d-9df775a8c6ba" providerId="ADAL" clId="{83EB8446-91C9-437D-B702-2B998612FC6E}" dt="2023-03-23T19:19:16.158" v="2436" actId="478"/>
          <ac:spMkLst>
            <pc:docMk/>
            <pc:sldMk cId="206763411" sldId="268"/>
            <ac:spMk id="2" creationId="{9363C80E-215F-EE45-F0A7-616AEF51D0A2}"/>
          </ac:spMkLst>
        </pc:spChg>
        <pc:spChg chg="del">
          <ac:chgData name="Matthew Ennis" userId="0b1f1f28-b782-48b8-800d-9df775a8c6ba" providerId="ADAL" clId="{83EB8446-91C9-437D-B702-2B998612FC6E}" dt="2023-03-23T19:19:14.945" v="2435" actId="478"/>
          <ac:spMkLst>
            <pc:docMk/>
            <pc:sldMk cId="206763411" sldId="268"/>
            <ac:spMk id="3" creationId="{7728B8F4-F86B-F7F9-C19D-705AA955BA27}"/>
          </ac:spMkLst>
        </pc:spChg>
        <pc:spChg chg="add mod">
          <ac:chgData name="Matthew Ennis" userId="0b1f1f28-b782-48b8-800d-9df775a8c6ba" providerId="ADAL" clId="{83EB8446-91C9-437D-B702-2B998612FC6E}" dt="2023-05-05T13:07:46.016" v="2770" actId="1076"/>
          <ac:spMkLst>
            <pc:docMk/>
            <pc:sldMk cId="206763411" sldId="268"/>
            <ac:spMk id="4" creationId="{61ACFBEF-EBBE-0325-CC17-81AD27A84462}"/>
          </ac:spMkLst>
        </pc:spChg>
        <pc:spChg chg="add mod">
          <ac:chgData name="Matthew Ennis" userId="0b1f1f28-b782-48b8-800d-9df775a8c6ba" providerId="ADAL" clId="{83EB8446-91C9-437D-B702-2B998612FC6E}" dt="2023-05-05T13:07:17.538" v="2765" actId="20577"/>
          <ac:spMkLst>
            <pc:docMk/>
            <pc:sldMk cId="206763411" sldId="268"/>
            <ac:spMk id="6" creationId="{AB0820DC-F15B-01FB-E51E-B8142A329D1B}"/>
          </ac:spMkLst>
        </pc:spChg>
        <pc:spChg chg="add mod">
          <ac:chgData name="Matthew Ennis" userId="0b1f1f28-b782-48b8-800d-9df775a8c6ba" providerId="ADAL" clId="{83EB8446-91C9-437D-B702-2B998612FC6E}" dt="2023-05-05T13:31:27.603" v="4458" actId="20577"/>
          <ac:spMkLst>
            <pc:docMk/>
            <pc:sldMk cId="206763411" sldId="268"/>
            <ac:spMk id="7" creationId="{1BEF4E5C-B214-C170-CCD7-2F29191464CF}"/>
          </ac:spMkLst>
        </pc:spChg>
        <pc:spChg chg="add mod">
          <ac:chgData name="Matthew Ennis" userId="0b1f1f28-b782-48b8-800d-9df775a8c6ba" providerId="ADAL" clId="{83EB8446-91C9-437D-B702-2B998612FC6E}" dt="2023-05-30T12:42:40.279" v="5236" actId="20577"/>
          <ac:spMkLst>
            <pc:docMk/>
            <pc:sldMk cId="206763411" sldId="268"/>
            <ac:spMk id="14" creationId="{2135512B-2721-E248-6091-3C5815DAAFBB}"/>
          </ac:spMkLst>
        </pc:spChg>
        <pc:picChg chg="add mod ord">
          <ac:chgData name="Matthew Ennis" userId="0b1f1f28-b782-48b8-800d-9df775a8c6ba" providerId="ADAL" clId="{83EB8446-91C9-437D-B702-2B998612FC6E}" dt="2023-04-11T08:46:34.501" v="2620" actId="1076"/>
          <ac:picMkLst>
            <pc:docMk/>
            <pc:sldMk cId="206763411" sldId="268"/>
            <ac:picMk id="3" creationId="{5511ECA1-D0C9-89C8-0164-0BA0BC37EC7E}"/>
          </ac:picMkLst>
        </pc:picChg>
        <pc:picChg chg="add del mod">
          <ac:chgData name="Matthew Ennis" userId="0b1f1f28-b782-48b8-800d-9df775a8c6ba" providerId="ADAL" clId="{83EB8446-91C9-437D-B702-2B998612FC6E}" dt="2023-03-23T19:19:27.573" v="2442" actId="478"/>
          <ac:picMkLst>
            <pc:docMk/>
            <pc:sldMk cId="206763411" sldId="268"/>
            <ac:picMk id="5" creationId="{32201C08-3AE8-D9EA-D865-E2CC4785C07A}"/>
          </ac:picMkLst>
        </pc:picChg>
        <pc:picChg chg="add mod ord">
          <ac:chgData name="Matthew Ennis" userId="0b1f1f28-b782-48b8-800d-9df775a8c6ba" providerId="ADAL" clId="{83EB8446-91C9-437D-B702-2B998612FC6E}" dt="2023-04-11T08:47:18.053" v="2628" actId="1076"/>
          <ac:picMkLst>
            <pc:docMk/>
            <pc:sldMk cId="206763411" sldId="268"/>
            <ac:picMk id="5" creationId="{BBB9BEE7-2467-1DC9-ADF6-F082CFCF84CD}"/>
          </ac:picMkLst>
        </pc:picChg>
        <pc:picChg chg="add del mod">
          <ac:chgData name="Matthew Ennis" userId="0b1f1f28-b782-48b8-800d-9df775a8c6ba" providerId="ADAL" clId="{83EB8446-91C9-437D-B702-2B998612FC6E}" dt="2023-04-11T08:45:55.986" v="2613" actId="478"/>
          <ac:picMkLst>
            <pc:docMk/>
            <pc:sldMk cId="206763411" sldId="268"/>
            <ac:picMk id="7" creationId="{EB79EA2A-D7B2-6D72-D41B-F55DF0184F81}"/>
          </ac:picMkLst>
        </pc:picChg>
        <pc:picChg chg="add mod ord">
          <ac:chgData name="Matthew Ennis" userId="0b1f1f28-b782-48b8-800d-9df775a8c6ba" providerId="ADAL" clId="{83EB8446-91C9-437D-B702-2B998612FC6E}" dt="2023-05-05T13:07:27.782" v="2768" actId="1076"/>
          <ac:picMkLst>
            <pc:docMk/>
            <pc:sldMk cId="206763411" sldId="268"/>
            <ac:picMk id="8" creationId="{A650AD08-9FDC-4E1E-074A-6172CDABC8A4}"/>
          </ac:picMkLst>
        </pc:picChg>
        <pc:picChg chg="add del mod">
          <ac:chgData name="Matthew Ennis" userId="0b1f1f28-b782-48b8-800d-9df775a8c6ba" providerId="ADAL" clId="{83EB8446-91C9-437D-B702-2B998612FC6E}" dt="2023-04-11T08:47:51.867" v="2629" actId="478"/>
          <ac:picMkLst>
            <pc:docMk/>
            <pc:sldMk cId="206763411" sldId="268"/>
            <ac:picMk id="9" creationId="{2321BBE1-EB38-00E2-B6DE-2B0B502A8E8F}"/>
          </ac:picMkLst>
        </pc:picChg>
        <pc:picChg chg="add del mod">
          <ac:chgData name="Matthew Ennis" userId="0b1f1f28-b782-48b8-800d-9df775a8c6ba" providerId="ADAL" clId="{83EB8446-91C9-437D-B702-2B998612FC6E}" dt="2023-04-11T08:47:05.638" v="2621" actId="478"/>
          <ac:picMkLst>
            <pc:docMk/>
            <pc:sldMk cId="206763411" sldId="268"/>
            <ac:picMk id="11" creationId="{8B6DD1A4-CB7E-6BBF-35F9-6CA6687C7757}"/>
          </ac:picMkLst>
        </pc:picChg>
        <pc:picChg chg="add mod ord">
          <ac:chgData name="Matthew Ennis" userId="0b1f1f28-b782-48b8-800d-9df775a8c6ba" providerId="ADAL" clId="{83EB8446-91C9-437D-B702-2B998612FC6E}" dt="2023-05-05T13:07:27.782" v="2768" actId="1076"/>
          <ac:picMkLst>
            <pc:docMk/>
            <pc:sldMk cId="206763411" sldId="268"/>
            <ac:picMk id="12" creationId="{0B7A93F2-5F51-DE92-A3A8-0A72C8A6A653}"/>
          </ac:picMkLst>
        </pc:picChg>
        <pc:picChg chg="add del mod">
          <ac:chgData name="Matthew Ennis" userId="0b1f1f28-b782-48b8-800d-9df775a8c6ba" providerId="ADAL" clId="{83EB8446-91C9-437D-B702-2B998612FC6E}" dt="2023-04-11T08:48:22.936" v="2638" actId="478"/>
          <ac:picMkLst>
            <pc:docMk/>
            <pc:sldMk cId="206763411" sldId="268"/>
            <ac:picMk id="13" creationId="{FC1AF41D-1557-D5E4-EDE1-DB8E177121DC}"/>
          </ac:picMkLst>
        </pc:picChg>
        <pc:cxnChg chg="add mod">
          <ac:chgData name="Matthew Ennis" userId="0b1f1f28-b782-48b8-800d-9df775a8c6ba" providerId="ADAL" clId="{83EB8446-91C9-437D-B702-2B998612FC6E}" dt="2023-05-22T13:51:38.253" v="5206" actId="14100"/>
          <ac:cxnSpMkLst>
            <pc:docMk/>
            <pc:sldMk cId="206763411" sldId="268"/>
            <ac:cxnSpMk id="10" creationId="{3D9A1019-DCCC-0595-F78B-55326B283710}"/>
          </ac:cxnSpMkLst>
        </pc:cxnChg>
      </pc:sldChg>
      <pc:sldChg chg="addSp delSp modSp add del mod">
        <pc:chgData name="Matthew Ennis" userId="0b1f1f28-b782-48b8-800d-9df775a8c6ba" providerId="ADAL" clId="{83EB8446-91C9-437D-B702-2B998612FC6E}" dt="2023-05-30T12:42:49.686" v="5239" actId="20577"/>
        <pc:sldMkLst>
          <pc:docMk/>
          <pc:sldMk cId="893923183" sldId="269"/>
        </pc:sldMkLst>
        <pc:spChg chg="add del mod">
          <ac:chgData name="Matthew Ennis" userId="0b1f1f28-b782-48b8-800d-9df775a8c6ba" providerId="ADAL" clId="{83EB8446-91C9-437D-B702-2B998612FC6E}" dt="2023-05-30T12:42:49.686" v="5239" actId="20577"/>
          <ac:spMkLst>
            <pc:docMk/>
            <pc:sldMk cId="893923183" sldId="269"/>
            <ac:spMk id="14" creationId="{2135512B-2721-E248-6091-3C5815DAAFBB}"/>
          </ac:spMkLst>
        </pc:spChg>
        <pc:picChg chg="del">
          <ac:chgData name="Matthew Ennis" userId="0b1f1f28-b782-48b8-800d-9df775a8c6ba" providerId="ADAL" clId="{83EB8446-91C9-437D-B702-2B998612FC6E}" dt="2023-04-11T12:19:44.541" v="2651" actId="478"/>
          <ac:picMkLst>
            <pc:docMk/>
            <pc:sldMk cId="893923183" sldId="269"/>
            <ac:picMk id="3" creationId="{5511ECA1-D0C9-89C8-0164-0BA0BC37EC7E}"/>
          </ac:picMkLst>
        </pc:picChg>
        <pc:picChg chg="add del mod">
          <ac:chgData name="Matthew Ennis" userId="0b1f1f28-b782-48b8-800d-9df775a8c6ba" providerId="ADAL" clId="{83EB8446-91C9-437D-B702-2B998612FC6E}" dt="2023-05-15T12:05:33.231" v="5158"/>
          <ac:picMkLst>
            <pc:docMk/>
            <pc:sldMk cId="893923183" sldId="269"/>
            <ac:picMk id="3" creationId="{7FC24020-F2D3-D457-7EDA-D37EEF6F4925}"/>
          </ac:picMkLst>
        </pc:picChg>
        <pc:picChg chg="add del mod">
          <ac:chgData name="Matthew Ennis" userId="0b1f1f28-b782-48b8-800d-9df775a8c6ba" providerId="ADAL" clId="{83EB8446-91C9-437D-B702-2B998612FC6E}" dt="2023-05-15T12:05:37.955" v="5160" actId="478"/>
          <ac:picMkLst>
            <pc:docMk/>
            <pc:sldMk cId="893923183" sldId="269"/>
            <ac:picMk id="4" creationId="{8828B287-CC58-D57C-C941-AD2DC4A006C3}"/>
          </ac:picMkLst>
        </pc:picChg>
        <pc:picChg chg="del">
          <ac:chgData name="Matthew Ennis" userId="0b1f1f28-b782-48b8-800d-9df775a8c6ba" providerId="ADAL" clId="{83EB8446-91C9-437D-B702-2B998612FC6E}" dt="2023-04-11T12:19:44.541" v="2651" actId="478"/>
          <ac:picMkLst>
            <pc:docMk/>
            <pc:sldMk cId="893923183" sldId="269"/>
            <ac:picMk id="5" creationId="{BBB9BEE7-2467-1DC9-ADF6-F082CFCF84CD}"/>
          </ac:picMkLst>
        </pc:picChg>
        <pc:picChg chg="add mod">
          <ac:chgData name="Matthew Ennis" userId="0b1f1f28-b782-48b8-800d-9df775a8c6ba" providerId="ADAL" clId="{83EB8446-91C9-437D-B702-2B998612FC6E}" dt="2023-05-15T12:05:55.188" v="5166" actId="1076"/>
          <ac:picMkLst>
            <pc:docMk/>
            <pc:sldMk cId="893923183" sldId="269"/>
            <ac:picMk id="6" creationId="{5B6A68D8-6D85-9F2C-53F8-7B20F417A574}"/>
          </ac:picMkLst>
        </pc:picChg>
        <pc:picChg chg="del">
          <ac:chgData name="Matthew Ennis" userId="0b1f1f28-b782-48b8-800d-9df775a8c6ba" providerId="ADAL" clId="{83EB8446-91C9-437D-B702-2B998612FC6E}" dt="2023-04-11T12:19:44.541" v="2651" actId="478"/>
          <ac:picMkLst>
            <pc:docMk/>
            <pc:sldMk cId="893923183" sldId="269"/>
            <ac:picMk id="8" creationId="{A650AD08-9FDC-4E1E-074A-6172CDABC8A4}"/>
          </ac:picMkLst>
        </pc:picChg>
        <pc:picChg chg="del">
          <ac:chgData name="Matthew Ennis" userId="0b1f1f28-b782-48b8-800d-9df775a8c6ba" providerId="ADAL" clId="{83EB8446-91C9-437D-B702-2B998612FC6E}" dt="2023-04-11T12:19:44.541" v="2651" actId="478"/>
          <ac:picMkLst>
            <pc:docMk/>
            <pc:sldMk cId="893923183" sldId="269"/>
            <ac:picMk id="12" creationId="{0B7A93F2-5F51-DE92-A3A8-0A72C8A6A653}"/>
          </ac:picMkLst>
        </pc:picChg>
      </pc:sldChg>
      <pc:sldChg chg="new del">
        <pc:chgData name="Matthew Ennis" userId="0b1f1f28-b782-48b8-800d-9df775a8c6ba" providerId="ADAL" clId="{83EB8446-91C9-437D-B702-2B998612FC6E}" dt="2023-04-11T12:19:35.585" v="2647" actId="47"/>
        <pc:sldMkLst>
          <pc:docMk/>
          <pc:sldMk cId="3513254353" sldId="269"/>
        </pc:sldMkLst>
      </pc:sldChg>
      <pc:sldChg chg="addSp delSp modSp new mod">
        <pc:chgData name="Matthew Ennis" userId="0b1f1f28-b782-48b8-800d-9df775a8c6ba" providerId="ADAL" clId="{83EB8446-91C9-437D-B702-2B998612FC6E}" dt="2023-05-30T12:41:15.159" v="5224" actId="20577"/>
        <pc:sldMkLst>
          <pc:docMk/>
          <pc:sldMk cId="521927872" sldId="270"/>
        </pc:sldMkLst>
        <pc:spChg chg="del mod">
          <ac:chgData name="Matthew Ennis" userId="0b1f1f28-b782-48b8-800d-9df775a8c6ba" providerId="ADAL" clId="{83EB8446-91C9-437D-B702-2B998612FC6E}" dt="2023-05-18T20:06:05.958" v="5170" actId="478"/>
          <ac:spMkLst>
            <pc:docMk/>
            <pc:sldMk cId="521927872" sldId="270"/>
            <ac:spMk id="2" creationId="{5839FF30-7BB7-A6BF-4C01-57157F589C22}"/>
          </ac:spMkLst>
        </pc:spChg>
        <pc:spChg chg="del">
          <ac:chgData name="Matthew Ennis" userId="0b1f1f28-b782-48b8-800d-9df775a8c6ba" providerId="ADAL" clId="{83EB8446-91C9-437D-B702-2B998612FC6E}" dt="2023-05-18T20:06:04.242" v="5168" actId="478"/>
          <ac:spMkLst>
            <pc:docMk/>
            <pc:sldMk cId="521927872" sldId="270"/>
            <ac:spMk id="3" creationId="{B70A5CE4-42DB-C126-0038-353945826CCF}"/>
          </ac:spMkLst>
        </pc:spChg>
        <pc:spChg chg="add mod">
          <ac:chgData name="Matthew Ennis" userId="0b1f1f28-b782-48b8-800d-9df775a8c6ba" providerId="ADAL" clId="{83EB8446-91C9-437D-B702-2B998612FC6E}" dt="2023-05-18T20:07:00.706" v="5178" actId="20577"/>
          <ac:spMkLst>
            <pc:docMk/>
            <pc:sldMk cId="521927872" sldId="270"/>
            <ac:spMk id="6" creationId="{EC14146E-8594-B985-71AE-1405E072CA21}"/>
          </ac:spMkLst>
        </pc:spChg>
        <pc:spChg chg="add mod">
          <ac:chgData name="Matthew Ennis" userId="0b1f1f28-b782-48b8-800d-9df775a8c6ba" providerId="ADAL" clId="{83EB8446-91C9-437D-B702-2B998612FC6E}" dt="2023-05-18T20:07:11.862" v="5182" actId="20577"/>
          <ac:spMkLst>
            <pc:docMk/>
            <pc:sldMk cId="521927872" sldId="270"/>
            <ac:spMk id="7" creationId="{A79FB169-7448-4418-E41B-F499DF0037B1}"/>
          </ac:spMkLst>
        </pc:spChg>
        <pc:spChg chg="add mod">
          <ac:chgData name="Matthew Ennis" userId="0b1f1f28-b782-48b8-800d-9df775a8c6ba" providerId="ADAL" clId="{83EB8446-91C9-437D-B702-2B998612FC6E}" dt="2023-05-30T12:41:15.159" v="5224" actId="20577"/>
          <ac:spMkLst>
            <pc:docMk/>
            <pc:sldMk cId="521927872" sldId="270"/>
            <ac:spMk id="8" creationId="{B716CF57-32B3-7E28-1A51-3B8420D8150B}"/>
          </ac:spMkLst>
        </pc:spChg>
        <pc:picChg chg="add mod">
          <ac:chgData name="Matthew Ennis" userId="0b1f1f28-b782-48b8-800d-9df775a8c6ba" providerId="ADAL" clId="{83EB8446-91C9-437D-B702-2B998612FC6E}" dt="2023-05-18T20:06:38.322" v="5174" actId="1076"/>
          <ac:picMkLst>
            <pc:docMk/>
            <pc:sldMk cId="521927872" sldId="270"/>
            <ac:picMk id="4" creationId="{706EBBBA-F727-A777-030B-85FA34B43E5C}"/>
          </ac:picMkLst>
        </pc:picChg>
        <pc:picChg chg="add mod">
          <ac:chgData name="Matthew Ennis" userId="0b1f1f28-b782-48b8-800d-9df775a8c6ba" providerId="ADAL" clId="{83EB8446-91C9-437D-B702-2B998612FC6E}" dt="2023-05-18T20:06:38.322" v="5174" actId="1076"/>
          <ac:picMkLst>
            <pc:docMk/>
            <pc:sldMk cId="521927872" sldId="270"/>
            <ac:picMk id="5" creationId="{828AC82D-6205-7F86-4F09-D3D7A565560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68763" cy="355600"/>
          </a:xfrm>
          <a:prstGeom prst="rect">
            <a:avLst/>
          </a:prstGeom>
        </p:spPr>
        <p:txBody>
          <a:bodyPr vert="horz" lIns="91440" tIns="45720" rIns="91440" bIns="45720" rtlCol="0"/>
          <a:lstStyle>
            <a:lvl1pPr algn="l">
              <a:defRPr sz="1200"/>
            </a:lvl1pPr>
          </a:lstStyle>
          <a:p>
            <a:endParaRPr lang="en-DE"/>
          </a:p>
        </p:txBody>
      </p:sp>
      <p:sp>
        <p:nvSpPr>
          <p:cNvPr id="3" name="Date Placeholder 2"/>
          <p:cNvSpPr>
            <a:spLocks noGrp="1"/>
          </p:cNvSpPr>
          <p:nvPr>
            <p:ph type="dt" idx="1"/>
          </p:nvPr>
        </p:nvSpPr>
        <p:spPr>
          <a:xfrm>
            <a:off x="5318125" y="0"/>
            <a:ext cx="4068763" cy="355600"/>
          </a:xfrm>
          <a:prstGeom prst="rect">
            <a:avLst/>
          </a:prstGeom>
        </p:spPr>
        <p:txBody>
          <a:bodyPr vert="horz" lIns="91440" tIns="45720" rIns="91440" bIns="45720" rtlCol="0"/>
          <a:lstStyle>
            <a:lvl1pPr algn="r">
              <a:defRPr sz="1200"/>
            </a:lvl1pPr>
          </a:lstStyle>
          <a:p>
            <a:fld id="{3133A211-7DC6-E340-8235-0197D248A1B6}" type="datetimeFigureOut">
              <a:rPr lang="en-DE" smtClean="0"/>
              <a:t>02.09.25</a:t>
            </a:fld>
            <a:endParaRPr lang="en-DE"/>
          </a:p>
        </p:txBody>
      </p:sp>
      <p:sp>
        <p:nvSpPr>
          <p:cNvPr id="4" name="Slide Image Placeholder 3"/>
          <p:cNvSpPr>
            <a:spLocks noGrp="1" noRot="1" noChangeAspect="1"/>
          </p:cNvSpPr>
          <p:nvPr>
            <p:ph type="sldImg" idx="2"/>
          </p:nvPr>
        </p:nvSpPr>
        <p:spPr>
          <a:xfrm>
            <a:off x="3863975" y="887413"/>
            <a:ext cx="1660525" cy="2397125"/>
          </a:xfrm>
          <a:prstGeom prst="rect">
            <a:avLst/>
          </a:prstGeom>
          <a:noFill/>
          <a:ln w="12700">
            <a:solidFill>
              <a:prstClr val="black"/>
            </a:solidFill>
          </a:ln>
        </p:spPr>
        <p:txBody>
          <a:bodyPr vert="horz" lIns="91440" tIns="45720" rIns="91440" bIns="45720" rtlCol="0" anchor="ctr"/>
          <a:lstStyle/>
          <a:p>
            <a:endParaRPr lang="en-DE"/>
          </a:p>
        </p:txBody>
      </p:sp>
      <p:sp>
        <p:nvSpPr>
          <p:cNvPr id="5" name="Notes Placeholder 4"/>
          <p:cNvSpPr>
            <a:spLocks noGrp="1"/>
          </p:cNvSpPr>
          <p:nvPr>
            <p:ph type="body" sz="quarter" idx="3"/>
          </p:nvPr>
        </p:nvSpPr>
        <p:spPr>
          <a:xfrm>
            <a:off x="938213" y="3417888"/>
            <a:ext cx="7512050" cy="2797175"/>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6" name="Footer Placeholder 5"/>
          <p:cNvSpPr>
            <a:spLocks noGrp="1"/>
          </p:cNvSpPr>
          <p:nvPr>
            <p:ph type="ftr" sz="quarter" idx="4"/>
          </p:nvPr>
        </p:nvSpPr>
        <p:spPr>
          <a:xfrm>
            <a:off x="0" y="6746875"/>
            <a:ext cx="4068763" cy="355600"/>
          </a:xfrm>
          <a:prstGeom prst="rect">
            <a:avLst/>
          </a:prstGeom>
        </p:spPr>
        <p:txBody>
          <a:bodyPr vert="horz" lIns="91440" tIns="45720" rIns="91440" bIns="45720" rtlCol="0" anchor="b"/>
          <a:lstStyle>
            <a:lvl1pPr algn="l">
              <a:defRPr sz="1200"/>
            </a:lvl1pPr>
          </a:lstStyle>
          <a:p>
            <a:endParaRPr lang="en-DE"/>
          </a:p>
        </p:txBody>
      </p:sp>
      <p:sp>
        <p:nvSpPr>
          <p:cNvPr id="7" name="Slide Number Placeholder 6"/>
          <p:cNvSpPr>
            <a:spLocks noGrp="1"/>
          </p:cNvSpPr>
          <p:nvPr>
            <p:ph type="sldNum" sz="quarter" idx="5"/>
          </p:nvPr>
        </p:nvSpPr>
        <p:spPr>
          <a:xfrm>
            <a:off x="5318125" y="6746875"/>
            <a:ext cx="4068763" cy="355600"/>
          </a:xfrm>
          <a:prstGeom prst="rect">
            <a:avLst/>
          </a:prstGeom>
        </p:spPr>
        <p:txBody>
          <a:bodyPr vert="horz" lIns="91440" tIns="45720" rIns="91440" bIns="45720" rtlCol="0" anchor="b"/>
          <a:lstStyle>
            <a:lvl1pPr algn="r">
              <a:defRPr sz="1200"/>
            </a:lvl1pPr>
          </a:lstStyle>
          <a:p>
            <a:fld id="{75A7A40D-178E-A349-9FCB-7D05E2636B65}" type="slidenum">
              <a:rPr lang="en-DE" smtClean="0"/>
              <a:t>‹#›</a:t>
            </a:fld>
            <a:endParaRPr lang="en-DE"/>
          </a:p>
        </p:txBody>
      </p:sp>
    </p:spTree>
    <p:extLst>
      <p:ext uri="{BB962C8B-B14F-4D97-AF65-F5344CB8AC3E}">
        <p14:creationId xmlns:p14="http://schemas.microsoft.com/office/powerpoint/2010/main" val="30420636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A48F843-59B0-42DB-B460-6DD06F125B64}" type="slidenum">
              <a:rPr lang="en-GB" smtClean="0"/>
              <a:t>4</a:t>
            </a:fld>
            <a:endParaRPr lang="en-GB"/>
          </a:p>
        </p:txBody>
      </p:sp>
    </p:spTree>
    <p:extLst>
      <p:ext uri="{BB962C8B-B14F-4D97-AF65-F5344CB8AC3E}">
        <p14:creationId xmlns:p14="http://schemas.microsoft.com/office/powerpoint/2010/main" val="2065785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A48F843-59B0-42DB-B460-6DD06F125B64}" type="slidenum">
              <a:rPr lang="en-GB" smtClean="0"/>
              <a:t>10</a:t>
            </a:fld>
            <a:endParaRPr lang="en-GB"/>
          </a:p>
        </p:txBody>
      </p:sp>
    </p:spTree>
    <p:extLst>
      <p:ext uri="{BB962C8B-B14F-4D97-AF65-F5344CB8AC3E}">
        <p14:creationId xmlns:p14="http://schemas.microsoft.com/office/powerpoint/2010/main" val="2295968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A48F843-59B0-42DB-B460-6DD06F125B64}" type="slidenum">
              <a:rPr lang="en-GB" smtClean="0"/>
              <a:t>11</a:t>
            </a:fld>
            <a:endParaRPr lang="en-GB"/>
          </a:p>
        </p:txBody>
      </p:sp>
    </p:spTree>
    <p:extLst>
      <p:ext uri="{BB962C8B-B14F-4D97-AF65-F5344CB8AC3E}">
        <p14:creationId xmlns:p14="http://schemas.microsoft.com/office/powerpoint/2010/main" val="39913352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62387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58999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354616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9/2/25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629331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9/2/25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92874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9/2/25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034522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9/2/25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590490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654949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67721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566806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12756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846CE7D5-CF57-46EF-B807-FDD0502418D4}" type="datetimeFigureOut">
              <a:rPr lang="en-US" smtClean="0"/>
              <a:t>9/2/25</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124413635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a:extLst>
              <a:ext uri="{FF2B5EF4-FFF2-40B4-BE49-F238E27FC236}">
                <a16:creationId xmlns:a16="http://schemas.microsoft.com/office/drawing/2014/main" id="{74AB3CF8-25B5-7A9B-FCDC-1DAC76FCDCD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543188" y="633564"/>
            <a:ext cx="1472591" cy="2208887"/>
          </a:xfrm>
          <a:prstGeom prst="rect">
            <a:avLst/>
          </a:prstGeom>
        </p:spPr>
      </p:pic>
      <p:pic>
        <p:nvPicPr>
          <p:cNvPr id="6" name="Picture 6">
            <a:extLst>
              <a:ext uri="{FF2B5EF4-FFF2-40B4-BE49-F238E27FC236}">
                <a16:creationId xmlns:a16="http://schemas.microsoft.com/office/drawing/2014/main" id="{174D383B-E7A0-7AB0-0CBF-B76590D6041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635747" y="626073"/>
            <a:ext cx="1477651" cy="2216477"/>
          </a:xfrm>
          <a:prstGeom prst="rect">
            <a:avLst/>
          </a:prstGeom>
        </p:spPr>
      </p:pic>
      <p:pic>
        <p:nvPicPr>
          <p:cNvPr id="2" name="Picture 4">
            <a:extLst>
              <a:ext uri="{FF2B5EF4-FFF2-40B4-BE49-F238E27FC236}">
                <a16:creationId xmlns:a16="http://schemas.microsoft.com/office/drawing/2014/main" id="{6C040F83-D662-6E51-8775-648B20F4128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596276" y="3436025"/>
            <a:ext cx="1454733" cy="2182099"/>
          </a:xfrm>
          <a:prstGeom prst="rect">
            <a:avLst/>
          </a:prstGeom>
        </p:spPr>
      </p:pic>
      <p:pic>
        <p:nvPicPr>
          <p:cNvPr id="3" name="Picture 5">
            <a:extLst>
              <a:ext uri="{FF2B5EF4-FFF2-40B4-BE49-F238E27FC236}">
                <a16:creationId xmlns:a16="http://schemas.microsoft.com/office/drawing/2014/main" id="{38470310-8B6A-E845-661E-71F151000E6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3728683" y="3441324"/>
            <a:ext cx="1446609" cy="2169913"/>
          </a:xfrm>
          <a:prstGeom prst="rect">
            <a:avLst/>
          </a:prstGeom>
        </p:spPr>
      </p:pic>
      <p:sp>
        <p:nvSpPr>
          <p:cNvPr id="4" name="TextBox 3">
            <a:extLst>
              <a:ext uri="{FF2B5EF4-FFF2-40B4-BE49-F238E27FC236}">
                <a16:creationId xmlns:a16="http://schemas.microsoft.com/office/drawing/2014/main" id="{E879F23C-2F04-756C-CF20-DE0D45212631}"/>
              </a:ext>
            </a:extLst>
          </p:cNvPr>
          <p:cNvSpPr txBox="1"/>
          <p:nvPr/>
        </p:nvSpPr>
        <p:spPr>
          <a:xfrm>
            <a:off x="841248" y="6201677"/>
            <a:ext cx="5175504" cy="861774"/>
          </a:xfrm>
          <a:prstGeom prst="rect">
            <a:avLst/>
          </a:prstGeom>
          <a:noFill/>
        </p:spPr>
        <p:txBody>
          <a:bodyPr wrap="square" rtlCol="0">
            <a:spAutoFit/>
          </a:bodyPr>
          <a:lstStyle/>
          <a:p>
            <a:r>
              <a:rPr lang="en-GB" sz="1000" b="1" dirty="0">
                <a:latin typeface="Arial"/>
                <a:cs typeface="Arial"/>
              </a:rPr>
              <a:t>Supplementary Figure 1. The time from first diagnosis of subsequent diagnoses and the order of diagnoses in patient </a:t>
            </a:r>
            <a:r>
              <a:rPr lang="en-GB" sz="1000" b="1">
                <a:latin typeface="Arial"/>
                <a:cs typeface="Arial"/>
              </a:rPr>
              <a:t>diagnosis records. </a:t>
            </a:r>
            <a:r>
              <a:rPr lang="en-GB" sz="1000" b="1" dirty="0">
                <a:latin typeface="Arial"/>
                <a:cs typeface="Arial"/>
              </a:rPr>
              <a:t>(A-B)</a:t>
            </a:r>
            <a:r>
              <a:rPr lang="en-GB" sz="1000" dirty="0">
                <a:latin typeface="Arial"/>
                <a:cs typeface="Arial"/>
              </a:rPr>
              <a:t> ICD10 block diagnosis median position in order and interquartile range for </a:t>
            </a:r>
            <a:r>
              <a:rPr lang="en-GB" sz="1000" b="1" dirty="0">
                <a:latin typeface="Arial"/>
                <a:cs typeface="Arial"/>
              </a:rPr>
              <a:t>(A)</a:t>
            </a:r>
            <a:r>
              <a:rPr lang="en-GB" sz="1000" dirty="0">
                <a:latin typeface="Arial"/>
                <a:cs typeface="Arial"/>
              </a:rPr>
              <a:t> females and </a:t>
            </a:r>
            <a:r>
              <a:rPr lang="en-GB" sz="1000" b="1" dirty="0">
                <a:latin typeface="Arial"/>
                <a:cs typeface="Arial"/>
              </a:rPr>
              <a:t>(B)</a:t>
            </a:r>
            <a:r>
              <a:rPr lang="en-GB" sz="1000" dirty="0">
                <a:latin typeface="Arial"/>
                <a:cs typeface="Arial"/>
              </a:rPr>
              <a:t> </a:t>
            </a:r>
            <a:r>
              <a:rPr lang="en-GB" sz="1000" dirty="0">
                <a:latin typeface="Arial" panose="020B0604020202020204" pitchFamily="34" charset="0"/>
                <a:cs typeface="Arial" panose="020B0604020202020204" pitchFamily="34" charset="0"/>
              </a:rPr>
              <a:t>males. Quartiles in red. </a:t>
            </a:r>
            <a:r>
              <a:rPr lang="en-GB" sz="1000" b="1" dirty="0">
                <a:latin typeface="Arial"/>
                <a:cs typeface="Arial"/>
              </a:rPr>
              <a:t>(C-D)</a:t>
            </a:r>
            <a:r>
              <a:rPr lang="en-GB" sz="1000" dirty="0">
                <a:latin typeface="Arial"/>
                <a:cs typeface="Arial"/>
              </a:rPr>
              <a:t> ICD10 block diagnosis median time from first diagnosis and interquartile range for </a:t>
            </a:r>
            <a:r>
              <a:rPr lang="en-GB" sz="1000" b="1" dirty="0">
                <a:latin typeface="Arial"/>
                <a:cs typeface="Arial"/>
              </a:rPr>
              <a:t>(C)</a:t>
            </a:r>
            <a:r>
              <a:rPr lang="en-GB" sz="1000" dirty="0">
                <a:latin typeface="Arial"/>
                <a:cs typeface="Arial"/>
              </a:rPr>
              <a:t> females and (</a:t>
            </a:r>
            <a:r>
              <a:rPr lang="en-GB" sz="1000" b="1" dirty="0">
                <a:latin typeface="Arial"/>
                <a:cs typeface="Arial"/>
              </a:rPr>
              <a:t>D)</a:t>
            </a:r>
            <a:r>
              <a:rPr lang="en-GB" sz="1000" dirty="0">
                <a:latin typeface="Arial"/>
                <a:cs typeface="Arial"/>
              </a:rPr>
              <a:t> </a:t>
            </a:r>
            <a:r>
              <a:rPr lang="en-GB" sz="1000" dirty="0">
                <a:latin typeface="Arial" panose="020B0604020202020204" pitchFamily="34" charset="0"/>
                <a:cs typeface="Arial" panose="020B0604020202020204" pitchFamily="34" charset="0"/>
              </a:rPr>
              <a:t>males. Quartiles in red. </a:t>
            </a:r>
            <a:endParaRPr lang="en-GB" sz="1000" dirty="0"/>
          </a:p>
        </p:txBody>
      </p:sp>
      <p:sp>
        <p:nvSpPr>
          <p:cNvPr id="7" name="TextBox 6">
            <a:extLst>
              <a:ext uri="{FF2B5EF4-FFF2-40B4-BE49-F238E27FC236}">
                <a16:creationId xmlns:a16="http://schemas.microsoft.com/office/drawing/2014/main" id="{68D635EF-688B-EB54-2748-74AB1ED5F36C}"/>
              </a:ext>
            </a:extLst>
          </p:cNvPr>
          <p:cNvSpPr txBox="1"/>
          <p:nvPr/>
        </p:nvSpPr>
        <p:spPr>
          <a:xfrm>
            <a:off x="1313835" y="366292"/>
            <a:ext cx="388248" cy="369332"/>
          </a:xfrm>
          <a:prstGeom prst="rect">
            <a:avLst/>
          </a:prstGeom>
          <a:noFill/>
        </p:spPr>
        <p:txBody>
          <a:bodyPr wrap="none" lIns="91440" tIns="45720" rIns="91440" bIns="45720" rtlCol="0" anchor="t">
            <a:spAutoFit/>
          </a:bodyPr>
          <a:lstStyle/>
          <a:p>
            <a:r>
              <a:rPr lang="en-GB"/>
              <a:t>A)</a:t>
            </a:r>
          </a:p>
        </p:txBody>
      </p:sp>
      <p:sp>
        <p:nvSpPr>
          <p:cNvPr id="8" name="TextBox 7">
            <a:extLst>
              <a:ext uri="{FF2B5EF4-FFF2-40B4-BE49-F238E27FC236}">
                <a16:creationId xmlns:a16="http://schemas.microsoft.com/office/drawing/2014/main" id="{BFC736A3-B871-C802-D797-39439B3EFF97}"/>
              </a:ext>
            </a:extLst>
          </p:cNvPr>
          <p:cNvSpPr txBox="1"/>
          <p:nvPr/>
        </p:nvSpPr>
        <p:spPr>
          <a:xfrm>
            <a:off x="3408924" y="366292"/>
            <a:ext cx="380232" cy="369332"/>
          </a:xfrm>
          <a:prstGeom prst="rect">
            <a:avLst/>
          </a:prstGeom>
          <a:noFill/>
        </p:spPr>
        <p:txBody>
          <a:bodyPr wrap="none" lIns="91440" tIns="45720" rIns="91440" bIns="45720" rtlCol="0" anchor="t">
            <a:spAutoFit/>
          </a:bodyPr>
          <a:lstStyle/>
          <a:p>
            <a:r>
              <a:rPr lang="en-GB" dirty="0"/>
              <a:t>B)</a:t>
            </a:r>
          </a:p>
        </p:txBody>
      </p:sp>
      <p:sp>
        <p:nvSpPr>
          <p:cNvPr id="9" name="TextBox 8">
            <a:extLst>
              <a:ext uri="{FF2B5EF4-FFF2-40B4-BE49-F238E27FC236}">
                <a16:creationId xmlns:a16="http://schemas.microsoft.com/office/drawing/2014/main" id="{C9990291-774D-2691-A9D6-3984707F6411}"/>
              </a:ext>
            </a:extLst>
          </p:cNvPr>
          <p:cNvSpPr txBox="1"/>
          <p:nvPr/>
        </p:nvSpPr>
        <p:spPr>
          <a:xfrm>
            <a:off x="1302476" y="3184327"/>
            <a:ext cx="378630" cy="369332"/>
          </a:xfrm>
          <a:prstGeom prst="rect">
            <a:avLst/>
          </a:prstGeom>
          <a:noFill/>
        </p:spPr>
        <p:txBody>
          <a:bodyPr wrap="none" lIns="91440" tIns="45720" rIns="91440" bIns="45720" rtlCol="0" anchor="t">
            <a:spAutoFit/>
          </a:bodyPr>
          <a:lstStyle/>
          <a:p>
            <a:r>
              <a:rPr lang="en-GB" dirty="0"/>
              <a:t>C)</a:t>
            </a:r>
          </a:p>
        </p:txBody>
      </p:sp>
      <p:sp>
        <p:nvSpPr>
          <p:cNvPr id="10" name="TextBox 9">
            <a:extLst>
              <a:ext uri="{FF2B5EF4-FFF2-40B4-BE49-F238E27FC236}">
                <a16:creationId xmlns:a16="http://schemas.microsoft.com/office/drawing/2014/main" id="{967B2C42-EDAE-B4E7-708D-D67453F09C2E}"/>
              </a:ext>
            </a:extLst>
          </p:cNvPr>
          <p:cNvSpPr txBox="1"/>
          <p:nvPr/>
        </p:nvSpPr>
        <p:spPr>
          <a:xfrm>
            <a:off x="3408924" y="3180258"/>
            <a:ext cx="397866" cy="369332"/>
          </a:xfrm>
          <a:prstGeom prst="rect">
            <a:avLst/>
          </a:prstGeom>
          <a:noFill/>
        </p:spPr>
        <p:txBody>
          <a:bodyPr wrap="none" lIns="91440" tIns="45720" rIns="91440" bIns="45720" rtlCol="0" anchor="t">
            <a:spAutoFit/>
          </a:bodyPr>
          <a:lstStyle/>
          <a:p>
            <a:r>
              <a:rPr lang="en-GB" dirty="0"/>
              <a:t>D)</a:t>
            </a:r>
          </a:p>
        </p:txBody>
      </p:sp>
    </p:spTree>
    <p:extLst>
      <p:ext uri="{BB962C8B-B14F-4D97-AF65-F5344CB8AC3E}">
        <p14:creationId xmlns:p14="http://schemas.microsoft.com/office/powerpoint/2010/main" val="6470701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D4A9D348-52F7-A048-0B92-A7397B672A0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058573" y="713957"/>
            <a:ext cx="2743200" cy="2438399"/>
          </a:xfrm>
          <a:prstGeom prst="rect">
            <a:avLst/>
          </a:prstGeom>
        </p:spPr>
      </p:pic>
      <p:pic>
        <p:nvPicPr>
          <p:cNvPr id="5" name="Picture 5">
            <a:extLst>
              <a:ext uri="{FF2B5EF4-FFF2-40B4-BE49-F238E27FC236}">
                <a16:creationId xmlns:a16="http://schemas.microsoft.com/office/drawing/2014/main" id="{C5EFE87F-0663-48EE-CF67-13C7ED394C0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79478" y="3733800"/>
            <a:ext cx="2743200" cy="2438399"/>
          </a:xfrm>
          <a:prstGeom prst="rect">
            <a:avLst/>
          </a:prstGeom>
        </p:spPr>
      </p:pic>
      <p:pic>
        <p:nvPicPr>
          <p:cNvPr id="6" name="Picture 6">
            <a:extLst>
              <a:ext uri="{FF2B5EF4-FFF2-40B4-BE49-F238E27FC236}">
                <a16:creationId xmlns:a16="http://schemas.microsoft.com/office/drawing/2014/main" id="{5C041B01-7B40-5143-C4EA-92D55A7FE88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630039" y="3733800"/>
            <a:ext cx="2743200" cy="2438400"/>
          </a:xfrm>
          <a:prstGeom prst="rect">
            <a:avLst/>
          </a:prstGeom>
        </p:spPr>
      </p:pic>
      <p:sp>
        <p:nvSpPr>
          <p:cNvPr id="2" name="TextBox 1">
            <a:extLst>
              <a:ext uri="{FF2B5EF4-FFF2-40B4-BE49-F238E27FC236}">
                <a16:creationId xmlns:a16="http://schemas.microsoft.com/office/drawing/2014/main" id="{A19843FE-C8D6-0F62-9EFD-64C395524AF5}"/>
              </a:ext>
            </a:extLst>
          </p:cNvPr>
          <p:cNvSpPr txBox="1"/>
          <p:nvPr/>
        </p:nvSpPr>
        <p:spPr>
          <a:xfrm>
            <a:off x="841248" y="6322756"/>
            <a:ext cx="5175504" cy="1323439"/>
          </a:xfrm>
          <a:prstGeom prst="rect">
            <a:avLst/>
          </a:prstGeom>
          <a:noFill/>
        </p:spPr>
        <p:txBody>
          <a:bodyPr wrap="square" rtlCol="0">
            <a:spAutoFit/>
          </a:bodyPr>
          <a:lstStyle/>
          <a:p>
            <a:pPr algn="just"/>
            <a:r>
              <a:rPr lang="en-GB" sz="1000" b="1" dirty="0">
                <a:latin typeface="Arial"/>
                <a:cs typeface="Arial"/>
              </a:rPr>
              <a:t>Supplementary Figure 2. Parameter selection for multimorbidity clustering</a:t>
            </a:r>
            <a:r>
              <a:rPr lang="en-GB" sz="1000" dirty="0">
                <a:latin typeface="Arial"/>
                <a:cs typeface="Arial"/>
              </a:rPr>
              <a:t>. </a:t>
            </a:r>
            <a:r>
              <a:rPr lang="en-GB" sz="1000" b="1" dirty="0">
                <a:latin typeface="Arial"/>
                <a:cs typeface="Arial"/>
              </a:rPr>
              <a:t>(A) </a:t>
            </a:r>
            <a:r>
              <a:rPr lang="en-GB" sz="1000" dirty="0">
                <a:latin typeface="Arial"/>
                <a:cs typeface="Arial"/>
              </a:rPr>
              <a:t>Eigenvalues of Multiple Correspondence Analysis components were plotted and the elbow identified in order to select the number of components to retain for clustering. </a:t>
            </a:r>
            <a:r>
              <a:rPr lang="en-GB" sz="1000" b="1" dirty="0">
                <a:latin typeface="Arial"/>
                <a:cs typeface="Arial"/>
              </a:rPr>
              <a:t>(B-C)</a:t>
            </a:r>
            <a:r>
              <a:rPr lang="en-GB" sz="1000" dirty="0">
                <a:latin typeface="Arial"/>
                <a:cs typeface="Arial"/>
              </a:rPr>
              <a:t> K-means clustering was performed on the retained MCA coordinates for a range of values of K which denotes the number of clusters. The total within cluster sum of squares </a:t>
            </a:r>
            <a:r>
              <a:rPr lang="en-GB" sz="1000" b="1" dirty="0">
                <a:latin typeface="Arial"/>
                <a:cs typeface="Arial"/>
              </a:rPr>
              <a:t>(B)</a:t>
            </a:r>
            <a:r>
              <a:rPr lang="en-GB" sz="1000" dirty="0">
                <a:latin typeface="Arial"/>
                <a:cs typeface="Arial"/>
              </a:rPr>
              <a:t> and the </a:t>
            </a:r>
            <a:r>
              <a:rPr lang="en-GB" sz="1000" dirty="0" err="1">
                <a:latin typeface="Arial"/>
                <a:cs typeface="Arial"/>
              </a:rPr>
              <a:t>Calinski-Harabasz</a:t>
            </a:r>
            <a:r>
              <a:rPr lang="en-GB" sz="1000" dirty="0">
                <a:latin typeface="Arial"/>
                <a:cs typeface="Arial"/>
              </a:rPr>
              <a:t> score </a:t>
            </a:r>
            <a:r>
              <a:rPr lang="en-GB" sz="1000" b="1" dirty="0">
                <a:latin typeface="Arial"/>
                <a:cs typeface="Arial"/>
              </a:rPr>
              <a:t>(C)</a:t>
            </a:r>
            <a:r>
              <a:rPr lang="en-GB" sz="1000" dirty="0">
                <a:latin typeface="Arial"/>
                <a:cs typeface="Arial"/>
              </a:rPr>
              <a:t> were calculated for each of these solutions and plot. an optimal value of K was chosen based on both the elbow of </a:t>
            </a:r>
            <a:r>
              <a:rPr lang="en-GB" sz="1000" b="1" dirty="0">
                <a:latin typeface="Arial"/>
                <a:cs typeface="Arial"/>
              </a:rPr>
              <a:t>B </a:t>
            </a:r>
            <a:r>
              <a:rPr lang="en-GB" sz="1000" dirty="0">
                <a:latin typeface="Arial"/>
                <a:cs typeface="Arial"/>
              </a:rPr>
              <a:t>and the maximisation of </a:t>
            </a:r>
            <a:r>
              <a:rPr lang="en-GB" sz="1000" b="1" dirty="0">
                <a:latin typeface="Arial"/>
                <a:cs typeface="Arial"/>
              </a:rPr>
              <a:t>C</a:t>
            </a:r>
            <a:r>
              <a:rPr lang="en-GB" sz="1000" dirty="0">
                <a:latin typeface="Arial"/>
                <a:cs typeface="Arial"/>
              </a:rPr>
              <a:t>.</a:t>
            </a:r>
            <a:endParaRPr lang="en-GB" sz="1000" b="1" dirty="0"/>
          </a:p>
        </p:txBody>
      </p:sp>
      <p:sp>
        <p:nvSpPr>
          <p:cNvPr id="3" name="TextBox 2">
            <a:extLst>
              <a:ext uri="{FF2B5EF4-FFF2-40B4-BE49-F238E27FC236}">
                <a16:creationId xmlns:a16="http://schemas.microsoft.com/office/drawing/2014/main" id="{03551054-702E-9BDA-4D7D-08535C1B9041}"/>
              </a:ext>
            </a:extLst>
          </p:cNvPr>
          <p:cNvSpPr txBox="1"/>
          <p:nvPr/>
        </p:nvSpPr>
        <p:spPr>
          <a:xfrm>
            <a:off x="1767060" y="454013"/>
            <a:ext cx="388248" cy="369332"/>
          </a:xfrm>
          <a:prstGeom prst="rect">
            <a:avLst/>
          </a:prstGeom>
          <a:noFill/>
        </p:spPr>
        <p:txBody>
          <a:bodyPr wrap="none" lIns="91440" tIns="45720" rIns="91440" bIns="45720" rtlCol="0" anchor="t">
            <a:spAutoFit/>
          </a:bodyPr>
          <a:lstStyle/>
          <a:p>
            <a:r>
              <a:rPr lang="en-GB" dirty="0"/>
              <a:t>A)</a:t>
            </a:r>
          </a:p>
        </p:txBody>
      </p:sp>
      <p:sp>
        <p:nvSpPr>
          <p:cNvPr id="7" name="TextBox 6">
            <a:extLst>
              <a:ext uri="{FF2B5EF4-FFF2-40B4-BE49-F238E27FC236}">
                <a16:creationId xmlns:a16="http://schemas.microsoft.com/office/drawing/2014/main" id="{EDA525E2-7657-38C6-0A0F-A5FC6AD4B66D}"/>
              </a:ext>
            </a:extLst>
          </p:cNvPr>
          <p:cNvSpPr txBox="1"/>
          <p:nvPr/>
        </p:nvSpPr>
        <p:spPr>
          <a:xfrm>
            <a:off x="273157" y="3500688"/>
            <a:ext cx="380232" cy="369332"/>
          </a:xfrm>
          <a:prstGeom prst="rect">
            <a:avLst/>
          </a:prstGeom>
          <a:noFill/>
        </p:spPr>
        <p:txBody>
          <a:bodyPr wrap="none" lIns="91440" tIns="45720" rIns="91440" bIns="45720" rtlCol="0" anchor="t">
            <a:spAutoFit/>
          </a:bodyPr>
          <a:lstStyle/>
          <a:p>
            <a:r>
              <a:rPr lang="en-GB" dirty="0"/>
              <a:t>B)</a:t>
            </a:r>
          </a:p>
        </p:txBody>
      </p:sp>
      <p:sp>
        <p:nvSpPr>
          <p:cNvPr id="8" name="TextBox 7">
            <a:extLst>
              <a:ext uri="{FF2B5EF4-FFF2-40B4-BE49-F238E27FC236}">
                <a16:creationId xmlns:a16="http://schemas.microsoft.com/office/drawing/2014/main" id="{62703EFF-29A2-5242-B6D2-4C92BF134FB5}"/>
              </a:ext>
            </a:extLst>
          </p:cNvPr>
          <p:cNvSpPr txBox="1"/>
          <p:nvPr/>
        </p:nvSpPr>
        <p:spPr>
          <a:xfrm>
            <a:off x="3397195" y="3500688"/>
            <a:ext cx="378630" cy="369332"/>
          </a:xfrm>
          <a:prstGeom prst="rect">
            <a:avLst/>
          </a:prstGeom>
          <a:noFill/>
        </p:spPr>
        <p:txBody>
          <a:bodyPr wrap="none" lIns="91440" tIns="45720" rIns="91440" bIns="45720" rtlCol="0" anchor="t">
            <a:spAutoFit/>
          </a:bodyPr>
          <a:lstStyle/>
          <a:p>
            <a:r>
              <a:rPr lang="en-GB" dirty="0"/>
              <a:t>C)</a:t>
            </a:r>
          </a:p>
        </p:txBody>
      </p:sp>
    </p:spTree>
    <p:extLst>
      <p:ext uri="{BB962C8B-B14F-4D97-AF65-F5344CB8AC3E}">
        <p14:creationId xmlns:p14="http://schemas.microsoft.com/office/powerpoint/2010/main" val="40748851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B7A93F2-5F51-DE92-A3A8-0A72C8A6A65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629177" y="2401498"/>
            <a:ext cx="2024997" cy="1771873"/>
          </a:xfrm>
          <a:prstGeom prst="rect">
            <a:avLst/>
          </a:prstGeom>
        </p:spPr>
      </p:pic>
      <p:pic>
        <p:nvPicPr>
          <p:cNvPr id="8" name="Picture 7">
            <a:extLst>
              <a:ext uri="{FF2B5EF4-FFF2-40B4-BE49-F238E27FC236}">
                <a16:creationId xmlns:a16="http://schemas.microsoft.com/office/drawing/2014/main" id="{A650AD08-9FDC-4E1E-074A-6172CDABC8A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629177" y="601833"/>
            <a:ext cx="2024997" cy="1771873"/>
          </a:xfrm>
          <a:prstGeom prst="rect">
            <a:avLst/>
          </a:prstGeom>
        </p:spPr>
      </p:pic>
      <p:pic>
        <p:nvPicPr>
          <p:cNvPr id="5" name="Picture 4">
            <a:extLst>
              <a:ext uri="{FF2B5EF4-FFF2-40B4-BE49-F238E27FC236}">
                <a16:creationId xmlns:a16="http://schemas.microsoft.com/office/drawing/2014/main" id="{BBB9BEE7-2467-1DC9-ADF6-F082CFCF84C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404001" y="2401498"/>
            <a:ext cx="2024997" cy="1771873"/>
          </a:xfrm>
          <a:prstGeom prst="rect">
            <a:avLst/>
          </a:prstGeom>
        </p:spPr>
      </p:pic>
      <p:pic>
        <p:nvPicPr>
          <p:cNvPr id="3" name="Picture 2">
            <a:extLst>
              <a:ext uri="{FF2B5EF4-FFF2-40B4-BE49-F238E27FC236}">
                <a16:creationId xmlns:a16="http://schemas.microsoft.com/office/drawing/2014/main" id="{5511ECA1-D0C9-89C8-0164-0BA0BC37EC7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1404001" y="601833"/>
            <a:ext cx="2024997" cy="1771873"/>
          </a:xfrm>
          <a:prstGeom prst="rect">
            <a:avLst/>
          </a:prstGeom>
        </p:spPr>
      </p:pic>
      <p:sp>
        <p:nvSpPr>
          <p:cNvPr id="14" name="TextBox 13">
            <a:extLst>
              <a:ext uri="{FF2B5EF4-FFF2-40B4-BE49-F238E27FC236}">
                <a16:creationId xmlns:a16="http://schemas.microsoft.com/office/drawing/2014/main" id="{2135512B-2721-E248-6091-3C5815DAAFBB}"/>
              </a:ext>
            </a:extLst>
          </p:cNvPr>
          <p:cNvSpPr txBox="1"/>
          <p:nvPr/>
        </p:nvSpPr>
        <p:spPr>
          <a:xfrm>
            <a:off x="871705" y="4255080"/>
            <a:ext cx="5175504" cy="1631216"/>
          </a:xfrm>
          <a:prstGeom prst="rect">
            <a:avLst/>
          </a:prstGeom>
          <a:noFill/>
        </p:spPr>
        <p:txBody>
          <a:bodyPr wrap="square" rtlCol="0">
            <a:spAutoFit/>
          </a:bodyPr>
          <a:lstStyle/>
          <a:p>
            <a:r>
              <a:rPr lang="en-GB" sz="1000" b="1" dirty="0">
                <a:latin typeface="Arial"/>
                <a:cs typeface="Arial"/>
              </a:rPr>
              <a:t>Supplementary Figure 3. Age-relative increases in 1-year post-presenting diagnosis mortality and re-hospitalisation rates per prior accrued diagnosis. (A) </a:t>
            </a:r>
            <a:r>
              <a:rPr lang="en-GB" sz="1000" dirty="0">
                <a:latin typeface="Arial"/>
                <a:cs typeface="Arial"/>
              </a:rPr>
              <a:t>Distributions of the age-relative 1-year fold increases in mortality rates of presenting diagnoses per prior accrued diagnosis for females. </a:t>
            </a:r>
            <a:r>
              <a:rPr lang="en-GB" sz="1000" b="1" dirty="0">
                <a:latin typeface="Arial"/>
                <a:cs typeface="Arial"/>
              </a:rPr>
              <a:t>(B) </a:t>
            </a:r>
            <a:r>
              <a:rPr lang="en-GB" sz="1000" dirty="0">
                <a:latin typeface="Arial"/>
                <a:cs typeface="Arial"/>
              </a:rPr>
              <a:t>Distributions of the age-relative 1-year fold increases in mortality rates of presenting diagnoses per prior accrued diagnosis for males. </a:t>
            </a:r>
            <a:r>
              <a:rPr lang="en-GB" sz="1000" b="1" dirty="0">
                <a:latin typeface="Arial"/>
                <a:cs typeface="Arial"/>
              </a:rPr>
              <a:t>(C) </a:t>
            </a:r>
            <a:r>
              <a:rPr lang="en-GB" sz="1000" dirty="0">
                <a:latin typeface="Arial"/>
                <a:cs typeface="Arial"/>
              </a:rPr>
              <a:t>Distributions of the age-relative 1-year fold increases in re-hospitalisation</a:t>
            </a:r>
            <a:r>
              <a:rPr lang="en-GB" sz="1000" b="1" dirty="0">
                <a:latin typeface="Arial"/>
                <a:cs typeface="Arial"/>
              </a:rPr>
              <a:t> </a:t>
            </a:r>
            <a:r>
              <a:rPr lang="en-GB" sz="1000" dirty="0">
                <a:latin typeface="Arial"/>
                <a:cs typeface="Arial"/>
              </a:rPr>
              <a:t>rates</a:t>
            </a:r>
            <a:r>
              <a:rPr lang="en-GB" sz="1000" b="1" dirty="0">
                <a:latin typeface="Arial"/>
                <a:cs typeface="Arial"/>
              </a:rPr>
              <a:t> </a:t>
            </a:r>
            <a:r>
              <a:rPr lang="en-GB" sz="1000" dirty="0">
                <a:latin typeface="Arial"/>
                <a:cs typeface="Arial"/>
              </a:rPr>
              <a:t>of presenting diagnoses per prior accrued diagnosis for females. </a:t>
            </a:r>
            <a:r>
              <a:rPr lang="en-GB" sz="1000" b="1" dirty="0">
                <a:latin typeface="Arial"/>
                <a:cs typeface="Arial"/>
              </a:rPr>
              <a:t>(D) </a:t>
            </a:r>
            <a:r>
              <a:rPr lang="en-GB" sz="1000" dirty="0">
                <a:latin typeface="Arial"/>
                <a:cs typeface="Arial"/>
              </a:rPr>
              <a:t>Distributions of the age-relative 1-year fold increases in re-hospitalisation</a:t>
            </a:r>
            <a:r>
              <a:rPr lang="en-GB" sz="1000" b="1" dirty="0">
                <a:latin typeface="Arial"/>
                <a:cs typeface="Arial"/>
              </a:rPr>
              <a:t> </a:t>
            </a:r>
            <a:r>
              <a:rPr lang="en-GB" sz="1000" dirty="0">
                <a:latin typeface="Arial"/>
                <a:cs typeface="Arial"/>
              </a:rPr>
              <a:t>rates</a:t>
            </a:r>
            <a:r>
              <a:rPr lang="en-GB" sz="1000" b="1" dirty="0">
                <a:latin typeface="Arial"/>
                <a:cs typeface="Arial"/>
              </a:rPr>
              <a:t> </a:t>
            </a:r>
            <a:r>
              <a:rPr lang="en-GB" sz="1000" dirty="0">
                <a:latin typeface="Arial"/>
                <a:cs typeface="Arial"/>
              </a:rPr>
              <a:t>of presenting diagnoses per prior accrued diagnosis for females. Distributions were visualised using estimated Cumulative Density Functions (</a:t>
            </a:r>
            <a:r>
              <a:rPr lang="en-GB" sz="1000" dirty="0" err="1">
                <a:latin typeface="Arial"/>
                <a:cs typeface="Arial"/>
              </a:rPr>
              <a:t>eCDF</a:t>
            </a:r>
            <a:r>
              <a:rPr lang="en-GB" sz="1000" dirty="0">
                <a:latin typeface="Arial"/>
                <a:cs typeface="Arial"/>
              </a:rPr>
              <a:t>).</a:t>
            </a:r>
            <a:endParaRPr lang="en-GB" sz="1000" dirty="0"/>
          </a:p>
        </p:txBody>
      </p:sp>
      <p:sp>
        <p:nvSpPr>
          <p:cNvPr id="2" name="TextBox 1">
            <a:extLst>
              <a:ext uri="{FF2B5EF4-FFF2-40B4-BE49-F238E27FC236}">
                <a16:creationId xmlns:a16="http://schemas.microsoft.com/office/drawing/2014/main" id="{74B617FA-0AF6-B1E8-9661-16D76F462CA2}"/>
              </a:ext>
            </a:extLst>
          </p:cNvPr>
          <p:cNvSpPr txBox="1"/>
          <p:nvPr/>
        </p:nvSpPr>
        <p:spPr>
          <a:xfrm>
            <a:off x="1203824" y="278639"/>
            <a:ext cx="388248" cy="369332"/>
          </a:xfrm>
          <a:prstGeom prst="rect">
            <a:avLst/>
          </a:prstGeom>
          <a:noFill/>
        </p:spPr>
        <p:txBody>
          <a:bodyPr wrap="none" lIns="91440" tIns="45720" rIns="91440" bIns="45720" rtlCol="0" anchor="t">
            <a:spAutoFit/>
          </a:bodyPr>
          <a:lstStyle/>
          <a:p>
            <a:r>
              <a:rPr lang="en-GB" dirty="0"/>
              <a:t>A)</a:t>
            </a:r>
          </a:p>
        </p:txBody>
      </p:sp>
      <p:sp>
        <p:nvSpPr>
          <p:cNvPr id="4" name="TextBox 3">
            <a:extLst>
              <a:ext uri="{FF2B5EF4-FFF2-40B4-BE49-F238E27FC236}">
                <a16:creationId xmlns:a16="http://schemas.microsoft.com/office/drawing/2014/main" id="{61ACFBEF-EBBE-0325-CC17-81AD27A84462}"/>
              </a:ext>
            </a:extLst>
          </p:cNvPr>
          <p:cNvSpPr txBox="1"/>
          <p:nvPr/>
        </p:nvSpPr>
        <p:spPr>
          <a:xfrm>
            <a:off x="3459457" y="278639"/>
            <a:ext cx="380232" cy="369332"/>
          </a:xfrm>
          <a:prstGeom prst="rect">
            <a:avLst/>
          </a:prstGeom>
          <a:noFill/>
        </p:spPr>
        <p:txBody>
          <a:bodyPr wrap="none" lIns="91440" tIns="45720" rIns="91440" bIns="45720" rtlCol="0" anchor="t">
            <a:spAutoFit/>
          </a:bodyPr>
          <a:lstStyle/>
          <a:p>
            <a:r>
              <a:rPr lang="en-GB" dirty="0"/>
              <a:t>B)</a:t>
            </a:r>
          </a:p>
        </p:txBody>
      </p:sp>
      <p:sp>
        <p:nvSpPr>
          <p:cNvPr id="6" name="TextBox 5">
            <a:extLst>
              <a:ext uri="{FF2B5EF4-FFF2-40B4-BE49-F238E27FC236}">
                <a16:creationId xmlns:a16="http://schemas.microsoft.com/office/drawing/2014/main" id="{AB0820DC-F15B-01FB-E51E-B8142A329D1B}"/>
              </a:ext>
            </a:extLst>
          </p:cNvPr>
          <p:cNvSpPr txBox="1"/>
          <p:nvPr/>
        </p:nvSpPr>
        <p:spPr>
          <a:xfrm>
            <a:off x="1203824" y="2135124"/>
            <a:ext cx="378630" cy="369332"/>
          </a:xfrm>
          <a:prstGeom prst="rect">
            <a:avLst/>
          </a:prstGeom>
          <a:noFill/>
        </p:spPr>
        <p:txBody>
          <a:bodyPr wrap="none" lIns="91440" tIns="45720" rIns="91440" bIns="45720" rtlCol="0" anchor="t">
            <a:spAutoFit/>
          </a:bodyPr>
          <a:lstStyle/>
          <a:p>
            <a:r>
              <a:rPr lang="en-GB" dirty="0"/>
              <a:t>C)</a:t>
            </a:r>
          </a:p>
        </p:txBody>
      </p:sp>
      <p:sp>
        <p:nvSpPr>
          <p:cNvPr id="7" name="TextBox 6">
            <a:extLst>
              <a:ext uri="{FF2B5EF4-FFF2-40B4-BE49-F238E27FC236}">
                <a16:creationId xmlns:a16="http://schemas.microsoft.com/office/drawing/2014/main" id="{1BEF4E5C-B214-C170-CCD7-2F29191464CF}"/>
              </a:ext>
            </a:extLst>
          </p:cNvPr>
          <p:cNvSpPr txBox="1"/>
          <p:nvPr/>
        </p:nvSpPr>
        <p:spPr>
          <a:xfrm>
            <a:off x="3459457" y="2135124"/>
            <a:ext cx="397866" cy="369332"/>
          </a:xfrm>
          <a:prstGeom prst="rect">
            <a:avLst/>
          </a:prstGeom>
          <a:noFill/>
        </p:spPr>
        <p:txBody>
          <a:bodyPr wrap="none" lIns="91440" tIns="45720" rIns="91440" bIns="45720" rtlCol="0" anchor="t">
            <a:spAutoFit/>
          </a:bodyPr>
          <a:lstStyle/>
          <a:p>
            <a:r>
              <a:rPr lang="en-GB" dirty="0"/>
              <a:t>D)</a:t>
            </a:r>
          </a:p>
        </p:txBody>
      </p:sp>
    </p:spTree>
    <p:extLst>
      <p:ext uri="{BB962C8B-B14F-4D97-AF65-F5344CB8AC3E}">
        <p14:creationId xmlns:p14="http://schemas.microsoft.com/office/powerpoint/2010/main" val="206763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Diagram, schematic&#10;&#10;Description automatically generated">
            <a:extLst>
              <a:ext uri="{FF2B5EF4-FFF2-40B4-BE49-F238E27FC236}">
                <a16:creationId xmlns:a16="http://schemas.microsoft.com/office/drawing/2014/main" id="{7D51D9BC-08F6-4FEC-B91E-3B65B732932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776"/>
          <a:stretch/>
        </p:blipFill>
        <p:spPr>
          <a:xfrm>
            <a:off x="3620079" y="306786"/>
            <a:ext cx="2543023" cy="2610930"/>
          </a:xfrm>
          <a:prstGeom prst="rect">
            <a:avLst/>
          </a:prstGeom>
        </p:spPr>
      </p:pic>
      <p:sp>
        <p:nvSpPr>
          <p:cNvPr id="4" name="TextBox 3"/>
          <p:cNvSpPr txBox="1"/>
          <p:nvPr/>
        </p:nvSpPr>
        <p:spPr>
          <a:xfrm>
            <a:off x="531131" y="6163509"/>
            <a:ext cx="2892004" cy="2862322"/>
          </a:xfrm>
          <a:prstGeom prst="rect">
            <a:avLst/>
          </a:prstGeom>
          <a:noFill/>
        </p:spPr>
        <p:txBody>
          <a:bodyPr wrap="square" lIns="91440" tIns="45720" rIns="91440" bIns="45720" rtlCol="0" anchor="t">
            <a:spAutoFit/>
          </a:bodyPr>
          <a:lstStyle/>
          <a:p>
            <a:pPr algn="just"/>
            <a:r>
              <a:rPr lang="en-GB" sz="1000" b="1" dirty="0">
                <a:latin typeface="Arial" panose="020B0604020202020204" pitchFamily="34" charset="0"/>
                <a:cs typeface="Arial" panose="020B0604020202020204" pitchFamily="34" charset="0"/>
              </a:rPr>
              <a:t>Supplementary Figure 4. Pairwise associations of diagnoses grouped by ICD10 chapter and block.</a:t>
            </a:r>
            <a:r>
              <a:rPr lang="en-GB" sz="1000" dirty="0">
                <a:latin typeface="Arial" panose="020B0604020202020204" pitchFamily="34" charset="0"/>
                <a:cs typeface="Arial" panose="020B0604020202020204" pitchFamily="34" charset="0"/>
              </a:rPr>
              <a:t>  </a:t>
            </a:r>
            <a:r>
              <a:rPr lang="en-GB" sz="1000" b="1" dirty="0">
                <a:latin typeface="Arial" panose="020B0604020202020204" pitchFamily="34" charset="0"/>
                <a:cs typeface="Arial" panose="020B0604020202020204" pitchFamily="34" charset="0"/>
              </a:rPr>
              <a:t>(A) </a:t>
            </a:r>
            <a:r>
              <a:rPr lang="en-GB" sz="1000" dirty="0">
                <a:latin typeface="Arial" panose="020B0604020202020204" pitchFamily="34" charset="0"/>
                <a:cs typeface="Arial" panose="020B0604020202020204" pitchFamily="34" charset="0"/>
              </a:rPr>
              <a:t>The key of ICD10 block codes and names. </a:t>
            </a:r>
            <a:r>
              <a:rPr lang="en-GB" sz="1000" b="1" dirty="0">
                <a:latin typeface="Arial" panose="020B0604020202020204" pitchFamily="34" charset="0"/>
                <a:cs typeface="Arial" panose="020B0604020202020204" pitchFamily="34" charset="0"/>
              </a:rPr>
              <a:t>(B)</a:t>
            </a:r>
            <a:r>
              <a:rPr lang="en-GB" sz="1000" dirty="0">
                <a:latin typeface="Arial" panose="020B0604020202020204" pitchFamily="34" charset="0"/>
                <a:cs typeface="Arial" panose="020B0604020202020204" pitchFamily="34" charset="0"/>
              </a:rPr>
              <a:t>  Jaccard values of coincidence between pairs of diagnoses with prevalence ≥1% grouped by chapter for multimorbid females </a:t>
            </a:r>
            <a:r>
              <a:rPr lang="en-US" sz="1000" dirty="0">
                <a:latin typeface="Arial" panose="020B0604020202020204" pitchFamily="34" charset="0"/>
                <a:cs typeface="Arial" panose="020B0604020202020204" pitchFamily="34" charset="0"/>
              </a:rPr>
              <a:t>(N = 168,276)</a:t>
            </a:r>
            <a:r>
              <a:rPr lang="en-GB" sz="1000" dirty="0">
                <a:latin typeface="Arial" panose="020B0604020202020204" pitchFamily="34" charset="0"/>
                <a:cs typeface="Arial" panose="020B0604020202020204" pitchFamily="34" charset="0"/>
              </a:rPr>
              <a:t>.  Bar charts beside each ICD10 block code indicate percentage prevalence of the diagnosis within the female cohort. </a:t>
            </a:r>
            <a:r>
              <a:rPr lang="en-GB" sz="1000" b="1" dirty="0">
                <a:latin typeface="Arial" panose="020B0604020202020204" pitchFamily="34" charset="0"/>
                <a:cs typeface="Arial" panose="020B0604020202020204" pitchFamily="34" charset="0"/>
              </a:rPr>
              <a:t>(C)</a:t>
            </a:r>
            <a:r>
              <a:rPr lang="en-GB" sz="1000" dirty="0">
                <a:latin typeface="Arial" panose="020B0604020202020204" pitchFamily="34" charset="0"/>
                <a:cs typeface="Arial" panose="020B0604020202020204" pitchFamily="34" charset="0"/>
              </a:rPr>
              <a:t> Jaccard values of coincidence and bar charts of prevalence by ICD10 block code for multimorbid males </a:t>
            </a:r>
            <a:r>
              <a:rPr lang="en-US" sz="1000" dirty="0">
                <a:latin typeface="Arial" panose="020B0604020202020204" pitchFamily="34" charset="0"/>
                <a:cs typeface="Arial" panose="020B0604020202020204" pitchFamily="34" charset="0"/>
              </a:rPr>
              <a:t>(N = 139,353)</a:t>
            </a:r>
            <a:r>
              <a:rPr lang="en-GB" sz="1000" dirty="0">
                <a:latin typeface="Arial" panose="020B0604020202020204" pitchFamily="34" charset="0"/>
                <a:cs typeface="Arial" panose="020B0604020202020204" pitchFamily="34" charset="0"/>
              </a:rPr>
              <a:t>. Coefficient scale for both </a:t>
            </a:r>
            <a:r>
              <a:rPr lang="en-GB" sz="1000" b="1" dirty="0">
                <a:latin typeface="Arial" panose="020B0604020202020204" pitchFamily="34" charset="0"/>
                <a:cs typeface="Arial" panose="020B0604020202020204" pitchFamily="34" charset="0"/>
              </a:rPr>
              <a:t>(B)</a:t>
            </a:r>
            <a:r>
              <a:rPr lang="en-GB" sz="1000" dirty="0">
                <a:latin typeface="Arial" panose="020B0604020202020204" pitchFamily="34" charset="0"/>
                <a:cs typeface="Arial" panose="020B0604020202020204" pitchFamily="34" charset="0"/>
              </a:rPr>
              <a:t> and </a:t>
            </a:r>
            <a:r>
              <a:rPr lang="en-GB" sz="1000" b="1" dirty="0">
                <a:latin typeface="Arial" panose="020B0604020202020204" pitchFamily="34" charset="0"/>
                <a:cs typeface="Arial" panose="020B0604020202020204" pitchFamily="34" charset="0"/>
              </a:rPr>
              <a:t>(C)</a:t>
            </a:r>
            <a:r>
              <a:rPr lang="en-GB" sz="1000" dirty="0">
                <a:latin typeface="Arial" panose="020B0604020202020204" pitchFamily="34" charset="0"/>
                <a:cs typeface="Arial" panose="020B0604020202020204" pitchFamily="34" charset="0"/>
              </a:rPr>
              <a:t> is shown. In both </a:t>
            </a:r>
            <a:r>
              <a:rPr lang="en-GB" sz="1000" b="1" dirty="0">
                <a:latin typeface="Arial" panose="020B0604020202020204" pitchFamily="34" charset="0"/>
                <a:cs typeface="Arial" panose="020B0604020202020204" pitchFamily="34" charset="0"/>
              </a:rPr>
              <a:t>(B)</a:t>
            </a:r>
            <a:r>
              <a:rPr lang="en-GB" sz="1000" dirty="0">
                <a:latin typeface="Arial" panose="020B0604020202020204" pitchFamily="34" charset="0"/>
                <a:cs typeface="Arial" panose="020B0604020202020204" pitchFamily="34" charset="0"/>
              </a:rPr>
              <a:t> and </a:t>
            </a:r>
            <a:r>
              <a:rPr lang="en-GB" sz="1000" b="1" dirty="0">
                <a:latin typeface="Arial" panose="020B0604020202020204" pitchFamily="34" charset="0"/>
                <a:cs typeface="Arial" panose="020B0604020202020204" pitchFamily="34" charset="0"/>
              </a:rPr>
              <a:t>(C)</a:t>
            </a:r>
            <a:r>
              <a:rPr lang="en-GB" sz="1000" dirty="0">
                <a:latin typeface="Arial" panose="020B0604020202020204" pitchFamily="34" charset="0"/>
                <a:cs typeface="Arial" panose="020B0604020202020204" pitchFamily="34" charset="0"/>
              </a:rPr>
              <a:t> we also show the prevalence of each ICD10 block amongst the cohort as a bar chart. </a:t>
            </a:r>
            <a:r>
              <a:rPr lang="en-GB" sz="1000" b="1" dirty="0">
                <a:latin typeface="Arial" panose="020B0604020202020204" pitchFamily="34" charset="0"/>
                <a:cs typeface="Arial" panose="020B0604020202020204" pitchFamily="34" charset="0"/>
              </a:rPr>
              <a:t>(D)</a:t>
            </a:r>
            <a:r>
              <a:rPr lang="en-GB" sz="1000" dirty="0">
                <a:latin typeface="Arial" panose="020B0604020202020204" pitchFamily="34" charset="0"/>
                <a:cs typeface="Arial" panose="020B0604020202020204" pitchFamily="34" charset="0"/>
              </a:rPr>
              <a:t> Comparison of Jaccard coefficients between female and male for ICD10 blocks and line of best fit. </a:t>
            </a:r>
            <a:endParaRPr lang="en-GB" sz="1000" strike="sngStrike" dirty="0">
              <a:latin typeface="Arial" panose="020B0604020202020204" pitchFamily="34" charset="0"/>
              <a:cs typeface="Arial" panose="020B0604020202020204" pitchFamily="34" charset="0"/>
            </a:endParaRPr>
          </a:p>
        </p:txBody>
      </p:sp>
      <p:sp>
        <p:nvSpPr>
          <p:cNvPr id="7" name="TextBox 6"/>
          <p:cNvSpPr txBox="1"/>
          <p:nvPr/>
        </p:nvSpPr>
        <p:spPr>
          <a:xfrm>
            <a:off x="340755" y="306786"/>
            <a:ext cx="388248" cy="369332"/>
          </a:xfrm>
          <a:prstGeom prst="rect">
            <a:avLst/>
          </a:prstGeom>
          <a:noFill/>
        </p:spPr>
        <p:txBody>
          <a:bodyPr wrap="none" rtlCol="0">
            <a:spAutoFit/>
          </a:bodyPr>
          <a:lstStyle/>
          <a:p>
            <a:r>
              <a:rPr lang="en-GB"/>
              <a:t>A)</a:t>
            </a:r>
          </a:p>
        </p:txBody>
      </p:sp>
      <p:sp>
        <p:nvSpPr>
          <p:cNvPr id="10" name="TextBox 9"/>
          <p:cNvSpPr txBox="1"/>
          <p:nvPr/>
        </p:nvSpPr>
        <p:spPr>
          <a:xfrm>
            <a:off x="3473174" y="306786"/>
            <a:ext cx="380232" cy="369332"/>
          </a:xfrm>
          <a:prstGeom prst="rect">
            <a:avLst/>
          </a:prstGeom>
          <a:noFill/>
        </p:spPr>
        <p:txBody>
          <a:bodyPr wrap="none" rtlCol="0">
            <a:spAutoFit/>
          </a:bodyPr>
          <a:lstStyle/>
          <a:p>
            <a:r>
              <a:rPr lang="en-GB"/>
              <a:t>B)</a:t>
            </a:r>
          </a:p>
        </p:txBody>
      </p:sp>
      <p:pic>
        <p:nvPicPr>
          <p:cNvPr id="18" name="Picture 17" descr="Diagram, schematic&#10;&#10;Description automatically generated">
            <a:extLst>
              <a:ext uri="{FF2B5EF4-FFF2-40B4-BE49-F238E27FC236}">
                <a16:creationId xmlns:a16="http://schemas.microsoft.com/office/drawing/2014/main" id="{056E3558-2897-4575-BCC6-C7D9FD09270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14776"/>
          <a:stretch/>
        </p:blipFill>
        <p:spPr>
          <a:xfrm>
            <a:off x="3616293" y="3198399"/>
            <a:ext cx="2542118" cy="2610000"/>
          </a:xfrm>
          <a:prstGeom prst="rect">
            <a:avLst/>
          </a:prstGeom>
        </p:spPr>
      </p:pic>
      <p:pic>
        <p:nvPicPr>
          <p:cNvPr id="19" name="Picture 18">
            <a:extLst>
              <a:ext uri="{FF2B5EF4-FFF2-40B4-BE49-F238E27FC236}">
                <a16:creationId xmlns:a16="http://schemas.microsoft.com/office/drawing/2014/main" id="{F36C2863-575B-4740-BE53-55DDED5FFB81}"/>
              </a:ext>
            </a:extLst>
          </p:cNvPr>
          <p:cNvPicPr>
            <a:picLocks noChangeAspect="1"/>
          </p:cNvPicPr>
          <p:nvPr/>
        </p:nvPicPr>
        <p:blipFill>
          <a:blip r:embed="rId5"/>
          <a:stretch>
            <a:fillRect/>
          </a:stretch>
        </p:blipFill>
        <p:spPr>
          <a:xfrm>
            <a:off x="6240991" y="2862913"/>
            <a:ext cx="389803" cy="900000"/>
          </a:xfrm>
          <a:prstGeom prst="rect">
            <a:avLst/>
          </a:prstGeom>
        </p:spPr>
      </p:pic>
      <p:pic>
        <p:nvPicPr>
          <p:cNvPr id="12" name="Picture 11" descr="Chart, scatter chart&#10;&#10;Description automatically generated">
            <a:extLst>
              <a:ext uri="{FF2B5EF4-FFF2-40B4-BE49-F238E27FC236}">
                <a16:creationId xmlns:a16="http://schemas.microsoft.com/office/drawing/2014/main" id="{48D9F95E-FD3F-518F-A17F-AF22DEA32B3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37643" y="6144374"/>
            <a:ext cx="2400000" cy="2160000"/>
          </a:xfrm>
          <a:prstGeom prst="rect">
            <a:avLst/>
          </a:prstGeom>
        </p:spPr>
      </p:pic>
      <p:sp>
        <p:nvSpPr>
          <p:cNvPr id="5" name="TextBox 4">
            <a:extLst>
              <a:ext uri="{FF2B5EF4-FFF2-40B4-BE49-F238E27FC236}">
                <a16:creationId xmlns:a16="http://schemas.microsoft.com/office/drawing/2014/main" id="{ACCCFBCD-1F7E-E6C7-13FB-F1743AA800EB}"/>
              </a:ext>
            </a:extLst>
          </p:cNvPr>
          <p:cNvSpPr txBox="1"/>
          <p:nvPr/>
        </p:nvSpPr>
        <p:spPr>
          <a:xfrm>
            <a:off x="3469377" y="3035643"/>
            <a:ext cx="378630" cy="369332"/>
          </a:xfrm>
          <a:prstGeom prst="rect">
            <a:avLst/>
          </a:prstGeom>
          <a:noFill/>
        </p:spPr>
        <p:txBody>
          <a:bodyPr wrap="none" rtlCol="0">
            <a:spAutoFit/>
          </a:bodyPr>
          <a:lstStyle/>
          <a:p>
            <a:r>
              <a:rPr lang="en-GB"/>
              <a:t>C)</a:t>
            </a:r>
          </a:p>
        </p:txBody>
      </p:sp>
      <p:graphicFrame>
        <p:nvGraphicFramePr>
          <p:cNvPr id="2" name="Table 1">
            <a:extLst>
              <a:ext uri="{FF2B5EF4-FFF2-40B4-BE49-F238E27FC236}">
                <a16:creationId xmlns:a16="http://schemas.microsoft.com/office/drawing/2014/main" id="{4FBCC576-9681-0B8B-30EE-4E587AFA8F6B}"/>
              </a:ext>
            </a:extLst>
          </p:cNvPr>
          <p:cNvGraphicFramePr>
            <a:graphicFrameLocks noGrp="1"/>
          </p:cNvGraphicFramePr>
          <p:nvPr/>
        </p:nvGraphicFramePr>
        <p:xfrm>
          <a:off x="694898" y="790032"/>
          <a:ext cx="2605143" cy="5288353"/>
        </p:xfrm>
        <a:graphic>
          <a:graphicData uri="http://schemas.openxmlformats.org/drawingml/2006/table">
            <a:tbl>
              <a:tblPr/>
              <a:tblGrid>
                <a:gridCol w="284590">
                  <a:extLst>
                    <a:ext uri="{9D8B030D-6E8A-4147-A177-3AD203B41FA5}">
                      <a16:colId xmlns:a16="http://schemas.microsoft.com/office/drawing/2014/main" val="310369295"/>
                    </a:ext>
                  </a:extLst>
                </a:gridCol>
                <a:gridCol w="579437">
                  <a:extLst>
                    <a:ext uri="{9D8B030D-6E8A-4147-A177-3AD203B41FA5}">
                      <a16:colId xmlns:a16="http://schemas.microsoft.com/office/drawing/2014/main" val="553750853"/>
                    </a:ext>
                  </a:extLst>
                </a:gridCol>
                <a:gridCol w="300038">
                  <a:extLst>
                    <a:ext uri="{9D8B030D-6E8A-4147-A177-3AD203B41FA5}">
                      <a16:colId xmlns:a16="http://schemas.microsoft.com/office/drawing/2014/main" val="2456661663"/>
                    </a:ext>
                  </a:extLst>
                </a:gridCol>
                <a:gridCol w="1441078">
                  <a:extLst>
                    <a:ext uri="{9D8B030D-6E8A-4147-A177-3AD203B41FA5}">
                      <a16:colId xmlns:a16="http://schemas.microsoft.com/office/drawing/2014/main" val="3085967400"/>
                    </a:ext>
                  </a:extLst>
                </a:gridCol>
              </a:tblGrid>
              <a:tr h="33464">
                <a:tc>
                  <a:txBody>
                    <a:bodyPr/>
                    <a:lstStyle/>
                    <a:p>
                      <a:pPr algn="ctr" fontAlgn="ctr"/>
                      <a:r>
                        <a:rPr lang="en-US" sz="400" b="1" i="0" u="none" strike="noStrike" dirty="0">
                          <a:solidFill>
                            <a:srgbClr val="000000"/>
                          </a:solidFill>
                          <a:effectLst/>
                          <a:latin typeface="Calibri" panose="020F0502020204030204" pitchFamily="34" charset="0"/>
                        </a:rPr>
                        <a:t>ICD10 chapter code</a:t>
                      </a:r>
                      <a:endParaRPr lang="en-GB" sz="400" b="1" i="0" u="none" strike="noStrike" dirty="0">
                        <a:solidFill>
                          <a:srgbClr val="000000"/>
                        </a:solidFill>
                        <a:effectLst/>
                        <a:latin typeface="Calibri" panose="020F0502020204030204" pitchFamily="34" charset="0"/>
                      </a:endParaRPr>
                    </a:p>
                  </a:txBody>
                  <a:tcPr marL="1364" marR="1364" marT="136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400" b="1" i="0" u="none" strike="noStrike" dirty="0">
                          <a:solidFill>
                            <a:srgbClr val="000000"/>
                          </a:solidFill>
                          <a:effectLst/>
                          <a:latin typeface="Calibri" panose="020F0502020204030204" pitchFamily="34" charset="0"/>
                        </a:rPr>
                        <a:t>ICD10 chapter name</a:t>
                      </a:r>
                      <a:endParaRPr lang="en-GB" sz="400" b="1" i="0" u="none" strike="noStrike" dirty="0">
                        <a:solidFill>
                          <a:srgbClr val="000000"/>
                        </a:solidFill>
                        <a:effectLst/>
                        <a:latin typeface="Calibri" panose="020F0502020204030204" pitchFamily="34" charset="0"/>
                      </a:endParaRPr>
                    </a:p>
                  </a:txBody>
                  <a:tcPr marL="1364" marR="1364" marT="136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400" b="1" i="0" u="none" strike="noStrike" dirty="0">
                          <a:solidFill>
                            <a:srgbClr val="000000"/>
                          </a:solidFill>
                          <a:effectLst/>
                          <a:latin typeface="Calibri" panose="020F0502020204030204" pitchFamily="34" charset="0"/>
                        </a:rPr>
                        <a:t>ICD10 block code</a:t>
                      </a:r>
                    </a:p>
                  </a:txBody>
                  <a:tcPr marL="1364" marR="1364" marT="136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400" b="1" i="0" u="none" strike="noStrike" dirty="0">
                          <a:solidFill>
                            <a:srgbClr val="000000"/>
                          </a:solidFill>
                          <a:effectLst/>
                          <a:latin typeface="Calibri" panose="020F0502020204030204" pitchFamily="34" charset="0"/>
                        </a:rPr>
                        <a:t>ICD10 block name</a:t>
                      </a:r>
                    </a:p>
                  </a:txBody>
                  <a:tcPr marL="1364" marR="1364" marT="1364"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15075173"/>
                  </a:ext>
                </a:extLst>
              </a:tr>
              <a:tr h="33464">
                <a:tc rowSpan="3">
                  <a:txBody>
                    <a:bodyPr/>
                    <a:lstStyle/>
                    <a:p>
                      <a:pPr algn="ctr" fontAlgn="ctr"/>
                      <a:r>
                        <a:rPr lang="en-US" sz="400" b="0" i="0" u="none" strike="noStrike" dirty="0">
                          <a:solidFill>
                            <a:srgbClr val="000000"/>
                          </a:solidFill>
                          <a:effectLst/>
                          <a:latin typeface="Calibri" panose="020F0502020204030204" pitchFamily="34" charset="0"/>
                        </a:rPr>
                        <a:t>A00-B99</a:t>
                      </a: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ctr"/>
                      <a:r>
                        <a:rPr lang="en-US" sz="400" b="0" i="0" u="none" strike="noStrike" dirty="0">
                          <a:solidFill>
                            <a:srgbClr val="000000"/>
                          </a:solidFill>
                          <a:effectLst/>
                          <a:latin typeface="Calibri" panose="020F0502020204030204" pitchFamily="34" charset="0"/>
                        </a:rPr>
                        <a:t>Certain infectious and parasitic diseases</a:t>
                      </a: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400" b="0" i="0" u="none" strike="noStrike">
                          <a:solidFill>
                            <a:srgbClr val="000000"/>
                          </a:solidFill>
                          <a:effectLst/>
                          <a:latin typeface="Calibri" panose="020F0502020204030204" pitchFamily="34" charset="0"/>
                        </a:rPr>
                        <a:t>A00-A09</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l" fontAlgn="ctr"/>
                      <a:r>
                        <a:rPr lang="en-GB" sz="400" b="0" i="0" u="none" strike="noStrike" dirty="0">
                          <a:solidFill>
                            <a:srgbClr val="000000"/>
                          </a:solidFill>
                          <a:effectLst/>
                          <a:latin typeface="Calibri" panose="020F0502020204030204" pitchFamily="34" charset="0"/>
                        </a:rPr>
                        <a:t>Intestinal infectious diseases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618490235"/>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A30-A49</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GB" sz="400" b="0" i="0" u="none" strike="noStrike" dirty="0">
                          <a:solidFill>
                            <a:srgbClr val="000000"/>
                          </a:solidFill>
                          <a:effectLst/>
                          <a:latin typeface="Calibri" panose="020F0502020204030204" pitchFamily="34" charset="0"/>
                        </a:rPr>
                        <a:t>Other bacterial diseases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4152707702"/>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dirty="0">
                          <a:solidFill>
                            <a:srgbClr val="000000"/>
                          </a:solidFill>
                          <a:effectLst/>
                          <a:latin typeface="Calibri" panose="020F0502020204030204" pitchFamily="34" charset="0"/>
                        </a:rPr>
                        <a:t>B95-B98</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l" fontAlgn="ctr"/>
                      <a:r>
                        <a:rPr lang="en-US" sz="400" b="0" i="0" u="none" strike="noStrike" dirty="0">
                          <a:solidFill>
                            <a:srgbClr val="000000"/>
                          </a:solidFill>
                          <a:effectLst/>
                          <a:latin typeface="Calibri" panose="020F0502020204030204" pitchFamily="34" charset="0"/>
                        </a:rPr>
                        <a:t>Bacterial, viral and other infectious agents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92281799"/>
                  </a:ext>
                </a:extLst>
              </a:tr>
              <a:tr h="33464">
                <a:tc rowSpan="11">
                  <a:txBody>
                    <a:bodyPr/>
                    <a:lstStyle/>
                    <a:p>
                      <a:pPr algn="ctr" fontAlgn="ctr"/>
                      <a:r>
                        <a:rPr lang="en-US" sz="400" b="0" i="0" u="none" strike="noStrike" dirty="0">
                          <a:solidFill>
                            <a:srgbClr val="000000"/>
                          </a:solidFill>
                          <a:effectLst/>
                          <a:latin typeface="Calibri" panose="020F0502020204030204" pitchFamily="34" charset="0"/>
                        </a:rPr>
                        <a:t>C00-D49</a:t>
                      </a: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11">
                  <a:txBody>
                    <a:bodyPr/>
                    <a:lstStyle/>
                    <a:p>
                      <a:pPr algn="ctr" fontAlgn="ctr"/>
                      <a:r>
                        <a:rPr lang="en-US" sz="400" b="0" i="0" u="none" strike="noStrike" dirty="0">
                          <a:solidFill>
                            <a:srgbClr val="000000"/>
                          </a:solidFill>
                          <a:effectLst/>
                          <a:latin typeface="Calibri" panose="020F0502020204030204" pitchFamily="34" charset="0"/>
                        </a:rPr>
                        <a:t>Neoplasms</a:t>
                      </a: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400" b="0" i="0" u="none" strike="noStrike" dirty="0">
                          <a:solidFill>
                            <a:srgbClr val="000000"/>
                          </a:solidFill>
                          <a:effectLst/>
                          <a:latin typeface="Calibri" panose="020F0502020204030204" pitchFamily="34" charset="0"/>
                        </a:rPr>
                        <a:t>C15-C26</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l" fontAlgn="ctr"/>
                      <a:r>
                        <a:rPr lang="en-US" sz="400" b="0" i="0" u="none" strike="noStrike">
                          <a:solidFill>
                            <a:srgbClr val="000000"/>
                          </a:solidFill>
                          <a:effectLst/>
                          <a:latin typeface="Calibri" panose="020F0502020204030204" pitchFamily="34" charset="0"/>
                        </a:rPr>
                        <a:t>Malignant neoplasms of digestive organs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290548838"/>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C43-C44</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400" b="0" i="0" u="none" strike="noStrike">
                          <a:solidFill>
                            <a:srgbClr val="000000"/>
                          </a:solidFill>
                          <a:effectLst/>
                          <a:latin typeface="Calibri" panose="020F0502020204030204" pitchFamily="34" charset="0"/>
                        </a:rPr>
                        <a:t>Melanoma and other malignant neoplasms of skin</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437079898"/>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C50-C50</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GB" sz="400" b="0" i="0" u="none" strike="noStrike">
                          <a:solidFill>
                            <a:srgbClr val="000000"/>
                          </a:solidFill>
                          <a:effectLst/>
                          <a:latin typeface="Calibri" panose="020F0502020204030204" pitchFamily="34" charset="0"/>
                        </a:rPr>
                        <a:t>Malignant neoplasm of breast</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293170858"/>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C51-C58</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400" b="0" i="0" u="none" strike="noStrike">
                          <a:solidFill>
                            <a:srgbClr val="000000"/>
                          </a:solidFill>
                          <a:effectLst/>
                          <a:latin typeface="Calibri" panose="020F0502020204030204" pitchFamily="34" charset="0"/>
                        </a:rPr>
                        <a:t>Malignant neoplasms of female genital organs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039823746"/>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C60-C63</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400" b="0" i="0" u="none" strike="noStrike">
                          <a:solidFill>
                            <a:srgbClr val="000000"/>
                          </a:solidFill>
                          <a:effectLst/>
                          <a:latin typeface="Calibri" panose="020F0502020204030204" pitchFamily="34" charset="0"/>
                        </a:rPr>
                        <a:t>Malignant neoplasms of male genital organs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3751098557"/>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C64-C68</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400" b="0" i="0" u="none" strike="noStrike">
                          <a:solidFill>
                            <a:srgbClr val="000000"/>
                          </a:solidFill>
                          <a:effectLst/>
                          <a:latin typeface="Calibri" panose="020F0502020204030204" pitchFamily="34" charset="0"/>
                        </a:rPr>
                        <a:t>Malignant neoplasms of urinary tract</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170837235"/>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dirty="0">
                          <a:solidFill>
                            <a:srgbClr val="000000"/>
                          </a:solidFill>
                          <a:effectLst/>
                          <a:latin typeface="Calibri" panose="020F0502020204030204" pitchFamily="34" charset="0"/>
                        </a:rPr>
                        <a:t>C76-C80</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400" b="0" i="0" u="none" strike="noStrike">
                          <a:solidFill>
                            <a:srgbClr val="000000"/>
                          </a:solidFill>
                          <a:effectLst/>
                          <a:latin typeface="Calibri" panose="020F0502020204030204" pitchFamily="34" charset="0"/>
                        </a:rPr>
                        <a:t>Malignant neoplasms of ill-defined, secondary and unspecified sites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910609464"/>
                  </a:ext>
                </a:extLst>
              </a:tr>
              <a:tr h="123930">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dirty="0">
                          <a:solidFill>
                            <a:srgbClr val="000000"/>
                          </a:solidFill>
                          <a:effectLst/>
                          <a:latin typeface="Calibri" panose="020F0502020204030204" pitchFamily="34" charset="0"/>
                        </a:rPr>
                        <a:t>C81-C96</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400" b="0" i="0" u="none" strike="noStrike">
                          <a:solidFill>
                            <a:srgbClr val="000000"/>
                          </a:solidFill>
                          <a:effectLst/>
                          <a:latin typeface="Calibri" panose="020F0502020204030204" pitchFamily="34" charset="0"/>
                        </a:rPr>
                        <a:t>Malignant neoplasms, stated or presumed to be primary, of lymphoid, </a:t>
                      </a:r>
                      <a:r>
                        <a:rPr lang="en-US" sz="400" b="0" i="0" u="none" strike="noStrike" err="1">
                          <a:solidFill>
                            <a:srgbClr val="000000"/>
                          </a:solidFill>
                          <a:effectLst/>
                          <a:latin typeface="Calibri" panose="020F0502020204030204" pitchFamily="34" charset="0"/>
                        </a:rPr>
                        <a:t>haematopoietic</a:t>
                      </a:r>
                      <a:r>
                        <a:rPr lang="en-US" sz="400" b="0" i="0" u="none" strike="noStrike">
                          <a:solidFill>
                            <a:srgbClr val="000000"/>
                          </a:solidFill>
                          <a:effectLst/>
                          <a:latin typeface="Calibri" panose="020F0502020204030204" pitchFamily="34" charset="0"/>
                        </a:rPr>
                        <a:t> and related tissue</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503805412"/>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D00-D09</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GB" sz="400" b="0" i="0" u="none" strike="noStrike" dirty="0">
                          <a:solidFill>
                            <a:srgbClr val="000000"/>
                          </a:solidFill>
                          <a:effectLst/>
                          <a:latin typeface="Calibri" panose="020F0502020204030204" pitchFamily="34" charset="0"/>
                        </a:rPr>
                        <a:t>In situ neoplasms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83104034"/>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D10-D36</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GB" sz="400" b="0" i="0" u="none" strike="noStrike" dirty="0">
                          <a:solidFill>
                            <a:srgbClr val="000000"/>
                          </a:solidFill>
                          <a:effectLst/>
                          <a:latin typeface="Calibri" panose="020F0502020204030204" pitchFamily="34" charset="0"/>
                        </a:rPr>
                        <a:t>Benign neoplasms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594451287"/>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D37-D48</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l" fontAlgn="ctr"/>
                      <a:r>
                        <a:rPr lang="en-US" sz="400" b="0" i="0" u="none" strike="noStrike" dirty="0">
                          <a:solidFill>
                            <a:srgbClr val="000000"/>
                          </a:solidFill>
                          <a:effectLst/>
                          <a:latin typeface="Calibri" panose="020F0502020204030204" pitchFamily="34" charset="0"/>
                        </a:rPr>
                        <a:t>Neoplasms of uncertain or unknown </a:t>
                      </a:r>
                      <a:r>
                        <a:rPr lang="en-US" sz="400" b="0" i="0" u="none" strike="noStrike" dirty="0" err="1">
                          <a:solidFill>
                            <a:srgbClr val="000000"/>
                          </a:solidFill>
                          <a:effectLst/>
                          <a:latin typeface="Calibri" panose="020F0502020204030204" pitchFamily="34" charset="0"/>
                        </a:rPr>
                        <a:t>behaviour</a:t>
                      </a:r>
                      <a:endParaRPr lang="en-US"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55882517"/>
                  </a:ext>
                </a:extLst>
              </a:tr>
              <a:tr h="33464">
                <a:tc rowSpan="3">
                  <a:txBody>
                    <a:bodyPr/>
                    <a:lstStyle/>
                    <a:p>
                      <a:pPr algn="ctr" fontAlgn="ctr"/>
                      <a:r>
                        <a:rPr lang="en-US" sz="400" b="0" i="0" u="none" strike="noStrike" dirty="0">
                          <a:solidFill>
                            <a:srgbClr val="000000"/>
                          </a:solidFill>
                          <a:effectLst/>
                          <a:latin typeface="Calibri" panose="020F0502020204030204" pitchFamily="34" charset="0"/>
                        </a:rPr>
                        <a:t>D50-D89</a:t>
                      </a: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ctr"/>
                      <a:r>
                        <a:rPr lang="en-US" sz="400" b="0" i="0" u="none" strike="noStrike" dirty="0">
                          <a:solidFill>
                            <a:srgbClr val="000000"/>
                          </a:solidFill>
                          <a:effectLst/>
                          <a:latin typeface="Calibri" panose="020F0502020204030204" pitchFamily="34" charset="0"/>
                        </a:rPr>
                        <a:t>Diseases of the blood and blood-forming organs and certain disorders involving the immune mechanism</a:t>
                      </a: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400" b="0" i="0" u="none" strike="noStrike">
                          <a:solidFill>
                            <a:srgbClr val="000000"/>
                          </a:solidFill>
                          <a:effectLst/>
                          <a:latin typeface="Calibri" panose="020F0502020204030204" pitchFamily="34" charset="0"/>
                        </a:rPr>
                        <a:t>D50-D53</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l" fontAlgn="ctr"/>
                      <a:r>
                        <a:rPr lang="en-GB" sz="400" b="0" i="0" u="none" strike="noStrike">
                          <a:solidFill>
                            <a:srgbClr val="000000"/>
                          </a:solidFill>
                          <a:effectLst/>
                          <a:latin typeface="Calibri" panose="020F0502020204030204" pitchFamily="34" charset="0"/>
                        </a:rPr>
                        <a:t>Nutritional anaemias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2719179300"/>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D60-D64</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GB" sz="400" b="0" i="0" u="none" strike="noStrike">
                          <a:solidFill>
                            <a:srgbClr val="000000"/>
                          </a:solidFill>
                          <a:effectLst/>
                          <a:latin typeface="Calibri" panose="020F0502020204030204" pitchFamily="34" charset="0"/>
                        </a:rPr>
                        <a:t>Aplastic and other anaemias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3377080025"/>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D70-D77</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l" fontAlgn="ctr"/>
                      <a:r>
                        <a:rPr lang="en-US" sz="400" b="0" i="0" u="none" strike="noStrike" dirty="0">
                          <a:solidFill>
                            <a:srgbClr val="000000"/>
                          </a:solidFill>
                          <a:effectLst/>
                          <a:latin typeface="Calibri" panose="020F0502020204030204" pitchFamily="34" charset="0"/>
                        </a:rPr>
                        <a:t>Other diseases of blood and blood-forming organs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47924364"/>
                  </a:ext>
                </a:extLst>
              </a:tr>
              <a:tr h="33464">
                <a:tc rowSpan="4">
                  <a:txBody>
                    <a:bodyPr/>
                    <a:lstStyle/>
                    <a:p>
                      <a:pPr algn="ctr" fontAlgn="ctr"/>
                      <a:r>
                        <a:rPr lang="en-US" sz="400" b="0" i="0" u="none" strike="noStrike" dirty="0">
                          <a:solidFill>
                            <a:srgbClr val="000000"/>
                          </a:solidFill>
                          <a:effectLst/>
                          <a:latin typeface="Calibri" panose="020F0502020204030204" pitchFamily="34" charset="0"/>
                        </a:rPr>
                        <a:t>E00-E89</a:t>
                      </a: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fontAlgn="ctr"/>
                      <a:r>
                        <a:rPr lang="en-US" sz="400" b="0" i="0" u="none" strike="noStrike" dirty="0">
                          <a:solidFill>
                            <a:srgbClr val="000000"/>
                          </a:solidFill>
                          <a:effectLst/>
                          <a:latin typeface="Calibri" panose="020F0502020204030204" pitchFamily="34" charset="0"/>
                        </a:rPr>
                        <a:t>Endocrine, nutritional and </a:t>
                      </a:r>
                      <a:r>
                        <a:rPr lang="en-US" sz="400" b="0" i="0" u="none" strike="noStrike">
                          <a:solidFill>
                            <a:srgbClr val="000000"/>
                          </a:solidFill>
                          <a:effectLst/>
                          <a:latin typeface="Calibri" panose="020F0502020204030204" pitchFamily="34" charset="0"/>
                        </a:rPr>
                        <a:t>metabolic diseases</a:t>
                      </a: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400" b="0" i="0" u="none" strike="noStrike">
                          <a:solidFill>
                            <a:srgbClr val="000000"/>
                          </a:solidFill>
                          <a:effectLst/>
                          <a:latin typeface="Calibri" panose="020F0502020204030204" pitchFamily="34" charset="0"/>
                        </a:rPr>
                        <a:t>E00-E07</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l" fontAlgn="ctr"/>
                      <a:r>
                        <a:rPr lang="en-GB" sz="400" b="0" i="0" u="none" strike="noStrike" dirty="0">
                          <a:solidFill>
                            <a:srgbClr val="000000"/>
                          </a:solidFill>
                          <a:effectLst/>
                          <a:latin typeface="Calibri" panose="020F0502020204030204" pitchFamily="34" charset="0"/>
                        </a:rPr>
                        <a:t>Disorders of thyroid gland</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2576129521"/>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dirty="0">
                          <a:solidFill>
                            <a:srgbClr val="000000"/>
                          </a:solidFill>
                          <a:effectLst/>
                          <a:latin typeface="Calibri" panose="020F0502020204030204" pitchFamily="34" charset="0"/>
                        </a:rPr>
                        <a:t>E10-E14</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GB" sz="400" b="0" i="0" u="none" strike="noStrike" dirty="0">
                          <a:solidFill>
                            <a:srgbClr val="000000"/>
                          </a:solidFill>
                          <a:effectLst/>
                          <a:latin typeface="Calibri" panose="020F0502020204030204" pitchFamily="34" charset="0"/>
                        </a:rPr>
                        <a:t>Diabetes mellitus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3612810683"/>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dirty="0">
                          <a:solidFill>
                            <a:srgbClr val="000000"/>
                          </a:solidFill>
                          <a:effectLst/>
                          <a:latin typeface="Calibri" panose="020F0502020204030204" pitchFamily="34" charset="0"/>
                        </a:rPr>
                        <a:t>E65-E68</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GB" sz="400" b="0" i="0" u="none" strike="noStrike" dirty="0">
                          <a:solidFill>
                            <a:srgbClr val="000000"/>
                          </a:solidFill>
                          <a:effectLst/>
                          <a:latin typeface="Calibri" panose="020F0502020204030204" pitchFamily="34" charset="0"/>
                        </a:rPr>
                        <a:t>Obesity and other hyperalimentation</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712103410"/>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dirty="0">
                          <a:solidFill>
                            <a:srgbClr val="000000"/>
                          </a:solidFill>
                          <a:effectLst/>
                          <a:latin typeface="Calibri" panose="020F0502020204030204" pitchFamily="34" charset="0"/>
                        </a:rPr>
                        <a:t>E70-E90</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l" fontAlgn="ctr"/>
                      <a:r>
                        <a:rPr lang="en-GB" sz="400" b="0" i="0" u="none" strike="noStrike" dirty="0">
                          <a:solidFill>
                            <a:srgbClr val="000000"/>
                          </a:solidFill>
                          <a:effectLst/>
                          <a:latin typeface="Calibri" panose="020F0502020204030204" pitchFamily="34" charset="0"/>
                        </a:rPr>
                        <a:t>Metabolic disorders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2568309"/>
                  </a:ext>
                </a:extLst>
              </a:tr>
              <a:tr h="33464">
                <a:tc rowSpan="3">
                  <a:txBody>
                    <a:bodyPr/>
                    <a:lstStyle/>
                    <a:p>
                      <a:pPr algn="ctr" fontAlgn="ctr"/>
                      <a:r>
                        <a:rPr lang="en-US" sz="400" b="0" i="0" u="none" strike="noStrike" dirty="0">
                          <a:solidFill>
                            <a:srgbClr val="000000"/>
                          </a:solidFill>
                          <a:effectLst/>
                          <a:latin typeface="Calibri" panose="020F0502020204030204" pitchFamily="34" charset="0"/>
                        </a:rPr>
                        <a:t>F01-F99</a:t>
                      </a: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ctr"/>
                      <a:r>
                        <a:rPr lang="en-GB" sz="400" b="0" i="0" u="none" strike="noStrike" dirty="0">
                          <a:solidFill>
                            <a:srgbClr val="000000"/>
                          </a:solidFill>
                          <a:effectLst/>
                          <a:latin typeface="Calibri" panose="020F0502020204030204" pitchFamily="34" charset="0"/>
                        </a:rPr>
                        <a:t>Mental and behavioural disorders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400" b="0" i="0" u="none" strike="noStrike">
                          <a:solidFill>
                            <a:srgbClr val="000000"/>
                          </a:solidFill>
                          <a:effectLst/>
                          <a:latin typeface="Calibri" panose="020F0502020204030204" pitchFamily="34" charset="0"/>
                        </a:rPr>
                        <a:t>F10-F19</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l" fontAlgn="ctr"/>
                      <a:r>
                        <a:rPr lang="en-US" sz="400" b="0" i="0" u="none" strike="noStrike" dirty="0">
                          <a:solidFill>
                            <a:srgbClr val="000000"/>
                          </a:solidFill>
                          <a:effectLst/>
                          <a:latin typeface="Calibri" panose="020F0502020204030204" pitchFamily="34" charset="0"/>
                        </a:rPr>
                        <a:t>Mental and </a:t>
                      </a:r>
                      <a:r>
                        <a:rPr lang="en-US" sz="400" b="0" i="0" u="none" strike="noStrike" dirty="0" err="1">
                          <a:solidFill>
                            <a:srgbClr val="000000"/>
                          </a:solidFill>
                          <a:effectLst/>
                          <a:latin typeface="Calibri" panose="020F0502020204030204" pitchFamily="34" charset="0"/>
                        </a:rPr>
                        <a:t>behavioural</a:t>
                      </a:r>
                      <a:r>
                        <a:rPr lang="en-US" sz="400" b="0" i="0" u="none" strike="noStrike" dirty="0">
                          <a:solidFill>
                            <a:srgbClr val="000000"/>
                          </a:solidFill>
                          <a:effectLst/>
                          <a:latin typeface="Calibri" panose="020F0502020204030204" pitchFamily="34" charset="0"/>
                        </a:rPr>
                        <a:t> disorders due to psychoactive substance use</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821949244"/>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F30-F39</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GB" sz="400" b="0" i="0" u="none" strike="noStrike">
                          <a:solidFill>
                            <a:srgbClr val="000000"/>
                          </a:solidFill>
                          <a:effectLst/>
                          <a:latin typeface="Calibri" panose="020F0502020204030204" pitchFamily="34" charset="0"/>
                        </a:rPr>
                        <a:t>Mood [affective] disorders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426006621"/>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dirty="0">
                          <a:solidFill>
                            <a:srgbClr val="000000"/>
                          </a:solidFill>
                          <a:effectLst/>
                          <a:latin typeface="Calibri" panose="020F0502020204030204" pitchFamily="34" charset="0"/>
                        </a:rPr>
                        <a:t>F40-F48</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l" fontAlgn="ctr"/>
                      <a:r>
                        <a:rPr lang="en-US" sz="400" b="0" i="0" u="none" strike="noStrike" dirty="0">
                          <a:solidFill>
                            <a:srgbClr val="000000"/>
                          </a:solidFill>
                          <a:effectLst/>
                          <a:latin typeface="Calibri" panose="020F0502020204030204" pitchFamily="34" charset="0"/>
                        </a:rPr>
                        <a:t>Neurotic, stress-related and somatoform disorders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649138"/>
                  </a:ext>
                </a:extLst>
              </a:tr>
              <a:tr h="33464">
                <a:tc rowSpan="3">
                  <a:txBody>
                    <a:bodyPr/>
                    <a:lstStyle/>
                    <a:p>
                      <a:pPr algn="ctr" fontAlgn="ctr"/>
                      <a:r>
                        <a:rPr lang="en-US" sz="400" b="0" i="0" u="none" strike="noStrike" dirty="0">
                          <a:solidFill>
                            <a:srgbClr val="000000"/>
                          </a:solidFill>
                          <a:effectLst/>
                          <a:latin typeface="Calibri" panose="020F0502020204030204" pitchFamily="34" charset="0"/>
                        </a:rPr>
                        <a:t>G00-G99</a:t>
                      </a:r>
                    </a:p>
                  </a:txBody>
                  <a:tcPr marL="1364" marR="1364" marT="1364"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ctr"/>
                      <a:r>
                        <a:rPr lang="en-US" sz="400" b="0" i="0" u="none" strike="noStrike">
                          <a:solidFill>
                            <a:srgbClr val="000000"/>
                          </a:solidFill>
                          <a:effectLst/>
                          <a:latin typeface="Calibri" panose="020F0502020204030204" pitchFamily="34" charset="0"/>
                        </a:rPr>
                        <a:t>Diseases </a:t>
                      </a:r>
                      <a:r>
                        <a:rPr lang="en-US" sz="400" b="0" i="0" u="none" strike="noStrike" dirty="0">
                          <a:solidFill>
                            <a:srgbClr val="000000"/>
                          </a:solidFill>
                          <a:effectLst/>
                          <a:latin typeface="Calibri" panose="020F0502020204030204" pitchFamily="34" charset="0"/>
                        </a:rPr>
                        <a:t>of the nervous system</a:t>
                      </a: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400" b="0" i="0" u="none" strike="noStrike">
                          <a:solidFill>
                            <a:srgbClr val="000000"/>
                          </a:solidFill>
                          <a:effectLst/>
                          <a:latin typeface="Calibri" panose="020F0502020204030204" pitchFamily="34" charset="0"/>
                        </a:rPr>
                        <a:t>G40-G47</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l" fontAlgn="ctr"/>
                      <a:r>
                        <a:rPr lang="en-GB" sz="400" b="0" i="0" u="none" strike="noStrike">
                          <a:solidFill>
                            <a:srgbClr val="000000"/>
                          </a:solidFill>
                          <a:effectLst/>
                          <a:latin typeface="Calibri" panose="020F0502020204030204" pitchFamily="34" charset="0"/>
                        </a:rPr>
                        <a:t>Episodic and paroxysmal disorders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3119731112"/>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dirty="0">
                          <a:solidFill>
                            <a:srgbClr val="000000"/>
                          </a:solidFill>
                          <a:effectLst/>
                          <a:latin typeface="Calibri" panose="020F0502020204030204" pitchFamily="34" charset="0"/>
                        </a:rPr>
                        <a:t>G50-G59</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400" b="0" i="0" u="none" strike="noStrike" dirty="0">
                          <a:solidFill>
                            <a:srgbClr val="000000"/>
                          </a:solidFill>
                          <a:effectLst/>
                          <a:latin typeface="Calibri" panose="020F0502020204030204" pitchFamily="34" charset="0"/>
                        </a:rPr>
                        <a:t>Nerve, nerve root and plexus disorders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659976473"/>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dirty="0">
                          <a:solidFill>
                            <a:srgbClr val="000000"/>
                          </a:solidFill>
                          <a:effectLst/>
                          <a:latin typeface="Calibri" panose="020F0502020204030204" pitchFamily="34" charset="0"/>
                        </a:rPr>
                        <a:t>G90-G99</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l" fontAlgn="ctr"/>
                      <a:r>
                        <a:rPr lang="en-US" sz="400" b="0" i="0" u="none" strike="noStrike" dirty="0">
                          <a:solidFill>
                            <a:srgbClr val="000000"/>
                          </a:solidFill>
                          <a:effectLst/>
                          <a:latin typeface="Calibri" panose="020F0502020204030204" pitchFamily="34" charset="0"/>
                        </a:rPr>
                        <a:t>Other disorders of the nervous system</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9336447"/>
                  </a:ext>
                </a:extLst>
              </a:tr>
              <a:tr h="33464">
                <a:tc rowSpan="6">
                  <a:txBody>
                    <a:bodyPr/>
                    <a:lstStyle/>
                    <a:p>
                      <a:pPr algn="ctr" fontAlgn="ctr"/>
                      <a:r>
                        <a:rPr lang="en-US" sz="400" b="0" i="0" u="none" strike="noStrike" dirty="0">
                          <a:solidFill>
                            <a:srgbClr val="000000"/>
                          </a:solidFill>
                          <a:effectLst/>
                          <a:latin typeface="Calibri" panose="020F0502020204030204" pitchFamily="34" charset="0"/>
                        </a:rPr>
                        <a:t>H00-H59</a:t>
                      </a: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5">
                  <a:txBody>
                    <a:bodyPr/>
                    <a:lstStyle/>
                    <a:p>
                      <a:pPr algn="ctr" fontAlgn="ctr"/>
                      <a:r>
                        <a:rPr lang="en-US" sz="400" b="0" i="0" u="none" strike="noStrike" dirty="0">
                          <a:solidFill>
                            <a:srgbClr val="000000"/>
                          </a:solidFill>
                          <a:effectLst/>
                          <a:latin typeface="+mn-lt"/>
                        </a:rPr>
                        <a:t>Diseases of the eye and adnexa</a:t>
                      </a:r>
                      <a:endParaRPr lang="en-GB" sz="400" b="0" i="0" u="none" strike="noStrike" dirty="0">
                        <a:solidFill>
                          <a:srgbClr val="000000"/>
                        </a:solidFill>
                        <a:effectLst/>
                        <a:latin typeface="+mn-lt"/>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400" b="0" i="0" u="none" strike="noStrike">
                          <a:solidFill>
                            <a:srgbClr val="000000"/>
                          </a:solidFill>
                          <a:effectLst/>
                          <a:latin typeface="Calibri" panose="020F0502020204030204" pitchFamily="34" charset="0"/>
                        </a:rPr>
                        <a:t>H00-H06</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l" fontAlgn="ctr"/>
                      <a:r>
                        <a:rPr lang="en-US" sz="400" b="0" i="0" u="none" strike="noStrike" dirty="0">
                          <a:solidFill>
                            <a:srgbClr val="000000"/>
                          </a:solidFill>
                          <a:effectLst/>
                          <a:latin typeface="Calibri" panose="020F0502020204030204" pitchFamily="34" charset="0"/>
                        </a:rPr>
                        <a:t>Disorders of eyelid, lacrimal system and orbit</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2233201245"/>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H25-H28</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GB" sz="400" b="0" i="0" u="none" strike="noStrike" dirty="0">
                          <a:solidFill>
                            <a:srgbClr val="000000"/>
                          </a:solidFill>
                          <a:effectLst/>
                          <a:latin typeface="Calibri" panose="020F0502020204030204" pitchFamily="34" charset="0"/>
                        </a:rPr>
                        <a:t>Disorders of lens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3296262129"/>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H30-H36</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400" b="0" i="0" u="none" strike="noStrike" dirty="0">
                          <a:solidFill>
                            <a:srgbClr val="000000"/>
                          </a:solidFill>
                          <a:effectLst/>
                          <a:latin typeface="Calibri" panose="020F0502020204030204" pitchFamily="34" charset="0"/>
                        </a:rPr>
                        <a:t>Disorders of choroid and retina</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890294766"/>
                  </a:ext>
                </a:extLst>
              </a:tr>
              <a:tr h="0">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400" b="0" i="0" u="none" strike="noStrike">
                          <a:solidFill>
                            <a:srgbClr val="000000"/>
                          </a:solidFill>
                          <a:effectLst/>
                          <a:latin typeface="Calibri" panose="020F0502020204030204" pitchFamily="34" charset="0"/>
                        </a:rPr>
                        <a:t>H40-H42</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GB" sz="400" b="0" i="0" u="none" strike="noStrike">
                          <a:solidFill>
                            <a:srgbClr val="000000"/>
                          </a:solidFill>
                          <a:effectLst/>
                          <a:latin typeface="Calibri" panose="020F0502020204030204" pitchFamily="34" charset="0"/>
                        </a:rPr>
                        <a:t>Glaucoma</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4187733261"/>
                  </a:ext>
                </a:extLst>
              </a:tr>
              <a:tr h="110392">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dirty="0">
                          <a:solidFill>
                            <a:srgbClr val="000000"/>
                          </a:solidFill>
                          <a:effectLst/>
                          <a:latin typeface="+mn-lt"/>
                        </a:rPr>
                        <a:t>H53-H54</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l" fontAlgn="ctr"/>
                      <a:r>
                        <a:rPr lang="en-GB" sz="400" b="0" i="0" u="none" strike="noStrike">
                          <a:solidFill>
                            <a:srgbClr val="000000"/>
                          </a:solidFill>
                          <a:effectLst/>
                          <a:latin typeface="+mn-lt"/>
                        </a:rPr>
                        <a:t>Visual disturbances and blindness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39116509"/>
                  </a:ext>
                </a:extLst>
              </a:tr>
              <a:tr h="0">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en-US" sz="400">
                          <a:latin typeface="+mn-lt"/>
                        </a:rPr>
                        <a:t>Diseases of the ear and mastoid process</a:t>
                      </a:r>
                      <a:endParaRPr lang="en-GB"/>
                    </a:p>
                  </a:txBody>
                  <a:tcPr marL="1364" marR="1364" marT="1364" marB="0" anchor="ctr">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en-GB" sz="400" b="0" i="0" u="none" strike="noStrike" dirty="0">
                          <a:solidFill>
                            <a:srgbClr val="000000"/>
                          </a:solidFill>
                          <a:effectLst/>
                          <a:latin typeface="+mn-lt"/>
                        </a:rPr>
                        <a:t>H90-H95</a:t>
                      </a:r>
                      <a:endParaRPr lang="en-GB" dirty="0"/>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l"/>
                      <a:r>
                        <a:rPr lang="en-GB" sz="400" b="0" i="0" u="none" strike="noStrike" dirty="0">
                          <a:solidFill>
                            <a:srgbClr val="000000"/>
                          </a:solidFill>
                          <a:effectLst/>
                          <a:latin typeface="+mn-lt"/>
                        </a:rPr>
                        <a:t>Other disorders of ear</a:t>
                      </a:r>
                      <a:endParaRPr lang="en-GB" dirty="0"/>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2497630"/>
                  </a:ext>
                </a:extLst>
              </a:tr>
              <a:tr h="172815">
                <a:tc>
                  <a:txBody>
                    <a:bodyPr/>
                    <a:lstStyle/>
                    <a:p>
                      <a:pPr algn="ctr"/>
                      <a:r>
                        <a:rPr lang="en-US" sz="400" dirty="0">
                          <a:latin typeface="+mn-lt"/>
                        </a:rPr>
                        <a:t>H60-H95</a:t>
                      </a:r>
                      <a:endParaRPr lang="en-GB" sz="400" dirty="0">
                        <a:latin typeface="+mn-lt"/>
                      </a:endParaRPr>
                    </a:p>
                  </a:txBody>
                  <a:tcPr marL="1364" marR="1364" marT="136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a:noFill/>
                    </a:lnB>
                  </a:tcPr>
                </a:tc>
                <a:tc vMerge="1">
                  <a:txBody>
                    <a:bodyPr/>
                    <a:lstStyle/>
                    <a:p>
                      <a:endParaRPr lang="en-GB"/>
                    </a:p>
                  </a:txBody>
                  <a:tcPr>
                    <a:lnL w="12700" cap="flat" cmpd="sng" algn="ctr">
                      <a:solidFill>
                        <a:srgbClr val="000000"/>
                      </a:solidFill>
                      <a:prstDash val="solid"/>
                      <a:round/>
                      <a:headEnd type="none" w="med" len="med"/>
                      <a:tailEnd type="none" w="med" len="med"/>
                    </a:lnL>
                    <a:lnT w="12700" cap="flat" cmpd="sng" algn="ctr">
                      <a:noFill/>
                      <a:prstDash val="solid"/>
                      <a:round/>
                      <a:headEnd type="none" w="med" len="med"/>
                      <a:tailEnd type="none" w="med" len="med"/>
                    </a:lnT>
                  </a:tcPr>
                </a:tc>
                <a:tc vMerge="1">
                  <a:txBody>
                    <a:bodyPr/>
                    <a:lstStyle/>
                    <a:p>
                      <a:endParaRPr lang="en-GB"/>
                    </a:p>
                  </a:txBody>
                  <a:tcPr>
                    <a:lnT w="12700" cap="flat" cmpd="sng" algn="ctr">
                      <a:noFill/>
                      <a:prstDash val="solid"/>
                      <a:round/>
                      <a:headEnd type="none" w="med" len="med"/>
                      <a:tailEnd type="none" w="med" len="med"/>
                    </a:lnT>
                  </a:tcPr>
                </a:tc>
                <a:extLst>
                  <a:ext uri="{0D108BD9-81ED-4DB2-BD59-A6C34878D82A}">
                    <a16:rowId xmlns:a16="http://schemas.microsoft.com/office/drawing/2014/main" val="1724992136"/>
                  </a:ext>
                </a:extLst>
              </a:tr>
              <a:tr h="33464">
                <a:tc rowSpan="8">
                  <a:txBody>
                    <a:bodyPr/>
                    <a:lstStyle/>
                    <a:p>
                      <a:pPr algn="ctr" fontAlgn="ctr"/>
                      <a:r>
                        <a:rPr lang="en-US" sz="400" b="0" i="0" u="none" strike="noStrike" dirty="0">
                          <a:solidFill>
                            <a:srgbClr val="000000"/>
                          </a:solidFill>
                          <a:effectLst/>
                          <a:latin typeface="Calibri" panose="020F0502020204030204" pitchFamily="34" charset="0"/>
                        </a:rPr>
                        <a:t>I00-I99</a:t>
                      </a: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8">
                  <a:txBody>
                    <a:bodyPr/>
                    <a:lstStyle/>
                    <a:p>
                      <a:pPr algn="ctr" fontAlgn="ctr"/>
                      <a:r>
                        <a:rPr lang="en-US" sz="400" b="0" i="0" u="none" strike="noStrike" dirty="0">
                          <a:solidFill>
                            <a:srgbClr val="000000"/>
                          </a:solidFill>
                          <a:effectLst/>
                          <a:latin typeface="Calibri" panose="020F0502020204030204" pitchFamily="34" charset="0"/>
                        </a:rPr>
                        <a:t>Diseases of the circulatory system</a:t>
                      </a: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400" b="0" i="0" u="none" strike="noStrike">
                          <a:solidFill>
                            <a:srgbClr val="000000"/>
                          </a:solidFill>
                          <a:effectLst/>
                          <a:latin typeface="Calibri" panose="020F0502020204030204" pitchFamily="34" charset="0"/>
                        </a:rPr>
                        <a:t>I10-I15</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l" fontAlgn="ctr"/>
                      <a:r>
                        <a:rPr lang="en-GB" sz="400" b="0" i="0" u="none" strike="noStrike" dirty="0">
                          <a:solidFill>
                            <a:srgbClr val="000000"/>
                          </a:solidFill>
                          <a:effectLst/>
                          <a:latin typeface="Calibri" panose="020F0502020204030204" pitchFamily="34" charset="0"/>
                        </a:rPr>
                        <a:t>Hypertensive diseases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1065810892"/>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I20-I25</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GB" sz="400" b="0" i="0" u="none" strike="noStrike" dirty="0">
                          <a:solidFill>
                            <a:srgbClr val="000000"/>
                          </a:solidFill>
                          <a:effectLst/>
                          <a:latin typeface="Calibri" panose="020F0502020204030204" pitchFamily="34" charset="0"/>
                        </a:rPr>
                        <a:t>Ischaemic </a:t>
                      </a:r>
                      <a:r>
                        <a:rPr lang="en-GB" sz="400" b="0" i="0" u="none" strike="noStrike">
                          <a:solidFill>
                            <a:srgbClr val="000000"/>
                          </a:solidFill>
                          <a:effectLst/>
                          <a:latin typeface="Calibri" panose="020F0502020204030204" pitchFamily="34" charset="0"/>
                        </a:rPr>
                        <a:t>heart diseases</a:t>
                      </a: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437648172"/>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I26-I28</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400" b="0" i="0" u="none" strike="noStrike" dirty="0">
                          <a:solidFill>
                            <a:srgbClr val="000000"/>
                          </a:solidFill>
                          <a:effectLst/>
                          <a:latin typeface="Calibri" panose="020F0502020204030204" pitchFamily="34" charset="0"/>
                        </a:rPr>
                        <a:t>Pulmonary heart disease </a:t>
                      </a:r>
                      <a:r>
                        <a:rPr lang="en-US" sz="400" b="0" i="0" u="none" strike="noStrike">
                          <a:solidFill>
                            <a:srgbClr val="000000"/>
                          </a:solidFill>
                          <a:effectLst/>
                          <a:latin typeface="Calibri" panose="020F0502020204030204" pitchFamily="34" charset="0"/>
                        </a:rPr>
                        <a:t>and diseases </a:t>
                      </a:r>
                      <a:r>
                        <a:rPr lang="en-US" sz="400" b="0" i="0" u="none" strike="noStrike" dirty="0">
                          <a:solidFill>
                            <a:srgbClr val="000000"/>
                          </a:solidFill>
                          <a:effectLst/>
                          <a:latin typeface="Calibri" panose="020F0502020204030204" pitchFamily="34" charset="0"/>
                        </a:rPr>
                        <a:t>of pulmonary circulation</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297094772"/>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I30-I52</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400" b="0" i="0" u="none" strike="noStrike">
                          <a:solidFill>
                            <a:srgbClr val="000000"/>
                          </a:solidFill>
                          <a:effectLst/>
                          <a:latin typeface="Calibri" panose="020F0502020204030204" pitchFamily="34" charset="0"/>
                        </a:rPr>
                        <a:t>Other forms of heart disease</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109284032"/>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I60-I69</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GB" sz="400" b="0" i="0" u="none" strike="noStrike">
                          <a:solidFill>
                            <a:srgbClr val="000000"/>
                          </a:solidFill>
                          <a:effectLst/>
                          <a:latin typeface="Calibri" panose="020F0502020204030204" pitchFamily="34" charset="0"/>
                        </a:rPr>
                        <a:t>Cerebrovascular diseases</a:t>
                      </a: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519820226"/>
                  </a:ext>
                </a:extLst>
              </a:tr>
              <a:tr h="36712">
                <a:tc vMerge="1">
                  <a:txBody>
                    <a:bodyPr/>
                    <a:lstStyle/>
                    <a:p>
                      <a:pPr algn="ctr" fontAlgn="ctr"/>
                      <a:endParaRPr lang="en-GB" sz="400" b="0" i="0" u="none" strike="noStrike">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dirty="0">
                          <a:solidFill>
                            <a:srgbClr val="000000"/>
                          </a:solidFill>
                          <a:effectLst/>
                          <a:latin typeface="Calibri" panose="020F0502020204030204" pitchFamily="34" charset="0"/>
                        </a:rPr>
                        <a:t>I70-I79</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400" b="0" i="0" u="none" strike="noStrike">
                          <a:solidFill>
                            <a:srgbClr val="000000"/>
                          </a:solidFill>
                          <a:effectLst/>
                          <a:latin typeface="Calibri" panose="020F0502020204030204" pitchFamily="34" charset="0"/>
                        </a:rPr>
                        <a:t>Diseases </a:t>
                      </a:r>
                      <a:r>
                        <a:rPr lang="en-US" sz="400" b="0" i="0" u="none" strike="noStrike" dirty="0">
                          <a:solidFill>
                            <a:srgbClr val="000000"/>
                          </a:solidFill>
                          <a:effectLst/>
                          <a:latin typeface="Calibri" panose="020F0502020204030204" pitchFamily="34" charset="0"/>
                        </a:rPr>
                        <a:t>of arteries, arterioles and capillaries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573186309"/>
                  </a:ext>
                </a:extLst>
              </a:tr>
              <a:tr h="66195">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dirty="0">
                          <a:solidFill>
                            <a:srgbClr val="000000"/>
                          </a:solidFill>
                          <a:effectLst/>
                          <a:latin typeface="Calibri" panose="020F0502020204030204" pitchFamily="34" charset="0"/>
                        </a:rPr>
                        <a:t>I80-I89</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400" b="0" i="0" u="none" strike="noStrike">
                          <a:solidFill>
                            <a:srgbClr val="000000"/>
                          </a:solidFill>
                          <a:effectLst/>
                          <a:latin typeface="Calibri" panose="020F0502020204030204" pitchFamily="34" charset="0"/>
                        </a:rPr>
                        <a:t>Diseases </a:t>
                      </a:r>
                      <a:r>
                        <a:rPr lang="en-US" sz="400" b="0" i="0" u="none" strike="noStrike" dirty="0">
                          <a:solidFill>
                            <a:srgbClr val="000000"/>
                          </a:solidFill>
                          <a:effectLst/>
                          <a:latin typeface="Calibri" panose="020F0502020204030204" pitchFamily="34" charset="0"/>
                        </a:rPr>
                        <a:t>of veins, lymphatic vessels and lymph nodes, not elsewhere classified</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3483890002"/>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I95-I99</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l" fontAlgn="ctr"/>
                      <a:r>
                        <a:rPr lang="en-US" sz="400" b="0" i="0" u="none" strike="noStrike" dirty="0">
                          <a:solidFill>
                            <a:srgbClr val="000000"/>
                          </a:solidFill>
                          <a:effectLst/>
                          <a:latin typeface="Calibri" panose="020F0502020204030204" pitchFamily="34" charset="0"/>
                        </a:rPr>
                        <a:t>Other and unspecified disorders of the circulatory system</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6079222"/>
                  </a:ext>
                </a:extLst>
              </a:tr>
              <a:tr h="33464">
                <a:tc rowSpan="6">
                  <a:txBody>
                    <a:bodyPr/>
                    <a:lstStyle/>
                    <a:p>
                      <a:pPr algn="ctr" fontAlgn="ctr"/>
                      <a:r>
                        <a:rPr lang="en-US" sz="400" b="0" i="0" u="none" strike="noStrike" dirty="0">
                          <a:solidFill>
                            <a:srgbClr val="000000"/>
                          </a:solidFill>
                          <a:effectLst/>
                          <a:latin typeface="Calibri" panose="020F0502020204030204" pitchFamily="34" charset="0"/>
                        </a:rPr>
                        <a:t>J00-J99</a:t>
                      </a: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6">
                  <a:txBody>
                    <a:bodyPr/>
                    <a:lstStyle/>
                    <a:p>
                      <a:pPr algn="ctr" fontAlgn="ctr"/>
                      <a:r>
                        <a:rPr lang="en-US" sz="400" b="0" i="0" u="none" strike="noStrike">
                          <a:solidFill>
                            <a:srgbClr val="000000"/>
                          </a:solidFill>
                          <a:effectLst/>
                          <a:latin typeface="Calibri" panose="020F0502020204030204" pitchFamily="34" charset="0"/>
                        </a:rPr>
                        <a:t>Diseases </a:t>
                      </a:r>
                      <a:r>
                        <a:rPr lang="en-US" sz="400" b="0" i="0" u="none" strike="noStrike" dirty="0">
                          <a:solidFill>
                            <a:srgbClr val="000000"/>
                          </a:solidFill>
                          <a:effectLst/>
                          <a:latin typeface="Calibri" panose="020F0502020204030204" pitchFamily="34" charset="0"/>
                        </a:rPr>
                        <a:t>of the respiratory system</a:t>
                      </a: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400" b="0" i="0" u="none" strike="noStrike">
                          <a:solidFill>
                            <a:srgbClr val="000000"/>
                          </a:solidFill>
                          <a:effectLst/>
                          <a:latin typeface="Calibri" panose="020F0502020204030204" pitchFamily="34" charset="0"/>
                        </a:rPr>
                        <a:t>J09-J18</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l" fontAlgn="ctr"/>
                      <a:r>
                        <a:rPr lang="en-GB" sz="400" b="0" i="0" u="none" strike="noStrike">
                          <a:solidFill>
                            <a:srgbClr val="000000"/>
                          </a:solidFill>
                          <a:effectLst/>
                          <a:latin typeface="Calibri" panose="020F0502020204030204" pitchFamily="34" charset="0"/>
                        </a:rPr>
                        <a:t>Influenza and pneumonia</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1878165921"/>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J20-J22</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400" b="0" i="0" u="none" strike="noStrike">
                          <a:solidFill>
                            <a:srgbClr val="000000"/>
                          </a:solidFill>
                          <a:effectLst/>
                          <a:latin typeface="Calibri" panose="020F0502020204030204" pitchFamily="34" charset="0"/>
                        </a:rPr>
                        <a:t>Other acute lower respiratory infections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4154115377"/>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J30-J39</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400" b="0" i="0" u="none" strike="noStrike">
                          <a:solidFill>
                            <a:srgbClr val="000000"/>
                          </a:solidFill>
                          <a:effectLst/>
                          <a:latin typeface="Calibri" panose="020F0502020204030204" pitchFamily="34" charset="0"/>
                        </a:rPr>
                        <a:t>Other diseases </a:t>
                      </a:r>
                      <a:r>
                        <a:rPr lang="en-US" sz="400" b="0" i="0" u="none" strike="noStrike" dirty="0">
                          <a:solidFill>
                            <a:srgbClr val="000000"/>
                          </a:solidFill>
                          <a:effectLst/>
                          <a:latin typeface="Calibri" panose="020F0502020204030204" pitchFamily="34" charset="0"/>
                        </a:rPr>
                        <a:t>of upper respiratory tract</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804594288"/>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J40-J47</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GB" sz="400" b="0" i="0" u="none" strike="noStrike" dirty="0">
                          <a:solidFill>
                            <a:srgbClr val="000000"/>
                          </a:solidFill>
                          <a:effectLst/>
                          <a:latin typeface="Calibri" panose="020F0502020204030204" pitchFamily="34" charset="0"/>
                        </a:rPr>
                        <a:t>Chronic lower </a:t>
                      </a:r>
                      <a:r>
                        <a:rPr lang="en-GB" sz="400" b="0" i="0" u="none" strike="noStrike">
                          <a:solidFill>
                            <a:srgbClr val="000000"/>
                          </a:solidFill>
                          <a:effectLst/>
                          <a:latin typeface="Calibri" panose="020F0502020204030204" pitchFamily="34" charset="0"/>
                        </a:rPr>
                        <a:t>respiratory diseases</a:t>
                      </a: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71251823"/>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dirty="0">
                          <a:solidFill>
                            <a:srgbClr val="000000"/>
                          </a:solidFill>
                          <a:effectLst/>
                          <a:latin typeface="Calibri" panose="020F0502020204030204" pitchFamily="34" charset="0"/>
                        </a:rPr>
                        <a:t>J90-J94</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GB" sz="400" b="0" i="0" u="none" strike="noStrike">
                          <a:solidFill>
                            <a:srgbClr val="000000"/>
                          </a:solidFill>
                          <a:effectLst/>
                          <a:latin typeface="Calibri" panose="020F0502020204030204" pitchFamily="34" charset="0"/>
                        </a:rPr>
                        <a:t>Other diseases </a:t>
                      </a:r>
                      <a:r>
                        <a:rPr lang="en-GB" sz="400" b="0" i="0" u="none" strike="noStrike" dirty="0">
                          <a:solidFill>
                            <a:srgbClr val="000000"/>
                          </a:solidFill>
                          <a:effectLst/>
                          <a:latin typeface="Calibri" panose="020F0502020204030204" pitchFamily="34" charset="0"/>
                        </a:rPr>
                        <a:t>of pleura</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3482638435"/>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dirty="0">
                          <a:solidFill>
                            <a:srgbClr val="000000"/>
                          </a:solidFill>
                          <a:effectLst/>
                          <a:latin typeface="Calibri" panose="020F0502020204030204" pitchFamily="34" charset="0"/>
                        </a:rPr>
                        <a:t>J95-J99</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l" fontAlgn="ctr"/>
                      <a:r>
                        <a:rPr lang="en-US" sz="400" b="0" i="0" u="none" strike="noStrike">
                          <a:solidFill>
                            <a:srgbClr val="000000"/>
                          </a:solidFill>
                          <a:effectLst/>
                          <a:latin typeface="Calibri" panose="020F0502020204030204" pitchFamily="34" charset="0"/>
                        </a:rPr>
                        <a:t>Other diseases </a:t>
                      </a:r>
                      <a:r>
                        <a:rPr lang="en-US" sz="400" b="0" i="0" u="none" strike="noStrike" dirty="0">
                          <a:solidFill>
                            <a:srgbClr val="000000"/>
                          </a:solidFill>
                          <a:effectLst/>
                          <a:latin typeface="Calibri" panose="020F0502020204030204" pitchFamily="34" charset="0"/>
                        </a:rPr>
                        <a:t>of the respiratory system</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55572075"/>
                  </a:ext>
                </a:extLst>
              </a:tr>
              <a:tr h="33464">
                <a:tc rowSpan="9">
                  <a:txBody>
                    <a:bodyPr/>
                    <a:lstStyle/>
                    <a:p>
                      <a:pPr algn="ctr" fontAlgn="ctr"/>
                      <a:r>
                        <a:rPr lang="en-US" sz="400" b="0" i="0" u="none" strike="noStrike" dirty="0">
                          <a:solidFill>
                            <a:srgbClr val="000000"/>
                          </a:solidFill>
                          <a:effectLst/>
                          <a:latin typeface="Calibri" panose="020F0502020204030204" pitchFamily="34" charset="0"/>
                        </a:rPr>
                        <a:t>K00-K95</a:t>
                      </a: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9">
                  <a:txBody>
                    <a:bodyPr/>
                    <a:lstStyle/>
                    <a:p>
                      <a:pPr algn="ctr" fontAlgn="ctr"/>
                      <a:r>
                        <a:rPr lang="en-US" sz="400" b="0" i="0" u="none" strike="noStrike">
                          <a:solidFill>
                            <a:srgbClr val="000000"/>
                          </a:solidFill>
                          <a:effectLst/>
                          <a:latin typeface="Calibri" panose="020F0502020204030204" pitchFamily="34" charset="0"/>
                        </a:rPr>
                        <a:t>Diseases </a:t>
                      </a:r>
                      <a:r>
                        <a:rPr lang="en-US" sz="400" b="0" i="0" u="none" strike="noStrike" dirty="0">
                          <a:solidFill>
                            <a:srgbClr val="000000"/>
                          </a:solidFill>
                          <a:effectLst/>
                          <a:latin typeface="Calibri" panose="020F0502020204030204" pitchFamily="34" charset="0"/>
                        </a:rPr>
                        <a:t>of the digestive system</a:t>
                      </a: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400" b="0" i="0" u="none" strike="noStrike">
                          <a:solidFill>
                            <a:srgbClr val="000000"/>
                          </a:solidFill>
                          <a:effectLst/>
                          <a:latin typeface="Calibri" panose="020F0502020204030204" pitchFamily="34" charset="0"/>
                        </a:rPr>
                        <a:t>K00-K14</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l" fontAlgn="ctr"/>
                      <a:r>
                        <a:rPr lang="en-US" sz="400" b="0" i="0" u="none" strike="noStrike">
                          <a:solidFill>
                            <a:srgbClr val="000000"/>
                          </a:solidFill>
                          <a:effectLst/>
                          <a:latin typeface="Calibri" panose="020F0502020204030204" pitchFamily="34" charset="0"/>
                        </a:rPr>
                        <a:t>Diseases </a:t>
                      </a:r>
                      <a:r>
                        <a:rPr lang="en-US" sz="400" b="0" i="0" u="none" strike="noStrike" dirty="0">
                          <a:solidFill>
                            <a:srgbClr val="000000"/>
                          </a:solidFill>
                          <a:effectLst/>
                          <a:latin typeface="Calibri" panose="020F0502020204030204" pitchFamily="34" charset="0"/>
                        </a:rPr>
                        <a:t>of oral cavity, salivary glands and jaws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324198652"/>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K20-K31</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400" b="0" i="0" u="none" strike="noStrike">
                          <a:solidFill>
                            <a:srgbClr val="000000"/>
                          </a:solidFill>
                          <a:effectLst/>
                          <a:latin typeface="Calibri" panose="020F0502020204030204" pitchFamily="34" charset="0"/>
                        </a:rPr>
                        <a:t>Diseases </a:t>
                      </a:r>
                      <a:r>
                        <a:rPr lang="en-US" sz="400" b="0" i="0" u="none" strike="noStrike" dirty="0">
                          <a:solidFill>
                            <a:srgbClr val="000000"/>
                          </a:solidFill>
                          <a:effectLst/>
                          <a:latin typeface="Calibri" panose="020F0502020204030204" pitchFamily="34" charset="0"/>
                        </a:rPr>
                        <a:t>of </a:t>
                      </a:r>
                      <a:r>
                        <a:rPr lang="en-US" sz="400" b="0" i="0" u="none" strike="noStrike" dirty="0" err="1">
                          <a:solidFill>
                            <a:srgbClr val="000000"/>
                          </a:solidFill>
                          <a:effectLst/>
                          <a:latin typeface="Calibri" panose="020F0502020204030204" pitchFamily="34" charset="0"/>
                        </a:rPr>
                        <a:t>oesophagus</a:t>
                      </a:r>
                      <a:r>
                        <a:rPr lang="en-US" sz="400" b="0" i="0" u="none" strike="noStrike" dirty="0">
                          <a:solidFill>
                            <a:srgbClr val="000000"/>
                          </a:solidFill>
                          <a:effectLst/>
                          <a:latin typeface="Calibri" panose="020F0502020204030204" pitchFamily="34" charset="0"/>
                        </a:rPr>
                        <a:t>, stomach and duodenum</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551075287"/>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K40-K46</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GB" sz="400" b="0" i="0" u="none" strike="noStrike">
                          <a:solidFill>
                            <a:srgbClr val="000000"/>
                          </a:solidFill>
                          <a:effectLst/>
                          <a:latin typeface="Calibri" panose="020F0502020204030204" pitchFamily="34" charset="0"/>
                        </a:rPr>
                        <a:t>Hernia</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646563584"/>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K50-K52</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GB" sz="400" b="0" i="0" u="none" strike="noStrike">
                          <a:solidFill>
                            <a:srgbClr val="000000"/>
                          </a:solidFill>
                          <a:effectLst/>
                          <a:latin typeface="Calibri" panose="020F0502020204030204" pitchFamily="34" charset="0"/>
                        </a:rPr>
                        <a:t>Noninfective enteritis and colitis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929163603"/>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K55-K64</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GB" sz="400" b="0" i="0" u="none" strike="noStrike">
                          <a:solidFill>
                            <a:srgbClr val="000000"/>
                          </a:solidFill>
                          <a:effectLst/>
                          <a:latin typeface="Calibri" panose="020F0502020204030204" pitchFamily="34" charset="0"/>
                        </a:rPr>
                        <a:t>Other diseases </a:t>
                      </a:r>
                      <a:r>
                        <a:rPr lang="en-GB" sz="400" b="0" i="0" u="none" strike="noStrike" dirty="0">
                          <a:solidFill>
                            <a:srgbClr val="000000"/>
                          </a:solidFill>
                          <a:effectLst/>
                          <a:latin typeface="Calibri" panose="020F0502020204030204" pitchFamily="34" charset="0"/>
                        </a:rPr>
                        <a:t>of intestines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832507541"/>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K65-K67</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GB" sz="400" b="0" i="0" u="none" strike="noStrike">
                          <a:solidFill>
                            <a:srgbClr val="000000"/>
                          </a:solidFill>
                          <a:effectLst/>
                          <a:latin typeface="Calibri" panose="020F0502020204030204" pitchFamily="34" charset="0"/>
                        </a:rPr>
                        <a:t>Diseases </a:t>
                      </a:r>
                      <a:r>
                        <a:rPr lang="en-GB" sz="400" b="0" i="0" u="none" strike="noStrike" dirty="0">
                          <a:solidFill>
                            <a:srgbClr val="000000"/>
                          </a:solidFill>
                          <a:effectLst/>
                          <a:latin typeface="Calibri" panose="020F0502020204030204" pitchFamily="34" charset="0"/>
                        </a:rPr>
                        <a:t>of peritoneum</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781696052"/>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K70-K77</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GB" sz="400" b="0" i="0" u="none" strike="noStrike">
                          <a:solidFill>
                            <a:srgbClr val="000000"/>
                          </a:solidFill>
                          <a:effectLst/>
                          <a:latin typeface="Calibri" panose="020F0502020204030204" pitchFamily="34" charset="0"/>
                        </a:rPr>
                        <a:t>Diseases </a:t>
                      </a:r>
                      <a:r>
                        <a:rPr lang="en-GB" sz="400" b="0" i="0" u="none" strike="noStrike" dirty="0">
                          <a:solidFill>
                            <a:srgbClr val="000000"/>
                          </a:solidFill>
                          <a:effectLst/>
                          <a:latin typeface="Calibri" panose="020F0502020204030204" pitchFamily="34" charset="0"/>
                        </a:rPr>
                        <a:t>of liver</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43087039"/>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dirty="0">
                          <a:solidFill>
                            <a:srgbClr val="000000"/>
                          </a:solidFill>
                          <a:effectLst/>
                          <a:latin typeface="Calibri" panose="020F0502020204030204" pitchFamily="34" charset="0"/>
                        </a:rPr>
                        <a:t>K80-K87</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400" b="0" i="0" u="none" strike="noStrike">
                          <a:solidFill>
                            <a:srgbClr val="000000"/>
                          </a:solidFill>
                          <a:effectLst/>
                          <a:latin typeface="Calibri" panose="020F0502020204030204" pitchFamily="34" charset="0"/>
                        </a:rPr>
                        <a:t>Disorders of gallbladder, biliary tract and pancreas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615012369"/>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K90-K93</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l" fontAlgn="ctr"/>
                      <a:r>
                        <a:rPr lang="en-US" sz="400" b="0" i="0" u="none" strike="noStrike">
                          <a:solidFill>
                            <a:srgbClr val="000000"/>
                          </a:solidFill>
                          <a:effectLst/>
                          <a:latin typeface="Calibri" panose="020F0502020204030204" pitchFamily="34" charset="0"/>
                        </a:rPr>
                        <a:t>Other diseases </a:t>
                      </a:r>
                      <a:r>
                        <a:rPr lang="en-US" sz="400" b="0" i="0" u="none" strike="noStrike" dirty="0">
                          <a:solidFill>
                            <a:srgbClr val="000000"/>
                          </a:solidFill>
                          <a:effectLst/>
                          <a:latin typeface="Calibri" panose="020F0502020204030204" pitchFamily="34" charset="0"/>
                        </a:rPr>
                        <a:t>of the digestive system</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856759"/>
                  </a:ext>
                </a:extLst>
              </a:tr>
              <a:tr h="33464">
                <a:tc rowSpan="3">
                  <a:txBody>
                    <a:bodyPr/>
                    <a:lstStyle/>
                    <a:p>
                      <a:pPr algn="ctr" fontAlgn="ctr"/>
                      <a:r>
                        <a:rPr lang="en-GB" sz="400" b="0" i="0" u="none" strike="noStrike" dirty="0">
                          <a:solidFill>
                            <a:srgbClr val="000000"/>
                          </a:solidFill>
                          <a:effectLst/>
                          <a:latin typeface="Calibri" panose="020F0502020204030204" pitchFamily="34" charset="0"/>
                        </a:rPr>
                        <a:t>L00-L99</a:t>
                      </a:r>
                    </a:p>
                  </a:txBody>
                  <a:tcPr marL="1364" marR="1364" marT="1364"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ctr"/>
                      <a:r>
                        <a:rPr lang="en-US" sz="400" b="0" i="0" u="none" strike="noStrike">
                          <a:solidFill>
                            <a:srgbClr val="000000"/>
                          </a:solidFill>
                          <a:effectLst/>
                          <a:latin typeface="Calibri" panose="020F0502020204030204" pitchFamily="34" charset="0"/>
                        </a:rPr>
                        <a:t>Diseases </a:t>
                      </a:r>
                      <a:r>
                        <a:rPr lang="en-US" sz="400" b="0" i="0" u="none" strike="noStrike" dirty="0">
                          <a:solidFill>
                            <a:srgbClr val="000000"/>
                          </a:solidFill>
                          <a:effectLst/>
                          <a:latin typeface="Calibri" panose="020F0502020204030204" pitchFamily="34" charset="0"/>
                        </a:rPr>
                        <a:t>of the skin and subcutaneous tissue</a:t>
                      </a: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400" b="0" i="0" u="none" strike="noStrike">
                          <a:solidFill>
                            <a:srgbClr val="000000"/>
                          </a:solidFill>
                          <a:effectLst/>
                          <a:latin typeface="Calibri" panose="020F0502020204030204" pitchFamily="34" charset="0"/>
                        </a:rPr>
                        <a:t>L00-L08</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l" fontAlgn="ctr"/>
                      <a:r>
                        <a:rPr lang="en-US" sz="400" b="0" i="0" u="none" strike="noStrike">
                          <a:solidFill>
                            <a:srgbClr val="000000"/>
                          </a:solidFill>
                          <a:effectLst/>
                          <a:latin typeface="Calibri" panose="020F0502020204030204" pitchFamily="34" charset="0"/>
                        </a:rPr>
                        <a:t>Infections of the skin and subcutaneous tissue</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1984237489"/>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L60-L75</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GB" sz="400" b="0" i="0" u="none" strike="noStrike">
                          <a:solidFill>
                            <a:srgbClr val="000000"/>
                          </a:solidFill>
                          <a:effectLst/>
                          <a:latin typeface="Calibri" panose="020F0502020204030204" pitchFamily="34" charset="0"/>
                        </a:rPr>
                        <a:t>Disorders of skin appendages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917321476"/>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dirty="0">
                          <a:solidFill>
                            <a:srgbClr val="000000"/>
                          </a:solidFill>
                          <a:effectLst/>
                          <a:latin typeface="Calibri" panose="020F0502020204030204" pitchFamily="34" charset="0"/>
                        </a:rPr>
                        <a:t>L80-L99</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l" fontAlgn="ctr"/>
                      <a:r>
                        <a:rPr lang="en-US" sz="400" b="0" i="0" u="none" strike="noStrike" dirty="0">
                          <a:solidFill>
                            <a:srgbClr val="000000"/>
                          </a:solidFill>
                          <a:effectLst/>
                          <a:latin typeface="Calibri" panose="020F0502020204030204" pitchFamily="34" charset="0"/>
                        </a:rPr>
                        <a:t>Other disorders of the skin and subcutaneous tissue</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99350308"/>
                  </a:ext>
                </a:extLst>
              </a:tr>
              <a:tr h="33464">
                <a:tc rowSpan="9">
                  <a:txBody>
                    <a:bodyPr/>
                    <a:lstStyle/>
                    <a:p>
                      <a:pPr algn="ctr" fontAlgn="ctr"/>
                      <a:r>
                        <a:rPr lang="en-US" sz="400" b="0" i="0" u="none" strike="noStrike" dirty="0">
                          <a:solidFill>
                            <a:srgbClr val="000000"/>
                          </a:solidFill>
                          <a:effectLst/>
                          <a:latin typeface="Calibri" panose="020F0502020204030204" pitchFamily="34" charset="0"/>
                        </a:rPr>
                        <a:t>M00-M99</a:t>
                      </a: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9">
                  <a:txBody>
                    <a:bodyPr/>
                    <a:lstStyle/>
                    <a:p>
                      <a:pPr algn="ctr" fontAlgn="ctr"/>
                      <a:r>
                        <a:rPr lang="en-US" sz="400" b="0" i="0" u="none" strike="noStrike">
                          <a:solidFill>
                            <a:srgbClr val="000000"/>
                          </a:solidFill>
                          <a:effectLst/>
                          <a:latin typeface="Calibri" panose="020F0502020204030204" pitchFamily="34" charset="0"/>
                        </a:rPr>
                        <a:t>Diseases </a:t>
                      </a:r>
                      <a:r>
                        <a:rPr lang="en-US" sz="400" b="0" i="0" u="none" strike="noStrike" dirty="0">
                          <a:solidFill>
                            <a:srgbClr val="000000"/>
                          </a:solidFill>
                          <a:effectLst/>
                          <a:latin typeface="Calibri" panose="020F0502020204030204" pitchFamily="34" charset="0"/>
                        </a:rPr>
                        <a:t>of the musculoskeletal system and connective tissue</a:t>
                      </a: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GB" sz="400" b="0" i="0" u="none" strike="noStrike">
                          <a:solidFill>
                            <a:srgbClr val="000000"/>
                          </a:solidFill>
                          <a:effectLst/>
                          <a:latin typeface="Calibri" panose="020F0502020204030204" pitchFamily="34" charset="0"/>
                        </a:rPr>
                        <a:t>M05-M14</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l" fontAlgn="ctr"/>
                      <a:r>
                        <a:rPr lang="en-GB" sz="400" b="0" i="0" u="none" strike="noStrike">
                          <a:solidFill>
                            <a:srgbClr val="000000"/>
                          </a:solidFill>
                          <a:effectLst/>
                          <a:latin typeface="Calibri" panose="020F0502020204030204" pitchFamily="34" charset="0"/>
                        </a:rPr>
                        <a:t>Inflammatory </a:t>
                      </a:r>
                      <a:r>
                        <a:rPr lang="en-GB" sz="400" b="0" i="0" u="none" strike="noStrike" err="1">
                          <a:solidFill>
                            <a:srgbClr val="000000"/>
                          </a:solidFill>
                          <a:effectLst/>
                          <a:latin typeface="Calibri" panose="020F0502020204030204" pitchFamily="34" charset="0"/>
                        </a:rPr>
                        <a:t>polyarthropathies</a:t>
                      </a:r>
                      <a:endParaRPr lang="en-GB" sz="400" b="0" i="0" u="none" strike="noStrike">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2097170869"/>
                  </a:ext>
                </a:extLst>
              </a:tr>
              <a:tr h="33464">
                <a:tc vMerge="1">
                  <a:txBody>
                    <a:bodyPr/>
                    <a:lstStyle/>
                    <a:p>
                      <a:pPr algn="ctr" fontAlgn="ctr"/>
                      <a:endParaRPr lang="en-GB" sz="400" b="0" i="0" u="none" strike="noStrike">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M15-M19</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GB" sz="400" b="0" i="0" u="none" strike="noStrike">
                          <a:solidFill>
                            <a:srgbClr val="000000"/>
                          </a:solidFill>
                          <a:effectLst/>
                          <a:latin typeface="Calibri" panose="020F0502020204030204" pitchFamily="34" charset="0"/>
                        </a:rPr>
                        <a:t>Arthrosis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3790249611"/>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M20-M25</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GB" sz="400" b="0" i="0" u="none" strike="noStrike">
                          <a:solidFill>
                            <a:srgbClr val="000000"/>
                          </a:solidFill>
                          <a:effectLst/>
                          <a:latin typeface="Calibri" panose="020F0502020204030204" pitchFamily="34" charset="0"/>
                        </a:rPr>
                        <a:t>Other joint disorders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3640322446"/>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M40-M43</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GB" sz="400" b="0" i="0" u="none" strike="noStrike">
                          <a:solidFill>
                            <a:srgbClr val="000000"/>
                          </a:solidFill>
                          <a:effectLst/>
                          <a:latin typeface="Calibri" panose="020F0502020204030204" pitchFamily="34" charset="0"/>
                        </a:rPr>
                        <a:t>Deforming </a:t>
                      </a:r>
                      <a:r>
                        <a:rPr lang="en-GB" sz="400" b="0" i="0" u="none" strike="noStrike" err="1">
                          <a:solidFill>
                            <a:srgbClr val="000000"/>
                          </a:solidFill>
                          <a:effectLst/>
                          <a:latin typeface="Calibri" panose="020F0502020204030204" pitchFamily="34" charset="0"/>
                        </a:rPr>
                        <a:t>dorsopathies</a:t>
                      </a:r>
                      <a:endParaRPr lang="en-GB" sz="400" b="0" i="0" u="none" strike="noStrike">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727689841"/>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dirty="0">
                          <a:solidFill>
                            <a:srgbClr val="000000"/>
                          </a:solidFill>
                          <a:effectLst/>
                          <a:latin typeface="Calibri" panose="020F0502020204030204" pitchFamily="34" charset="0"/>
                        </a:rPr>
                        <a:t>M45-M49</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GB" sz="400" b="0" i="0" u="none" strike="noStrike">
                          <a:solidFill>
                            <a:srgbClr val="000000"/>
                          </a:solidFill>
                          <a:effectLst/>
                          <a:latin typeface="Calibri" panose="020F0502020204030204" pitchFamily="34" charset="0"/>
                        </a:rPr>
                        <a:t>Spondylopathies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3747579774"/>
                  </a:ext>
                </a:extLst>
              </a:tr>
              <a:tr h="33464">
                <a:tc vMerge="1">
                  <a:txBody>
                    <a:bodyPr/>
                    <a:lstStyle/>
                    <a:p>
                      <a:pPr algn="ctr" fontAlgn="ctr"/>
                      <a:endParaRPr lang="en-GB" sz="400" b="0" i="0" u="none" strike="noStrike">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dirty="0">
                          <a:solidFill>
                            <a:srgbClr val="000000"/>
                          </a:solidFill>
                          <a:effectLst/>
                          <a:latin typeface="Calibri" panose="020F0502020204030204" pitchFamily="34" charset="0"/>
                        </a:rPr>
                        <a:t>M50-M54</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GB" sz="400" b="0" i="0" u="none" strike="noStrike">
                          <a:solidFill>
                            <a:srgbClr val="000000"/>
                          </a:solidFill>
                          <a:effectLst/>
                          <a:latin typeface="Calibri" panose="020F0502020204030204" pitchFamily="34" charset="0"/>
                        </a:rPr>
                        <a:t>Other </a:t>
                      </a:r>
                      <a:r>
                        <a:rPr lang="en-GB" sz="400" b="0" i="0" u="none" strike="noStrike" err="1">
                          <a:solidFill>
                            <a:srgbClr val="000000"/>
                          </a:solidFill>
                          <a:effectLst/>
                          <a:latin typeface="Calibri" panose="020F0502020204030204" pitchFamily="34" charset="0"/>
                        </a:rPr>
                        <a:t>dorsopathies</a:t>
                      </a:r>
                      <a:endParaRPr lang="en-GB" sz="400" b="0" i="0" u="none" strike="noStrike">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387291088"/>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dirty="0">
                          <a:solidFill>
                            <a:srgbClr val="000000"/>
                          </a:solidFill>
                          <a:effectLst/>
                          <a:latin typeface="Calibri" panose="020F0502020204030204" pitchFamily="34" charset="0"/>
                        </a:rPr>
                        <a:t>M65-M68</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400" b="0" i="0" u="none" strike="noStrike" dirty="0">
                          <a:solidFill>
                            <a:srgbClr val="000000"/>
                          </a:solidFill>
                          <a:effectLst/>
                          <a:latin typeface="Calibri" panose="020F0502020204030204" pitchFamily="34" charset="0"/>
                        </a:rPr>
                        <a:t>Disorders of synovium and tendon</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3694446331"/>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M70-M79</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GB" sz="400" b="0" i="0" u="none" strike="noStrike" dirty="0">
                          <a:solidFill>
                            <a:srgbClr val="000000"/>
                          </a:solidFill>
                          <a:effectLst/>
                          <a:latin typeface="Calibri" panose="020F0502020204030204" pitchFamily="34" charset="0"/>
                        </a:rPr>
                        <a:t>Other soft tissue disorders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3884120710"/>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M80-M85</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l" fontAlgn="ctr"/>
                      <a:r>
                        <a:rPr lang="en-US" sz="400" b="0" i="0" u="none" strike="noStrike" dirty="0">
                          <a:solidFill>
                            <a:srgbClr val="000000"/>
                          </a:solidFill>
                          <a:effectLst/>
                          <a:latin typeface="Calibri" panose="020F0502020204030204" pitchFamily="34" charset="0"/>
                        </a:rPr>
                        <a:t>Disorders of bone density and structure</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41298888"/>
                  </a:ext>
                </a:extLst>
              </a:tr>
              <a:tr h="33464">
                <a:tc rowSpan="9">
                  <a:txBody>
                    <a:bodyPr/>
                    <a:lstStyle/>
                    <a:p>
                      <a:pPr algn="ctr" fontAlgn="ctr"/>
                      <a:r>
                        <a:rPr lang="en-US" sz="400" b="0" i="0" u="none" strike="noStrike" dirty="0">
                          <a:solidFill>
                            <a:srgbClr val="000000"/>
                          </a:solidFill>
                          <a:effectLst/>
                          <a:latin typeface="Calibri" panose="020F0502020204030204" pitchFamily="34" charset="0"/>
                        </a:rPr>
                        <a:t>N00-N99</a:t>
                      </a: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9">
                  <a:txBody>
                    <a:bodyPr/>
                    <a:lstStyle/>
                    <a:p>
                      <a:pPr algn="ctr" fontAlgn="ctr"/>
                      <a:r>
                        <a:rPr lang="en-US" sz="400" b="0" i="0" u="none" strike="noStrike" dirty="0">
                          <a:solidFill>
                            <a:srgbClr val="000000"/>
                          </a:solidFill>
                          <a:effectLst/>
                          <a:latin typeface="Calibri" panose="020F0502020204030204" pitchFamily="34" charset="0"/>
                        </a:rPr>
                        <a:t>Diseases of the genitourinary system</a:t>
                      </a: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GB" sz="400" b="0" i="0" u="none" strike="noStrike">
                          <a:solidFill>
                            <a:srgbClr val="000000"/>
                          </a:solidFill>
                          <a:effectLst/>
                          <a:latin typeface="Calibri" panose="020F0502020204030204" pitchFamily="34" charset="0"/>
                        </a:rPr>
                        <a:t>N10-N16</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l" fontAlgn="ctr"/>
                      <a:r>
                        <a:rPr lang="en-GB" sz="400" b="0" i="0" u="none" strike="noStrike" dirty="0">
                          <a:solidFill>
                            <a:srgbClr val="000000"/>
                          </a:solidFill>
                          <a:effectLst/>
                          <a:latin typeface="Calibri" panose="020F0502020204030204" pitchFamily="34" charset="0"/>
                        </a:rPr>
                        <a:t>Renal </a:t>
                      </a:r>
                      <a:r>
                        <a:rPr lang="en-GB" sz="400" b="0" i="0" u="none" strike="noStrike">
                          <a:solidFill>
                            <a:srgbClr val="000000"/>
                          </a:solidFill>
                          <a:effectLst/>
                          <a:latin typeface="Calibri" panose="020F0502020204030204" pitchFamily="34" charset="0"/>
                        </a:rPr>
                        <a:t>tubulo-interstitial diseases</a:t>
                      </a: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3584981629"/>
                  </a:ext>
                </a:extLst>
              </a:tr>
              <a:tr h="33464">
                <a:tc vMerge="1">
                  <a:txBody>
                    <a:bodyPr/>
                    <a:lstStyle/>
                    <a:p>
                      <a:pPr algn="ctr" fontAlgn="ctr"/>
                      <a:endParaRPr lang="en-GB" sz="400" b="0" i="0" u="none" strike="noStrike">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N17-N19</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GB" sz="400" b="0" i="0" u="none" strike="noStrike">
                          <a:solidFill>
                            <a:srgbClr val="000000"/>
                          </a:solidFill>
                          <a:effectLst/>
                          <a:latin typeface="Calibri" panose="020F0502020204030204" pitchFamily="34" charset="0"/>
                        </a:rPr>
                        <a:t>Renal failure</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57525677"/>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GB" sz="400" b="0" i="0" u="none" strike="noStrike">
                          <a:solidFill>
                            <a:srgbClr val="000000"/>
                          </a:solidFill>
                          <a:effectLst/>
                          <a:latin typeface="Calibri" panose="020F0502020204030204" pitchFamily="34" charset="0"/>
                        </a:rPr>
                        <a:t>N20-N23</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GB" sz="400" b="0" i="0" u="none" strike="noStrike">
                          <a:solidFill>
                            <a:srgbClr val="000000"/>
                          </a:solidFill>
                          <a:effectLst/>
                          <a:latin typeface="Calibri" panose="020F0502020204030204" pitchFamily="34" charset="0"/>
                        </a:rPr>
                        <a:t>Urolithiasis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994879898"/>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N25-N29</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400" b="0" i="0" u="none" strike="noStrike">
                          <a:solidFill>
                            <a:srgbClr val="000000"/>
                          </a:solidFill>
                          <a:effectLst/>
                          <a:latin typeface="Calibri" panose="020F0502020204030204" pitchFamily="34" charset="0"/>
                        </a:rPr>
                        <a:t>Other disorders of kidney and ureter</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731999277"/>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N30-N39</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400" b="0" i="0" u="none" strike="noStrike">
                          <a:solidFill>
                            <a:srgbClr val="000000"/>
                          </a:solidFill>
                          <a:effectLst/>
                          <a:latin typeface="Calibri" panose="020F0502020204030204" pitchFamily="34" charset="0"/>
                        </a:rPr>
                        <a:t>Other diseases </a:t>
                      </a:r>
                      <a:r>
                        <a:rPr lang="en-US" sz="400" b="0" i="0" u="none" strike="noStrike" dirty="0">
                          <a:solidFill>
                            <a:srgbClr val="000000"/>
                          </a:solidFill>
                          <a:effectLst/>
                          <a:latin typeface="Calibri" panose="020F0502020204030204" pitchFamily="34" charset="0"/>
                        </a:rPr>
                        <a:t>of urinary system</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735236615"/>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N40-N51</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400" b="0" i="0" u="none" strike="noStrike">
                          <a:solidFill>
                            <a:srgbClr val="000000"/>
                          </a:solidFill>
                          <a:effectLst/>
                          <a:latin typeface="Calibri" panose="020F0502020204030204" pitchFamily="34" charset="0"/>
                        </a:rPr>
                        <a:t>Diseases </a:t>
                      </a:r>
                      <a:r>
                        <a:rPr lang="en-US" sz="400" b="0" i="0" u="none" strike="noStrike" dirty="0">
                          <a:solidFill>
                            <a:srgbClr val="000000"/>
                          </a:solidFill>
                          <a:effectLst/>
                          <a:latin typeface="Calibri" panose="020F0502020204030204" pitchFamily="34" charset="0"/>
                        </a:rPr>
                        <a:t>of male genital organs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183369008"/>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a:solidFill>
                            <a:srgbClr val="000000"/>
                          </a:solidFill>
                          <a:effectLst/>
                          <a:latin typeface="Calibri" panose="020F0502020204030204" pitchFamily="34" charset="0"/>
                        </a:rPr>
                        <a:t>N60-N64</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GB" sz="400" b="0" i="0" u="none" strike="noStrike">
                          <a:solidFill>
                            <a:srgbClr val="000000"/>
                          </a:solidFill>
                          <a:effectLst/>
                          <a:latin typeface="Calibri" panose="020F0502020204030204" pitchFamily="34" charset="0"/>
                        </a:rPr>
                        <a:t>Disorders of breast</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514804557"/>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400" b="0" i="0" u="none" strike="noStrike" dirty="0">
                          <a:solidFill>
                            <a:srgbClr val="000000"/>
                          </a:solidFill>
                          <a:effectLst/>
                          <a:latin typeface="Calibri" panose="020F0502020204030204" pitchFamily="34" charset="0"/>
                        </a:rPr>
                        <a:t>N70-N77</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ctr"/>
                      <a:r>
                        <a:rPr lang="en-US" sz="400" b="0" i="0" u="none" strike="noStrike">
                          <a:solidFill>
                            <a:srgbClr val="000000"/>
                          </a:solidFill>
                          <a:effectLst/>
                          <a:latin typeface="Calibri" panose="020F0502020204030204" pitchFamily="34" charset="0"/>
                        </a:rPr>
                        <a:t>Inflammatory diseases </a:t>
                      </a:r>
                      <a:r>
                        <a:rPr lang="en-US" sz="400" b="0" i="0" u="none" strike="noStrike" dirty="0">
                          <a:solidFill>
                            <a:srgbClr val="000000"/>
                          </a:solidFill>
                          <a:effectLst/>
                          <a:latin typeface="Calibri" panose="020F0502020204030204" pitchFamily="34" charset="0"/>
                        </a:rPr>
                        <a:t>of female pelvic organs</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934520908"/>
                  </a:ext>
                </a:extLst>
              </a:tr>
              <a:tr h="33464">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pPr algn="ctr" fontAlgn="ctr"/>
                      <a:endParaRPr lang="en-GB" sz="400" b="0" i="0" u="none" strike="noStrike" dirty="0">
                        <a:solidFill>
                          <a:srgbClr val="000000"/>
                        </a:solidFill>
                        <a:effectLst/>
                        <a:latin typeface="Calibri" panose="020F0502020204030204" pitchFamily="34" charset="0"/>
                      </a:endParaRP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GB" sz="400" b="0" i="0" u="none" strike="noStrike">
                          <a:solidFill>
                            <a:srgbClr val="000000"/>
                          </a:solidFill>
                          <a:effectLst/>
                          <a:latin typeface="Calibri" panose="020F0502020204030204" pitchFamily="34" charset="0"/>
                        </a:rPr>
                        <a:t>N80-N98</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ctr"/>
                      <a:r>
                        <a:rPr lang="en-US" sz="400" b="0" i="0" u="none" strike="noStrike" dirty="0">
                          <a:solidFill>
                            <a:srgbClr val="000000"/>
                          </a:solidFill>
                          <a:effectLst/>
                          <a:latin typeface="Calibri" panose="020F0502020204030204" pitchFamily="34" charset="0"/>
                        </a:rPr>
                        <a:t>Noninflammatory disorders of female genital tract</a:t>
                      </a:r>
                    </a:p>
                  </a:txBody>
                  <a:tcPr marL="1364" marR="1364" marT="13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6039434"/>
                  </a:ext>
                </a:extLst>
              </a:tr>
            </a:tbl>
          </a:graphicData>
        </a:graphic>
      </p:graphicFrame>
      <p:sp>
        <p:nvSpPr>
          <p:cNvPr id="3" name="TextBox 2">
            <a:extLst>
              <a:ext uri="{FF2B5EF4-FFF2-40B4-BE49-F238E27FC236}">
                <a16:creationId xmlns:a16="http://schemas.microsoft.com/office/drawing/2014/main" id="{B9B65126-499A-99F5-F1B0-B80D9566CD6E}"/>
              </a:ext>
            </a:extLst>
          </p:cNvPr>
          <p:cNvSpPr txBox="1"/>
          <p:nvPr/>
        </p:nvSpPr>
        <p:spPr>
          <a:xfrm>
            <a:off x="3456098" y="5775042"/>
            <a:ext cx="397866" cy="369332"/>
          </a:xfrm>
          <a:prstGeom prst="rect">
            <a:avLst/>
          </a:prstGeom>
          <a:noFill/>
        </p:spPr>
        <p:txBody>
          <a:bodyPr wrap="none" rtlCol="0">
            <a:spAutoFit/>
          </a:bodyPr>
          <a:lstStyle/>
          <a:p>
            <a:r>
              <a:rPr lang="en-GB"/>
              <a:t>D)</a:t>
            </a:r>
          </a:p>
        </p:txBody>
      </p:sp>
      <p:sp>
        <p:nvSpPr>
          <p:cNvPr id="6" name="TextBox 5">
            <a:extLst>
              <a:ext uri="{FF2B5EF4-FFF2-40B4-BE49-F238E27FC236}">
                <a16:creationId xmlns:a16="http://schemas.microsoft.com/office/drawing/2014/main" id="{32BC9DE1-7047-8A48-6950-C98F9F7DCD32}"/>
              </a:ext>
            </a:extLst>
          </p:cNvPr>
          <p:cNvSpPr txBox="1"/>
          <p:nvPr/>
        </p:nvSpPr>
        <p:spPr>
          <a:xfrm>
            <a:off x="-77821" y="6254885"/>
            <a:ext cx="184731" cy="369332"/>
          </a:xfrm>
          <a:prstGeom prst="rect">
            <a:avLst/>
          </a:prstGeom>
          <a:noFill/>
        </p:spPr>
        <p:txBody>
          <a:bodyPr wrap="none" rtlCol="0">
            <a:spAutoFit/>
          </a:bodyPr>
          <a:lstStyle/>
          <a:p>
            <a:endParaRPr lang="en-DE" dirty="0"/>
          </a:p>
        </p:txBody>
      </p:sp>
    </p:spTree>
    <p:extLst>
      <p:ext uri="{BB962C8B-B14F-4D97-AF65-F5344CB8AC3E}">
        <p14:creationId xmlns:p14="http://schemas.microsoft.com/office/powerpoint/2010/main" val="1007829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70D21E6-8A6E-E4A1-F76B-EFB9477B49F1}"/>
              </a:ext>
            </a:extLst>
          </p:cNvPr>
          <p:cNvSpPr txBox="1"/>
          <p:nvPr/>
        </p:nvSpPr>
        <p:spPr>
          <a:xfrm>
            <a:off x="703849" y="3320364"/>
            <a:ext cx="5175504" cy="707886"/>
          </a:xfrm>
          <a:prstGeom prst="rect">
            <a:avLst/>
          </a:prstGeom>
          <a:noFill/>
        </p:spPr>
        <p:txBody>
          <a:bodyPr wrap="square" rtlCol="0">
            <a:spAutoFit/>
          </a:bodyPr>
          <a:lstStyle/>
          <a:p>
            <a:r>
              <a:rPr lang="en-GB" sz="1000" b="1" dirty="0">
                <a:latin typeface="Arial"/>
                <a:cs typeface="Arial"/>
              </a:rPr>
              <a:t>Supplementary Figure 5. Number of significant diagnosis trajectories identified within females and males and degree of overlap. </a:t>
            </a:r>
            <a:r>
              <a:rPr lang="en-GB" sz="1000" dirty="0">
                <a:latin typeface="Arial"/>
                <a:cs typeface="Arial"/>
              </a:rPr>
              <a:t>The degree of overlap between identified significant diagnosis sequence trajectories between females and males was visualised using an upset plot.</a:t>
            </a:r>
            <a:endParaRPr lang="en-GB" sz="1000" dirty="0"/>
          </a:p>
        </p:txBody>
      </p:sp>
      <p:pic>
        <p:nvPicPr>
          <p:cNvPr id="3" name="Picture 2" descr="Chart&#10;&#10;Description automatically generated">
            <a:extLst>
              <a:ext uri="{FF2B5EF4-FFF2-40B4-BE49-F238E27FC236}">
                <a16:creationId xmlns:a16="http://schemas.microsoft.com/office/drawing/2014/main" id="{A84B99CA-406F-2EBA-6552-6AA11ECF08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8647" y="440364"/>
            <a:ext cx="4320000" cy="2880000"/>
          </a:xfrm>
          <a:prstGeom prst="rect">
            <a:avLst/>
          </a:prstGeom>
        </p:spPr>
      </p:pic>
    </p:spTree>
    <p:extLst>
      <p:ext uri="{BB962C8B-B14F-4D97-AF65-F5344CB8AC3E}">
        <p14:creationId xmlns:p14="http://schemas.microsoft.com/office/powerpoint/2010/main" val="25437873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EA0A52-E5F7-AA93-AF6F-EE66403E36DC}"/>
              </a:ext>
            </a:extLst>
          </p:cNvPr>
          <p:cNvSpPr txBox="1"/>
          <p:nvPr/>
        </p:nvSpPr>
        <p:spPr>
          <a:xfrm>
            <a:off x="699379" y="6274022"/>
            <a:ext cx="5175504" cy="707886"/>
          </a:xfrm>
          <a:prstGeom prst="rect">
            <a:avLst/>
          </a:prstGeom>
          <a:noFill/>
        </p:spPr>
        <p:txBody>
          <a:bodyPr wrap="square" rtlCol="0">
            <a:spAutoFit/>
          </a:bodyPr>
          <a:lstStyle/>
          <a:p>
            <a:r>
              <a:rPr lang="en-GB" sz="1000" b="1" dirty="0">
                <a:latin typeface="Arial"/>
                <a:cs typeface="Arial"/>
              </a:rPr>
              <a:t>Supplementary Figure 6. Distributions of number of trajectories ending with diagnosis in females (A) and males (B). </a:t>
            </a:r>
            <a:r>
              <a:rPr lang="en-GB" sz="1000" dirty="0">
                <a:latin typeface="Arial"/>
                <a:cs typeface="Arial"/>
              </a:rPr>
              <a:t>The number of trajectories ending in a particular diagnosis was calculated for females </a:t>
            </a:r>
            <a:r>
              <a:rPr lang="en-GB" sz="1000" b="1" dirty="0">
                <a:latin typeface="Arial"/>
                <a:cs typeface="Arial"/>
              </a:rPr>
              <a:t>(A)</a:t>
            </a:r>
            <a:r>
              <a:rPr lang="en-GB" sz="1000" dirty="0">
                <a:latin typeface="Arial"/>
                <a:cs typeface="Arial"/>
              </a:rPr>
              <a:t> and males </a:t>
            </a:r>
            <a:r>
              <a:rPr lang="en-GB" sz="1000" b="1" dirty="0">
                <a:latin typeface="Arial"/>
                <a:cs typeface="Arial"/>
              </a:rPr>
              <a:t>(B) </a:t>
            </a:r>
            <a:r>
              <a:rPr lang="en-GB" sz="1000" dirty="0">
                <a:latin typeface="Arial"/>
                <a:cs typeface="Arial"/>
              </a:rPr>
              <a:t>in order to identify common endpoints of multimorbidity trajectories.</a:t>
            </a:r>
            <a:endParaRPr lang="en-GB" sz="1000" dirty="0"/>
          </a:p>
        </p:txBody>
      </p:sp>
      <p:pic>
        <p:nvPicPr>
          <p:cNvPr id="4" name="Picture 3" descr="Table&#10;&#10;Description automatically generated">
            <a:extLst>
              <a:ext uri="{FF2B5EF4-FFF2-40B4-BE49-F238E27FC236}">
                <a16:creationId xmlns:a16="http://schemas.microsoft.com/office/drawing/2014/main" id="{650EE112-2BB6-C05F-5B8D-FF2F9C6359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3546" y="2649751"/>
            <a:ext cx="2945454" cy="3600000"/>
          </a:xfrm>
          <a:prstGeom prst="rect">
            <a:avLst/>
          </a:prstGeom>
        </p:spPr>
      </p:pic>
      <p:pic>
        <p:nvPicPr>
          <p:cNvPr id="8" name="Picture 7" descr="Table&#10;&#10;Description automatically generated">
            <a:extLst>
              <a:ext uri="{FF2B5EF4-FFF2-40B4-BE49-F238E27FC236}">
                <a16:creationId xmlns:a16="http://schemas.microsoft.com/office/drawing/2014/main" id="{92893C6B-2A25-1B2E-4A50-E2556F2EAB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29000" y="2649751"/>
            <a:ext cx="2945454" cy="3600000"/>
          </a:xfrm>
          <a:prstGeom prst="rect">
            <a:avLst/>
          </a:prstGeom>
        </p:spPr>
      </p:pic>
      <p:sp>
        <p:nvSpPr>
          <p:cNvPr id="3" name="TextBox 2">
            <a:extLst>
              <a:ext uri="{FF2B5EF4-FFF2-40B4-BE49-F238E27FC236}">
                <a16:creationId xmlns:a16="http://schemas.microsoft.com/office/drawing/2014/main" id="{724D24A7-9101-538D-C722-7DBF16459A4F}"/>
              </a:ext>
            </a:extLst>
          </p:cNvPr>
          <p:cNvSpPr txBox="1"/>
          <p:nvPr/>
        </p:nvSpPr>
        <p:spPr>
          <a:xfrm>
            <a:off x="289422" y="2280419"/>
            <a:ext cx="388248" cy="369332"/>
          </a:xfrm>
          <a:prstGeom prst="rect">
            <a:avLst/>
          </a:prstGeom>
          <a:noFill/>
        </p:spPr>
        <p:txBody>
          <a:bodyPr wrap="none" lIns="91440" tIns="45720" rIns="91440" bIns="45720" rtlCol="0" anchor="t">
            <a:spAutoFit/>
          </a:bodyPr>
          <a:lstStyle/>
          <a:p>
            <a:r>
              <a:rPr lang="en-GB" dirty="0"/>
              <a:t>A)</a:t>
            </a:r>
          </a:p>
        </p:txBody>
      </p:sp>
      <p:sp>
        <p:nvSpPr>
          <p:cNvPr id="5" name="TextBox 4">
            <a:extLst>
              <a:ext uri="{FF2B5EF4-FFF2-40B4-BE49-F238E27FC236}">
                <a16:creationId xmlns:a16="http://schemas.microsoft.com/office/drawing/2014/main" id="{E9E76A78-2DDB-A356-9298-AEB3BF6464F0}"/>
              </a:ext>
            </a:extLst>
          </p:cNvPr>
          <p:cNvSpPr txBox="1"/>
          <p:nvPr/>
        </p:nvSpPr>
        <p:spPr>
          <a:xfrm>
            <a:off x="3359951" y="2280419"/>
            <a:ext cx="380232" cy="369332"/>
          </a:xfrm>
          <a:prstGeom prst="rect">
            <a:avLst/>
          </a:prstGeom>
          <a:noFill/>
        </p:spPr>
        <p:txBody>
          <a:bodyPr wrap="none" lIns="91440" tIns="45720" rIns="91440" bIns="45720" rtlCol="0" anchor="t">
            <a:spAutoFit/>
          </a:bodyPr>
          <a:lstStyle/>
          <a:p>
            <a:r>
              <a:rPr lang="en-GB" dirty="0"/>
              <a:t>B)</a:t>
            </a:r>
          </a:p>
        </p:txBody>
      </p:sp>
    </p:spTree>
    <p:extLst>
      <p:ext uri="{BB962C8B-B14F-4D97-AF65-F5344CB8AC3E}">
        <p14:creationId xmlns:p14="http://schemas.microsoft.com/office/powerpoint/2010/main" val="1108920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FD61A1-3900-0BD1-36F7-96E5A44F98E4}"/>
              </a:ext>
            </a:extLst>
          </p:cNvPr>
          <p:cNvSpPr txBox="1"/>
          <p:nvPr/>
        </p:nvSpPr>
        <p:spPr>
          <a:xfrm>
            <a:off x="699379" y="6192379"/>
            <a:ext cx="5175504" cy="707886"/>
          </a:xfrm>
          <a:prstGeom prst="rect">
            <a:avLst/>
          </a:prstGeom>
          <a:noFill/>
        </p:spPr>
        <p:txBody>
          <a:bodyPr wrap="square" rtlCol="0">
            <a:spAutoFit/>
          </a:bodyPr>
          <a:lstStyle/>
          <a:p>
            <a:r>
              <a:rPr lang="en-GB" sz="1000" b="1" dirty="0">
                <a:latin typeface="Arial"/>
                <a:cs typeface="Arial"/>
              </a:rPr>
              <a:t>Supplementary Figure 7. Distribution of number of trajectories associated with root diagnoses in females (A) and males (B). </a:t>
            </a:r>
            <a:r>
              <a:rPr lang="en-GB" sz="1000" dirty="0">
                <a:latin typeface="Arial"/>
                <a:cs typeface="Arial"/>
              </a:rPr>
              <a:t>The number of trajectories starting with a particular diagnosis was calculated for females </a:t>
            </a:r>
            <a:r>
              <a:rPr lang="en-GB" sz="1000" b="1" dirty="0">
                <a:latin typeface="Arial"/>
                <a:cs typeface="Arial"/>
              </a:rPr>
              <a:t>(A)</a:t>
            </a:r>
            <a:r>
              <a:rPr lang="en-GB" sz="1000" dirty="0">
                <a:latin typeface="Arial"/>
                <a:cs typeface="Arial"/>
              </a:rPr>
              <a:t> and males </a:t>
            </a:r>
            <a:r>
              <a:rPr lang="en-GB" sz="1000" b="1" dirty="0">
                <a:latin typeface="Arial"/>
                <a:cs typeface="Arial"/>
              </a:rPr>
              <a:t>(B) </a:t>
            </a:r>
            <a:r>
              <a:rPr lang="en-GB" sz="1000" dirty="0">
                <a:latin typeface="Arial"/>
                <a:cs typeface="Arial"/>
              </a:rPr>
              <a:t>in order to identify common starting points of multimorbidity trajectories.</a:t>
            </a:r>
            <a:endParaRPr lang="en-GB" sz="1000" dirty="0"/>
          </a:p>
        </p:txBody>
      </p:sp>
      <p:pic>
        <p:nvPicPr>
          <p:cNvPr id="6" name="Picture 5" descr="Table&#10;&#10;Description automatically generated">
            <a:extLst>
              <a:ext uri="{FF2B5EF4-FFF2-40B4-BE49-F238E27FC236}">
                <a16:creationId xmlns:a16="http://schemas.microsoft.com/office/drawing/2014/main" id="{C7A6F0BE-29C8-88CA-7B1D-57B39728E40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3546" y="2592379"/>
            <a:ext cx="2945454" cy="3600000"/>
          </a:xfrm>
          <a:prstGeom prst="rect">
            <a:avLst/>
          </a:prstGeom>
        </p:spPr>
      </p:pic>
      <p:pic>
        <p:nvPicPr>
          <p:cNvPr id="8" name="Picture 7" descr="Chart, table&#10;&#10;Description automatically generated">
            <a:extLst>
              <a:ext uri="{FF2B5EF4-FFF2-40B4-BE49-F238E27FC236}">
                <a16:creationId xmlns:a16="http://schemas.microsoft.com/office/drawing/2014/main" id="{37AE8F7F-DFDA-A6D9-8D1A-A6966A17CA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29000" y="2592379"/>
            <a:ext cx="2945454" cy="3600000"/>
          </a:xfrm>
          <a:prstGeom prst="rect">
            <a:avLst/>
          </a:prstGeom>
        </p:spPr>
      </p:pic>
      <p:sp>
        <p:nvSpPr>
          <p:cNvPr id="3" name="TextBox 2">
            <a:extLst>
              <a:ext uri="{FF2B5EF4-FFF2-40B4-BE49-F238E27FC236}">
                <a16:creationId xmlns:a16="http://schemas.microsoft.com/office/drawing/2014/main" id="{FB2B2A29-44AD-DD07-A184-2F00D098BADD}"/>
              </a:ext>
            </a:extLst>
          </p:cNvPr>
          <p:cNvSpPr txBox="1"/>
          <p:nvPr/>
        </p:nvSpPr>
        <p:spPr>
          <a:xfrm>
            <a:off x="289422" y="2286180"/>
            <a:ext cx="388248" cy="369332"/>
          </a:xfrm>
          <a:prstGeom prst="rect">
            <a:avLst/>
          </a:prstGeom>
          <a:noFill/>
        </p:spPr>
        <p:txBody>
          <a:bodyPr wrap="none" lIns="91440" tIns="45720" rIns="91440" bIns="45720" rtlCol="0" anchor="t">
            <a:spAutoFit/>
          </a:bodyPr>
          <a:lstStyle/>
          <a:p>
            <a:r>
              <a:rPr lang="en-GB" dirty="0"/>
              <a:t>A)</a:t>
            </a:r>
          </a:p>
        </p:txBody>
      </p:sp>
      <p:sp>
        <p:nvSpPr>
          <p:cNvPr id="4" name="TextBox 3">
            <a:extLst>
              <a:ext uri="{FF2B5EF4-FFF2-40B4-BE49-F238E27FC236}">
                <a16:creationId xmlns:a16="http://schemas.microsoft.com/office/drawing/2014/main" id="{73945E42-BC2A-D5EA-DD44-68208FFF6C41}"/>
              </a:ext>
            </a:extLst>
          </p:cNvPr>
          <p:cNvSpPr txBox="1"/>
          <p:nvPr/>
        </p:nvSpPr>
        <p:spPr>
          <a:xfrm>
            <a:off x="3362075" y="2286180"/>
            <a:ext cx="380232" cy="369332"/>
          </a:xfrm>
          <a:prstGeom prst="rect">
            <a:avLst/>
          </a:prstGeom>
          <a:noFill/>
        </p:spPr>
        <p:txBody>
          <a:bodyPr wrap="none" lIns="91440" tIns="45720" rIns="91440" bIns="45720" rtlCol="0" anchor="t">
            <a:spAutoFit/>
          </a:bodyPr>
          <a:lstStyle/>
          <a:p>
            <a:r>
              <a:rPr lang="en-GB" dirty="0"/>
              <a:t>B)</a:t>
            </a:r>
          </a:p>
        </p:txBody>
      </p:sp>
    </p:spTree>
    <p:extLst>
      <p:ext uri="{BB962C8B-B14F-4D97-AF65-F5344CB8AC3E}">
        <p14:creationId xmlns:p14="http://schemas.microsoft.com/office/powerpoint/2010/main" val="109857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72C4BDC-6A86-5837-9623-AD8F07726F37}"/>
              </a:ext>
            </a:extLst>
          </p:cNvPr>
          <p:cNvSpPr txBox="1"/>
          <p:nvPr/>
        </p:nvSpPr>
        <p:spPr>
          <a:xfrm>
            <a:off x="703849" y="3320364"/>
            <a:ext cx="5175504" cy="707886"/>
          </a:xfrm>
          <a:prstGeom prst="rect">
            <a:avLst/>
          </a:prstGeom>
          <a:noFill/>
        </p:spPr>
        <p:txBody>
          <a:bodyPr wrap="square" rtlCol="0">
            <a:spAutoFit/>
          </a:bodyPr>
          <a:lstStyle/>
          <a:p>
            <a:r>
              <a:rPr lang="en-GB" sz="1000" b="1" dirty="0">
                <a:latin typeface="Arial"/>
                <a:cs typeface="Arial"/>
              </a:rPr>
              <a:t>Supplementary Figure 8. Number of unique endpoint diagnoses of female and male trajectories and degree of overlap. </a:t>
            </a:r>
            <a:r>
              <a:rPr lang="en-GB" sz="1000" dirty="0">
                <a:latin typeface="Arial"/>
                <a:cs typeface="Arial"/>
              </a:rPr>
              <a:t>The degree of overlap between identified endpoints of trajectories between female and male trajectories was visualised using an upset plot. </a:t>
            </a:r>
            <a:endParaRPr lang="en-GB" sz="1000" dirty="0"/>
          </a:p>
        </p:txBody>
      </p:sp>
      <p:pic>
        <p:nvPicPr>
          <p:cNvPr id="3" name="Picture 2" descr="Chart&#10;&#10;Description automatically generated">
            <a:extLst>
              <a:ext uri="{FF2B5EF4-FFF2-40B4-BE49-F238E27FC236}">
                <a16:creationId xmlns:a16="http://schemas.microsoft.com/office/drawing/2014/main" id="{FF17F476-9E7E-25EB-DF17-73FDCB48E5F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71601" y="440364"/>
            <a:ext cx="3840000" cy="2880000"/>
          </a:xfrm>
          <a:prstGeom prst="rect">
            <a:avLst/>
          </a:prstGeom>
        </p:spPr>
      </p:pic>
    </p:spTree>
    <p:extLst>
      <p:ext uri="{BB962C8B-B14F-4D97-AF65-F5344CB8AC3E}">
        <p14:creationId xmlns:p14="http://schemas.microsoft.com/office/powerpoint/2010/main" val="2930088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80F5F83-A455-2E73-933B-854BD1A4CC14}"/>
              </a:ext>
            </a:extLst>
          </p:cNvPr>
          <p:cNvSpPr txBox="1"/>
          <p:nvPr/>
        </p:nvSpPr>
        <p:spPr>
          <a:xfrm>
            <a:off x="703849" y="3320364"/>
            <a:ext cx="5175504" cy="707886"/>
          </a:xfrm>
          <a:prstGeom prst="rect">
            <a:avLst/>
          </a:prstGeom>
          <a:noFill/>
        </p:spPr>
        <p:txBody>
          <a:bodyPr wrap="square" rtlCol="0">
            <a:spAutoFit/>
          </a:bodyPr>
          <a:lstStyle/>
          <a:p>
            <a:r>
              <a:rPr lang="en-GB" sz="1000" b="1" dirty="0">
                <a:latin typeface="Arial"/>
                <a:cs typeface="Arial"/>
              </a:rPr>
              <a:t>Supplementary </a:t>
            </a:r>
            <a:r>
              <a:rPr lang="en-GB" sz="1000" b="1">
                <a:latin typeface="Arial"/>
                <a:cs typeface="Arial"/>
              </a:rPr>
              <a:t>Figure 9. </a:t>
            </a:r>
            <a:r>
              <a:rPr lang="en-GB" sz="1000" b="1" dirty="0">
                <a:latin typeface="Arial"/>
                <a:cs typeface="Arial"/>
              </a:rPr>
              <a:t>Number of unique root diagnoses of female and male trajectories and degree of overlap. </a:t>
            </a:r>
            <a:r>
              <a:rPr lang="en-GB" sz="1000" dirty="0">
                <a:latin typeface="Arial"/>
                <a:cs typeface="Arial"/>
              </a:rPr>
              <a:t>The degree of overlap between identified starting points of trajectories between female and male trajectories was visualised using an upset plot. </a:t>
            </a:r>
            <a:endParaRPr lang="en-GB" sz="1000" dirty="0"/>
          </a:p>
        </p:txBody>
      </p:sp>
      <p:pic>
        <p:nvPicPr>
          <p:cNvPr id="3" name="Picture 2" descr="Text&#10;&#10;Description automatically generated with medium confidence">
            <a:extLst>
              <a:ext uri="{FF2B5EF4-FFF2-40B4-BE49-F238E27FC236}">
                <a16:creationId xmlns:a16="http://schemas.microsoft.com/office/drawing/2014/main" id="{F1BDA3BC-A071-4C26-499E-D3920A97349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71601" y="440364"/>
            <a:ext cx="3840000" cy="2880000"/>
          </a:xfrm>
          <a:prstGeom prst="rect">
            <a:avLst/>
          </a:prstGeom>
        </p:spPr>
      </p:pic>
    </p:spTree>
    <p:extLst>
      <p:ext uri="{BB962C8B-B14F-4D97-AF65-F5344CB8AC3E}">
        <p14:creationId xmlns:p14="http://schemas.microsoft.com/office/powerpoint/2010/main" val="2873796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E1F5125-479D-B70F-F59A-6F219B33F71F}"/>
              </a:ext>
            </a:extLst>
          </p:cNvPr>
          <p:cNvPicPr>
            <a:picLocks noChangeAspect="1"/>
          </p:cNvPicPr>
          <p:nvPr/>
        </p:nvPicPr>
        <p:blipFill>
          <a:blip r:embed="rId3"/>
          <a:srcRect/>
          <a:stretch/>
        </p:blipFill>
        <p:spPr>
          <a:xfrm>
            <a:off x="505723" y="5695540"/>
            <a:ext cx="5684823" cy="1637999"/>
          </a:xfrm>
          <a:prstGeom prst="rect">
            <a:avLst/>
          </a:prstGeom>
        </p:spPr>
      </p:pic>
      <p:pic>
        <p:nvPicPr>
          <p:cNvPr id="14" name="Picture 13">
            <a:extLst>
              <a:ext uri="{FF2B5EF4-FFF2-40B4-BE49-F238E27FC236}">
                <a16:creationId xmlns:a16="http://schemas.microsoft.com/office/drawing/2014/main" id="{8361F791-E311-A3B9-E3E7-6F4C67611A0E}"/>
              </a:ext>
            </a:extLst>
          </p:cNvPr>
          <p:cNvPicPr>
            <a:picLocks noChangeAspect="1"/>
          </p:cNvPicPr>
          <p:nvPr/>
        </p:nvPicPr>
        <p:blipFill>
          <a:blip r:embed="rId4"/>
          <a:srcRect/>
          <a:stretch/>
        </p:blipFill>
        <p:spPr>
          <a:xfrm>
            <a:off x="505723" y="3925030"/>
            <a:ext cx="5684823" cy="1637999"/>
          </a:xfrm>
          <a:prstGeom prst="rect">
            <a:avLst/>
          </a:prstGeom>
        </p:spPr>
      </p:pic>
      <p:pic>
        <p:nvPicPr>
          <p:cNvPr id="13" name="Picture 12">
            <a:extLst>
              <a:ext uri="{FF2B5EF4-FFF2-40B4-BE49-F238E27FC236}">
                <a16:creationId xmlns:a16="http://schemas.microsoft.com/office/drawing/2014/main" id="{45B8E3B5-9450-35A7-22AF-1CDE03AC884C}"/>
              </a:ext>
            </a:extLst>
          </p:cNvPr>
          <p:cNvPicPr>
            <a:picLocks noChangeAspect="1"/>
          </p:cNvPicPr>
          <p:nvPr/>
        </p:nvPicPr>
        <p:blipFill>
          <a:blip r:embed="rId5"/>
          <a:srcRect/>
          <a:stretch/>
        </p:blipFill>
        <p:spPr>
          <a:xfrm>
            <a:off x="505724" y="2153881"/>
            <a:ext cx="5684823" cy="1637999"/>
          </a:xfrm>
          <a:prstGeom prst="rect">
            <a:avLst/>
          </a:prstGeom>
        </p:spPr>
      </p:pic>
      <p:sp>
        <p:nvSpPr>
          <p:cNvPr id="7" name="TextBox 6">
            <a:extLst>
              <a:ext uri="{FF2B5EF4-FFF2-40B4-BE49-F238E27FC236}">
                <a16:creationId xmlns:a16="http://schemas.microsoft.com/office/drawing/2014/main" id="{F6A6D098-0688-8266-183B-2D571407AC72}"/>
              </a:ext>
            </a:extLst>
          </p:cNvPr>
          <p:cNvSpPr txBox="1"/>
          <p:nvPr/>
        </p:nvSpPr>
        <p:spPr>
          <a:xfrm>
            <a:off x="190800" y="7466050"/>
            <a:ext cx="6476400" cy="1323439"/>
          </a:xfrm>
          <a:prstGeom prst="rect">
            <a:avLst/>
          </a:prstGeom>
          <a:noFill/>
        </p:spPr>
        <p:txBody>
          <a:bodyPr wrap="square" lIns="91440" tIns="45720" rIns="91440" bIns="45720" rtlCol="0" anchor="t">
            <a:spAutoFit/>
          </a:bodyPr>
          <a:lstStyle/>
          <a:p>
            <a:pPr algn="just"/>
            <a:r>
              <a:rPr lang="en-US" sz="1000" b="1" dirty="0">
                <a:latin typeface="Arial" panose="020B0604020202020204" pitchFamily="34" charset="0"/>
                <a:cs typeface="Arial" panose="020B0604020202020204" pitchFamily="34" charset="0"/>
              </a:rPr>
              <a:t>Supplementary Figure 10. Diagnosis trajectories identify high-risk multimorbidity with usual orders of presentation. </a:t>
            </a:r>
            <a:r>
              <a:rPr lang="en-US" sz="1000" dirty="0">
                <a:latin typeface="Arial" panose="020B0604020202020204" pitchFamily="34" charset="0"/>
                <a:cs typeface="Arial" panose="020B0604020202020204" pitchFamily="34" charset="0"/>
              </a:rPr>
              <a:t>Effects of single diagnosis histories on mortality and re-</a:t>
            </a:r>
            <a:r>
              <a:rPr lang="en-US" sz="1000" dirty="0" err="1">
                <a:latin typeface="Arial" panose="020B0604020202020204" pitchFamily="34" charset="0"/>
                <a:cs typeface="Arial" panose="020B0604020202020204" pitchFamily="34" charset="0"/>
              </a:rPr>
              <a:t>hospitalisation</a:t>
            </a:r>
            <a:r>
              <a:rPr lang="en-US" sz="1000" dirty="0">
                <a:latin typeface="Arial" panose="020B0604020202020204" pitchFamily="34" charset="0"/>
                <a:cs typeface="Arial" panose="020B0604020202020204" pitchFamily="34" charset="0"/>
              </a:rPr>
              <a:t> risk were adjusted for patient age and accrued multimorbidity burden by the time of the presenting diagnosis. We distinguish cancer and non-cancer diagnosis histories as cancer histories in general have pervasive and large effects on 1-year mortality and re-</a:t>
            </a:r>
            <a:r>
              <a:rPr lang="en-US" sz="1000" dirty="0" err="1">
                <a:latin typeface="Arial" panose="020B0604020202020204" pitchFamily="34" charset="0"/>
                <a:cs typeface="Arial" panose="020B0604020202020204" pitchFamily="34" charset="0"/>
              </a:rPr>
              <a:t>hospitalisation</a:t>
            </a:r>
            <a:r>
              <a:rPr lang="en-US" sz="1000" dirty="0">
                <a:latin typeface="Arial" panose="020B0604020202020204" pitchFamily="34" charset="0"/>
                <a:cs typeface="Arial" panose="020B0604020202020204" pitchFamily="34" charset="0"/>
              </a:rPr>
              <a:t> risk. (A) Female 1-year mortality risk of single diagnosis histories for presenting diagnoses. (B) Male 1-year mortality risk of single diagnosis histories for presenting diagnoses. (C) Female 1-year re-</a:t>
            </a:r>
            <a:r>
              <a:rPr lang="en-US" sz="1000" dirty="0" err="1">
                <a:latin typeface="Arial" panose="020B0604020202020204" pitchFamily="34" charset="0"/>
                <a:cs typeface="Arial" panose="020B0604020202020204" pitchFamily="34" charset="0"/>
              </a:rPr>
              <a:t>hospitalisation</a:t>
            </a:r>
            <a:r>
              <a:rPr lang="en-US" sz="1000" dirty="0">
                <a:latin typeface="Arial" panose="020B0604020202020204" pitchFamily="34" charset="0"/>
                <a:cs typeface="Arial" panose="020B0604020202020204" pitchFamily="34" charset="0"/>
              </a:rPr>
              <a:t> risk of single diagnosis histories for presenting diagnoses. (D) Male 1-year re-</a:t>
            </a:r>
            <a:r>
              <a:rPr lang="en-US" sz="1000" dirty="0" err="1">
                <a:latin typeface="Arial" panose="020B0604020202020204" pitchFamily="34" charset="0"/>
                <a:cs typeface="Arial" panose="020B0604020202020204" pitchFamily="34" charset="0"/>
              </a:rPr>
              <a:t>hospitalisation</a:t>
            </a:r>
            <a:r>
              <a:rPr lang="en-US" sz="1000" dirty="0">
                <a:latin typeface="Arial" panose="020B0604020202020204" pitchFamily="34" charset="0"/>
                <a:cs typeface="Arial" panose="020B0604020202020204" pitchFamily="34" charset="0"/>
              </a:rPr>
              <a:t> risk of single diagnosis histories for presenting diagnoses.</a:t>
            </a:r>
            <a:endParaRPr lang="en-GB" sz="1000" dirty="0">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21EA3C1F-CAE1-CA44-A8FB-F4317E6E4DA5}"/>
              </a:ext>
            </a:extLst>
          </p:cNvPr>
          <p:cNvPicPr>
            <a:picLocks noChangeAspect="1"/>
          </p:cNvPicPr>
          <p:nvPr/>
        </p:nvPicPr>
        <p:blipFill>
          <a:blip r:embed="rId6"/>
          <a:srcRect/>
          <a:stretch/>
        </p:blipFill>
        <p:spPr>
          <a:xfrm>
            <a:off x="505724" y="414996"/>
            <a:ext cx="5684823" cy="1637999"/>
          </a:xfrm>
          <a:prstGeom prst="rect">
            <a:avLst/>
          </a:prstGeom>
        </p:spPr>
      </p:pic>
      <p:sp>
        <p:nvSpPr>
          <p:cNvPr id="2" name="TextBox 1">
            <a:extLst>
              <a:ext uri="{FF2B5EF4-FFF2-40B4-BE49-F238E27FC236}">
                <a16:creationId xmlns:a16="http://schemas.microsoft.com/office/drawing/2014/main" id="{6D8214C7-7819-CC73-6A75-FA2531F8FB93}"/>
              </a:ext>
            </a:extLst>
          </p:cNvPr>
          <p:cNvSpPr txBox="1"/>
          <p:nvPr/>
        </p:nvSpPr>
        <p:spPr>
          <a:xfrm>
            <a:off x="386851" y="314111"/>
            <a:ext cx="403274" cy="369332"/>
          </a:xfrm>
          <a:prstGeom prst="rect">
            <a:avLst/>
          </a:prstGeom>
          <a:noFill/>
        </p:spPr>
        <p:txBody>
          <a:bodyPr wrap="square" rtlCol="0">
            <a:spAutoFit/>
          </a:bodyPr>
          <a:lstStyle/>
          <a:p>
            <a:r>
              <a:rPr lang="en-US" dirty="0"/>
              <a:t>A)</a:t>
            </a:r>
            <a:endParaRPr lang="en-GB" dirty="0"/>
          </a:p>
        </p:txBody>
      </p:sp>
      <p:sp>
        <p:nvSpPr>
          <p:cNvPr id="3" name="TextBox 2">
            <a:extLst>
              <a:ext uri="{FF2B5EF4-FFF2-40B4-BE49-F238E27FC236}">
                <a16:creationId xmlns:a16="http://schemas.microsoft.com/office/drawing/2014/main" id="{421DE545-1BDA-1337-C778-5D4A55B553C5}"/>
              </a:ext>
            </a:extLst>
          </p:cNvPr>
          <p:cNvSpPr txBox="1"/>
          <p:nvPr/>
        </p:nvSpPr>
        <p:spPr>
          <a:xfrm>
            <a:off x="386852" y="2061934"/>
            <a:ext cx="403274" cy="369332"/>
          </a:xfrm>
          <a:prstGeom prst="rect">
            <a:avLst/>
          </a:prstGeom>
          <a:noFill/>
        </p:spPr>
        <p:txBody>
          <a:bodyPr wrap="square" rtlCol="0">
            <a:spAutoFit/>
          </a:bodyPr>
          <a:lstStyle/>
          <a:p>
            <a:r>
              <a:rPr lang="en-US" dirty="0"/>
              <a:t>B)</a:t>
            </a:r>
            <a:endParaRPr lang="en-GB" dirty="0"/>
          </a:p>
        </p:txBody>
      </p:sp>
      <p:sp>
        <p:nvSpPr>
          <p:cNvPr id="4" name="TextBox 3">
            <a:extLst>
              <a:ext uri="{FF2B5EF4-FFF2-40B4-BE49-F238E27FC236}">
                <a16:creationId xmlns:a16="http://schemas.microsoft.com/office/drawing/2014/main" id="{27524A7C-C0E1-E7C6-4EC5-7C96128CAA10}"/>
              </a:ext>
            </a:extLst>
          </p:cNvPr>
          <p:cNvSpPr txBox="1"/>
          <p:nvPr/>
        </p:nvSpPr>
        <p:spPr>
          <a:xfrm>
            <a:off x="386851" y="3806681"/>
            <a:ext cx="403274" cy="369332"/>
          </a:xfrm>
          <a:prstGeom prst="rect">
            <a:avLst/>
          </a:prstGeom>
          <a:noFill/>
        </p:spPr>
        <p:txBody>
          <a:bodyPr wrap="square" rtlCol="0">
            <a:spAutoFit/>
          </a:bodyPr>
          <a:lstStyle/>
          <a:p>
            <a:r>
              <a:rPr lang="en-US" dirty="0"/>
              <a:t>C)</a:t>
            </a:r>
            <a:endParaRPr lang="en-GB" dirty="0"/>
          </a:p>
        </p:txBody>
      </p:sp>
      <p:sp>
        <p:nvSpPr>
          <p:cNvPr id="5" name="TextBox 4">
            <a:extLst>
              <a:ext uri="{FF2B5EF4-FFF2-40B4-BE49-F238E27FC236}">
                <a16:creationId xmlns:a16="http://schemas.microsoft.com/office/drawing/2014/main" id="{17838760-3877-8860-B3A3-C83C1E7EFBAB}"/>
              </a:ext>
            </a:extLst>
          </p:cNvPr>
          <p:cNvSpPr txBox="1"/>
          <p:nvPr/>
        </p:nvSpPr>
        <p:spPr>
          <a:xfrm>
            <a:off x="386851" y="5551428"/>
            <a:ext cx="403274" cy="369332"/>
          </a:xfrm>
          <a:prstGeom prst="rect">
            <a:avLst/>
          </a:prstGeom>
          <a:noFill/>
        </p:spPr>
        <p:txBody>
          <a:bodyPr wrap="square" rtlCol="0">
            <a:spAutoFit/>
          </a:bodyPr>
          <a:lstStyle/>
          <a:p>
            <a:r>
              <a:rPr lang="en-US" dirty="0"/>
              <a:t>D)</a:t>
            </a:r>
            <a:endParaRPr lang="en-GB" dirty="0"/>
          </a:p>
        </p:txBody>
      </p:sp>
      <p:cxnSp>
        <p:nvCxnSpPr>
          <p:cNvPr id="10" name="Straight Connector 9">
            <a:extLst>
              <a:ext uri="{FF2B5EF4-FFF2-40B4-BE49-F238E27FC236}">
                <a16:creationId xmlns:a16="http://schemas.microsoft.com/office/drawing/2014/main" id="{802FDDAC-1366-C6E7-5564-8B95004AE29A}"/>
              </a:ext>
            </a:extLst>
          </p:cNvPr>
          <p:cNvCxnSpPr/>
          <p:nvPr/>
        </p:nvCxnSpPr>
        <p:spPr>
          <a:xfrm>
            <a:off x="1141942" y="3410321"/>
            <a:ext cx="43200" cy="0"/>
          </a:xfrm>
          <a:prstGeom prst="line">
            <a:avLst/>
          </a:prstGeom>
          <a:ln w="63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08430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68D795B4-6158-01AA-9C4C-E0B894E0BE52}"/>
              </a:ext>
            </a:extLst>
          </p:cNvPr>
          <p:cNvPicPr>
            <a:picLocks noChangeAspect="1"/>
          </p:cNvPicPr>
          <p:nvPr/>
        </p:nvPicPr>
        <p:blipFill>
          <a:blip r:embed="rId3"/>
          <a:srcRect r="31818"/>
          <a:stretch/>
        </p:blipFill>
        <p:spPr>
          <a:xfrm>
            <a:off x="3572023" y="4706943"/>
            <a:ext cx="2700000" cy="2880000"/>
          </a:xfrm>
          <a:prstGeom prst="rect">
            <a:avLst/>
          </a:prstGeom>
        </p:spPr>
      </p:pic>
      <p:pic>
        <p:nvPicPr>
          <p:cNvPr id="22" name="Picture 21">
            <a:extLst>
              <a:ext uri="{FF2B5EF4-FFF2-40B4-BE49-F238E27FC236}">
                <a16:creationId xmlns:a16="http://schemas.microsoft.com/office/drawing/2014/main" id="{983647ED-E6BF-0D4D-D1B6-43BCA83CD2BE}"/>
              </a:ext>
            </a:extLst>
          </p:cNvPr>
          <p:cNvPicPr>
            <a:picLocks noChangeAspect="1"/>
          </p:cNvPicPr>
          <p:nvPr/>
        </p:nvPicPr>
        <p:blipFill>
          <a:blip r:embed="rId4"/>
          <a:srcRect r="32148"/>
          <a:stretch/>
        </p:blipFill>
        <p:spPr>
          <a:xfrm>
            <a:off x="696947" y="4913059"/>
            <a:ext cx="2700000" cy="2532255"/>
          </a:xfrm>
          <a:prstGeom prst="rect">
            <a:avLst/>
          </a:prstGeom>
        </p:spPr>
      </p:pic>
      <p:pic>
        <p:nvPicPr>
          <p:cNvPr id="16" name="Picture 15">
            <a:extLst>
              <a:ext uri="{FF2B5EF4-FFF2-40B4-BE49-F238E27FC236}">
                <a16:creationId xmlns:a16="http://schemas.microsoft.com/office/drawing/2014/main" id="{BA48FF66-7274-AD1F-5503-FD0EC766802A}"/>
              </a:ext>
            </a:extLst>
          </p:cNvPr>
          <p:cNvPicPr>
            <a:picLocks noChangeAspect="1"/>
          </p:cNvPicPr>
          <p:nvPr/>
        </p:nvPicPr>
        <p:blipFill>
          <a:blip r:embed="rId5"/>
          <a:srcRect r="32288"/>
          <a:stretch/>
        </p:blipFill>
        <p:spPr>
          <a:xfrm>
            <a:off x="3590611" y="1039196"/>
            <a:ext cx="2681412" cy="3600000"/>
          </a:xfrm>
          <a:prstGeom prst="rect">
            <a:avLst/>
          </a:prstGeom>
        </p:spPr>
      </p:pic>
      <p:sp>
        <p:nvSpPr>
          <p:cNvPr id="12" name="TextBox 11">
            <a:extLst>
              <a:ext uri="{FF2B5EF4-FFF2-40B4-BE49-F238E27FC236}">
                <a16:creationId xmlns:a16="http://schemas.microsoft.com/office/drawing/2014/main" id="{99E06812-D81C-14A4-56EC-620B86ED14DB}"/>
              </a:ext>
            </a:extLst>
          </p:cNvPr>
          <p:cNvSpPr txBox="1"/>
          <p:nvPr/>
        </p:nvSpPr>
        <p:spPr>
          <a:xfrm>
            <a:off x="158747" y="7676607"/>
            <a:ext cx="6476400" cy="1754326"/>
          </a:xfrm>
          <a:prstGeom prst="rect">
            <a:avLst/>
          </a:prstGeom>
          <a:noFill/>
        </p:spPr>
        <p:txBody>
          <a:bodyPr wrap="square" lIns="91440" tIns="45720" rIns="91440" bIns="45720" rtlCol="0" anchor="t">
            <a:spAutoFit/>
          </a:bodyPr>
          <a:lstStyle/>
          <a:p>
            <a:pPr algn="just"/>
            <a:r>
              <a:rPr lang="en-US" sz="900" b="1" dirty="0">
                <a:latin typeface="Arial" panose="020B0604020202020204" pitchFamily="34" charset="0"/>
                <a:cs typeface="Arial" panose="020B0604020202020204" pitchFamily="34" charset="0"/>
              </a:rPr>
              <a:t>Supplementary Figure 11. Additive and interactive effects of multi-diagnosis histories on 1-year mortality and re-</a:t>
            </a:r>
            <a:r>
              <a:rPr lang="en-US" sz="900" b="1" dirty="0" err="1">
                <a:latin typeface="Arial" panose="020B0604020202020204" pitchFamily="34" charset="0"/>
                <a:cs typeface="Arial" panose="020B0604020202020204" pitchFamily="34" charset="0"/>
              </a:rPr>
              <a:t>hospitalisation</a:t>
            </a:r>
            <a:r>
              <a:rPr lang="en-US" sz="900" b="1" dirty="0">
                <a:latin typeface="Arial" panose="020B0604020202020204" pitchFamily="34" charset="0"/>
                <a:cs typeface="Arial" panose="020B0604020202020204" pitchFamily="34" charset="0"/>
              </a:rPr>
              <a:t> risk. </a:t>
            </a:r>
            <a:r>
              <a:rPr lang="en-US" sz="900" dirty="0">
                <a:latin typeface="Arial" panose="020B0604020202020204" pitchFamily="34" charset="0"/>
                <a:cs typeface="Arial" panose="020B0604020202020204" pitchFamily="34" charset="0"/>
              </a:rPr>
              <a:t>We investigated the effects of multi-diagnosis histories from multimorbidity trajectories greater than 2 diagnoses in length. We assessed the significance of both additive and interactive effects of multi-diagnosis histories on 1-year mortality and re-</a:t>
            </a:r>
            <a:r>
              <a:rPr lang="en-US" sz="900" dirty="0" err="1">
                <a:latin typeface="Arial" panose="020B0604020202020204" pitchFamily="34" charset="0"/>
                <a:cs typeface="Arial" panose="020B0604020202020204" pitchFamily="34" charset="0"/>
              </a:rPr>
              <a:t>hospitalisation</a:t>
            </a:r>
            <a:r>
              <a:rPr lang="en-US" sz="900" dirty="0">
                <a:latin typeface="Arial" panose="020B0604020202020204" pitchFamily="34" charset="0"/>
                <a:cs typeface="Arial" panose="020B0604020202020204" pitchFamily="34" charset="0"/>
              </a:rPr>
              <a:t> risk for presenting diagnoses while controlling for patient age and total prior multimorbidity burden. We distinguished between those multi-diagnosis histories that were multi-cancer histories, multi-non-cancer histories, and those which were combinations of cancer and non-cancer histories. We subclassified significant additive effects into those in which multi-diagnosis histories exhibited the same direction of effect (‘Concordantly additive’) and those which exhibited opposing effects (‘Discordantly additive’). Significant interaction effects were subclassified into ‘Positively interactive’ and ‘Negatively interactive’. (A) Female 1-year mortality risk of multi-diagnosis histories for presenting diagnosis. (B) Male 1-year mortality risk of multi-diagnosis histories for presenting diagnoses. (C) Female 1-year re-</a:t>
            </a:r>
            <a:r>
              <a:rPr lang="en-US" sz="900" dirty="0" err="1">
                <a:latin typeface="Arial" panose="020B0604020202020204" pitchFamily="34" charset="0"/>
                <a:cs typeface="Arial" panose="020B0604020202020204" pitchFamily="34" charset="0"/>
              </a:rPr>
              <a:t>hospitalisation</a:t>
            </a:r>
            <a:r>
              <a:rPr lang="en-US" sz="900" dirty="0">
                <a:latin typeface="Arial" panose="020B0604020202020204" pitchFamily="34" charset="0"/>
                <a:cs typeface="Arial" panose="020B0604020202020204" pitchFamily="34" charset="0"/>
              </a:rPr>
              <a:t> risk of multi-diagnosis histories for presenting diagnoses. (D) Male </a:t>
            </a:r>
            <a:r>
              <a:rPr lang="en-US" sz="900">
                <a:latin typeface="Arial" panose="020B0604020202020204" pitchFamily="34" charset="0"/>
                <a:cs typeface="Arial" panose="020B0604020202020204" pitchFamily="34" charset="0"/>
              </a:rPr>
              <a:t>1-year re-hospitalisation</a:t>
            </a:r>
            <a:r>
              <a:rPr lang="en-US" sz="900" dirty="0">
                <a:latin typeface="Arial" panose="020B0604020202020204" pitchFamily="34" charset="0"/>
                <a:cs typeface="Arial" panose="020B0604020202020204" pitchFamily="34" charset="0"/>
              </a:rPr>
              <a:t> risk of multi-diagnosis histories for presenting diagnoses.</a:t>
            </a:r>
            <a:endParaRPr lang="en-GB" sz="900" b="1"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E2982F8A-4B86-3E8E-38EE-B5FEE2A9A2B8}"/>
              </a:ext>
            </a:extLst>
          </p:cNvPr>
          <p:cNvSpPr txBox="1"/>
          <p:nvPr/>
        </p:nvSpPr>
        <p:spPr>
          <a:xfrm>
            <a:off x="471327" y="570996"/>
            <a:ext cx="403274" cy="369332"/>
          </a:xfrm>
          <a:prstGeom prst="rect">
            <a:avLst/>
          </a:prstGeom>
          <a:noFill/>
        </p:spPr>
        <p:txBody>
          <a:bodyPr wrap="square" rtlCol="0">
            <a:spAutoFit/>
          </a:bodyPr>
          <a:lstStyle/>
          <a:p>
            <a:r>
              <a:rPr lang="en-US" dirty="0"/>
              <a:t>A)</a:t>
            </a:r>
            <a:endParaRPr lang="en-GB" dirty="0"/>
          </a:p>
        </p:txBody>
      </p:sp>
      <p:sp>
        <p:nvSpPr>
          <p:cNvPr id="3" name="TextBox 2">
            <a:extLst>
              <a:ext uri="{FF2B5EF4-FFF2-40B4-BE49-F238E27FC236}">
                <a16:creationId xmlns:a16="http://schemas.microsoft.com/office/drawing/2014/main" id="{A07ACBE3-9F02-913C-2F83-6F6F480A7598}"/>
              </a:ext>
            </a:extLst>
          </p:cNvPr>
          <p:cNvSpPr txBox="1"/>
          <p:nvPr/>
        </p:nvSpPr>
        <p:spPr>
          <a:xfrm>
            <a:off x="3451063" y="570996"/>
            <a:ext cx="403274" cy="369332"/>
          </a:xfrm>
          <a:prstGeom prst="rect">
            <a:avLst/>
          </a:prstGeom>
          <a:noFill/>
        </p:spPr>
        <p:txBody>
          <a:bodyPr wrap="square" rtlCol="0">
            <a:spAutoFit/>
          </a:bodyPr>
          <a:lstStyle/>
          <a:p>
            <a:r>
              <a:rPr lang="en-US" dirty="0"/>
              <a:t>B)</a:t>
            </a:r>
            <a:endParaRPr lang="en-GB" dirty="0"/>
          </a:p>
        </p:txBody>
      </p:sp>
      <p:sp>
        <p:nvSpPr>
          <p:cNvPr id="5" name="TextBox 4">
            <a:extLst>
              <a:ext uri="{FF2B5EF4-FFF2-40B4-BE49-F238E27FC236}">
                <a16:creationId xmlns:a16="http://schemas.microsoft.com/office/drawing/2014/main" id="{FBE8A420-A4A4-65A0-08DA-1C170B39A6FF}"/>
              </a:ext>
            </a:extLst>
          </p:cNvPr>
          <p:cNvSpPr txBox="1"/>
          <p:nvPr/>
        </p:nvSpPr>
        <p:spPr>
          <a:xfrm>
            <a:off x="469239" y="4591805"/>
            <a:ext cx="403274" cy="369332"/>
          </a:xfrm>
          <a:prstGeom prst="rect">
            <a:avLst/>
          </a:prstGeom>
          <a:noFill/>
        </p:spPr>
        <p:txBody>
          <a:bodyPr wrap="square" rtlCol="0">
            <a:spAutoFit/>
          </a:bodyPr>
          <a:lstStyle/>
          <a:p>
            <a:r>
              <a:rPr lang="en-US" dirty="0"/>
              <a:t>C)</a:t>
            </a:r>
            <a:endParaRPr lang="en-GB" dirty="0"/>
          </a:p>
        </p:txBody>
      </p:sp>
      <p:sp>
        <p:nvSpPr>
          <p:cNvPr id="7" name="TextBox 6">
            <a:extLst>
              <a:ext uri="{FF2B5EF4-FFF2-40B4-BE49-F238E27FC236}">
                <a16:creationId xmlns:a16="http://schemas.microsoft.com/office/drawing/2014/main" id="{8C9C516F-25E0-E11D-62B8-6A7D02BBAB68}"/>
              </a:ext>
            </a:extLst>
          </p:cNvPr>
          <p:cNvSpPr txBox="1"/>
          <p:nvPr/>
        </p:nvSpPr>
        <p:spPr>
          <a:xfrm>
            <a:off x="3451063" y="4591805"/>
            <a:ext cx="403274" cy="369332"/>
          </a:xfrm>
          <a:prstGeom prst="rect">
            <a:avLst/>
          </a:prstGeom>
          <a:noFill/>
        </p:spPr>
        <p:txBody>
          <a:bodyPr wrap="square" rtlCol="0">
            <a:spAutoFit/>
          </a:bodyPr>
          <a:lstStyle/>
          <a:p>
            <a:r>
              <a:rPr lang="en-US" dirty="0"/>
              <a:t>D)</a:t>
            </a:r>
            <a:endParaRPr lang="en-GB" dirty="0"/>
          </a:p>
        </p:txBody>
      </p:sp>
      <p:pic>
        <p:nvPicPr>
          <p:cNvPr id="10" name="Picture 9" descr="A graph of cancer and cancer&#10;&#10;Description automatically generated">
            <a:extLst>
              <a:ext uri="{FF2B5EF4-FFF2-40B4-BE49-F238E27FC236}">
                <a16:creationId xmlns:a16="http://schemas.microsoft.com/office/drawing/2014/main" id="{1D1AD903-F5C7-256F-3877-E178D0D09EDC}"/>
              </a:ext>
            </a:extLst>
          </p:cNvPr>
          <p:cNvPicPr>
            <a:picLocks noChangeAspect="1"/>
          </p:cNvPicPr>
          <p:nvPr/>
        </p:nvPicPr>
        <p:blipFill rotWithShape="1">
          <a:blip r:embed="rId6"/>
          <a:srcRect l="54514" b="66523"/>
          <a:stretch/>
        </p:blipFill>
        <p:spPr>
          <a:xfrm>
            <a:off x="2141062" y="820226"/>
            <a:ext cx="1310001" cy="723110"/>
          </a:xfrm>
          <a:prstGeom prst="rect">
            <a:avLst/>
          </a:prstGeom>
        </p:spPr>
      </p:pic>
      <p:pic>
        <p:nvPicPr>
          <p:cNvPr id="14" name="Picture 13">
            <a:extLst>
              <a:ext uri="{FF2B5EF4-FFF2-40B4-BE49-F238E27FC236}">
                <a16:creationId xmlns:a16="http://schemas.microsoft.com/office/drawing/2014/main" id="{A76865E0-C937-D776-DE60-5E593A8340DC}"/>
              </a:ext>
            </a:extLst>
          </p:cNvPr>
          <p:cNvPicPr>
            <a:picLocks noChangeAspect="1"/>
          </p:cNvPicPr>
          <p:nvPr/>
        </p:nvPicPr>
        <p:blipFill>
          <a:blip r:embed="rId7"/>
          <a:srcRect r="31698"/>
          <a:stretch/>
        </p:blipFill>
        <p:spPr>
          <a:xfrm>
            <a:off x="692168" y="1761927"/>
            <a:ext cx="2704779" cy="2880000"/>
          </a:xfrm>
          <a:prstGeom prst="rect">
            <a:avLst/>
          </a:prstGeom>
        </p:spPr>
      </p:pic>
      <p:pic>
        <p:nvPicPr>
          <p:cNvPr id="18" name="Picture 17" descr="A graph of cancer and cancer&#10;&#10;Description automatically generated">
            <a:extLst>
              <a:ext uri="{FF2B5EF4-FFF2-40B4-BE49-F238E27FC236}">
                <a16:creationId xmlns:a16="http://schemas.microsoft.com/office/drawing/2014/main" id="{F6356337-0A24-1DF6-66EA-BF99112CF1B6}"/>
              </a:ext>
            </a:extLst>
          </p:cNvPr>
          <p:cNvPicPr>
            <a:picLocks noChangeAspect="1"/>
          </p:cNvPicPr>
          <p:nvPr/>
        </p:nvPicPr>
        <p:blipFill rotWithShape="1">
          <a:blip r:embed="rId6"/>
          <a:srcRect l="54514" t="37772" b="23438"/>
          <a:stretch/>
        </p:blipFill>
        <p:spPr>
          <a:xfrm>
            <a:off x="897707" y="753946"/>
            <a:ext cx="1310001" cy="837855"/>
          </a:xfrm>
          <a:prstGeom prst="rect">
            <a:avLst/>
          </a:prstGeom>
        </p:spPr>
      </p:pic>
    </p:spTree>
    <p:extLst>
      <p:ext uri="{BB962C8B-B14F-4D97-AF65-F5344CB8AC3E}">
        <p14:creationId xmlns:p14="http://schemas.microsoft.com/office/powerpoint/2010/main" val="413743487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09FB4D33CC1EC43A1F3B1F9915B5739" ma:contentTypeVersion="13" ma:contentTypeDescription="Create a new document." ma:contentTypeScope="" ma:versionID="8ced2b2d2a86bd0f6bc9eab70b29c4de">
  <xsd:schema xmlns:xsd="http://www.w3.org/2001/XMLSchema" xmlns:xs="http://www.w3.org/2001/XMLSchema" xmlns:p="http://schemas.microsoft.com/office/2006/metadata/properties" xmlns:ns2="7ea95637-7d27-45df-b7e1-abbc99507a54" xmlns:ns3="3bfe6650-9a9e-4b3a-b6ae-13adfd4e6959" targetNamespace="http://schemas.microsoft.com/office/2006/metadata/properties" ma:root="true" ma:fieldsID="c8a9b28b72266baf91249635d59fd6d8" ns2:_="" ns3:_="">
    <xsd:import namespace="7ea95637-7d27-45df-b7e1-abbc99507a54"/>
    <xsd:import namespace="3bfe6650-9a9e-4b3a-b6ae-13adfd4e695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ea95637-7d27-45df-b7e1-abbc99507a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bfe6650-9a9e-4b3a-b6ae-13adfd4e6959"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0685589-5D21-4E38-8A7D-2E6CF5C3321B}">
  <ds:schemaRefs>
    <ds:schemaRef ds:uri="http://schemas.microsoft.com/sharepoint/v3/contenttype/forms"/>
  </ds:schemaRefs>
</ds:datastoreItem>
</file>

<file path=customXml/itemProps2.xml><?xml version="1.0" encoding="utf-8"?>
<ds:datastoreItem xmlns:ds="http://schemas.openxmlformats.org/officeDocument/2006/customXml" ds:itemID="{0CAFC066-5B36-40F1-9472-C3C2D669211B}">
  <ds:schemaRefs>
    <ds:schemaRef ds:uri="7ea95637-7d27-45df-b7e1-abbc99507a54"/>
    <ds:schemaRef ds:uri="http://purl.org/dc/elements/1.1/"/>
    <ds:schemaRef ds:uri="3bfe6650-9a9e-4b3a-b6ae-13adfd4e6959"/>
    <ds:schemaRef ds:uri="http://schemas.microsoft.com/office/2006/documentManagement/types"/>
    <ds:schemaRef ds:uri="http://purl.org/dc/dcmitype/"/>
    <ds:schemaRef ds:uri="http://schemas.microsoft.com/office/infopath/2007/PartnerControls"/>
    <ds:schemaRef ds:uri="http://www.w3.org/XML/1998/namespace"/>
    <ds:schemaRef ds:uri="http://schemas.openxmlformats.org/package/2006/metadata/core-properties"/>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BE639F11-9BE6-4A01-B747-89CC6474C3B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a95637-7d27-45df-b7e1-abbc99507a54"/>
    <ds:schemaRef ds:uri="3bfe6650-9a9e-4b3a-b6ae-13adfd4e695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52</TotalTime>
  <Words>1636</Words>
  <Application>Microsoft Macintosh PowerPoint</Application>
  <PresentationFormat>A4 Paper (210x297 mm)</PresentationFormat>
  <Paragraphs>227</Paragraphs>
  <Slides>11</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Aptos</vt: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Matthew Ennis</cp:lastModifiedBy>
  <cp:revision>90</cp:revision>
  <cp:lastPrinted>2023-05-08T21:49:15Z</cp:lastPrinted>
  <dcterms:created xsi:type="dcterms:W3CDTF">2023-03-01T21:56:05Z</dcterms:created>
  <dcterms:modified xsi:type="dcterms:W3CDTF">2025-09-02T18:47:03Z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0x010100609FB4D33CC1EC43A1F3B1F9915B5739</vt:lpwstr>
  </property>
</Properties>
</file>