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f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59" r:id="rId4"/>
  </p:sldIdLst>
  <p:sldSz cx="14711363" cy="2159952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803" userDrawn="1">
          <p15:clr>
            <a:srgbClr val="A4A3A4"/>
          </p15:clr>
        </p15:guide>
        <p15:guide id="2" pos="463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2" autoAdjust="0"/>
    <p:restoredTop sz="94660"/>
  </p:normalViewPr>
  <p:slideViewPr>
    <p:cSldViewPr snapToGrid="0" showGuides="1">
      <p:cViewPr varScale="1">
        <p:scale>
          <a:sx n="26" d="100"/>
          <a:sy n="26" d="100"/>
        </p:scale>
        <p:origin x="2634" y="156"/>
      </p:cViewPr>
      <p:guideLst>
        <p:guide orient="horz" pos="6803"/>
        <p:guide pos="463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3352" y="3534924"/>
            <a:ext cx="12504659" cy="7519835"/>
          </a:xfrm>
        </p:spPr>
        <p:txBody>
          <a:bodyPr anchor="b"/>
          <a:lstStyle>
            <a:lvl1pPr algn="ctr">
              <a:defRPr sz="9653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38921" y="11344752"/>
            <a:ext cx="11033522" cy="5214884"/>
          </a:xfrm>
        </p:spPr>
        <p:txBody>
          <a:bodyPr/>
          <a:lstStyle>
            <a:lvl1pPr marL="0" indent="0" algn="ctr">
              <a:buNone/>
              <a:defRPr sz="3861"/>
            </a:lvl1pPr>
            <a:lvl2pPr marL="735589" indent="0" algn="ctr">
              <a:buNone/>
              <a:defRPr sz="3218"/>
            </a:lvl2pPr>
            <a:lvl3pPr marL="1471178" indent="0" algn="ctr">
              <a:buNone/>
              <a:defRPr sz="2896"/>
            </a:lvl3pPr>
            <a:lvl4pPr marL="2206767" indent="0" algn="ctr">
              <a:buNone/>
              <a:defRPr sz="2574"/>
            </a:lvl4pPr>
            <a:lvl5pPr marL="2942356" indent="0" algn="ctr">
              <a:buNone/>
              <a:defRPr sz="2574"/>
            </a:lvl5pPr>
            <a:lvl6pPr marL="3677945" indent="0" algn="ctr">
              <a:buNone/>
              <a:defRPr sz="2574"/>
            </a:lvl6pPr>
            <a:lvl7pPr marL="4413534" indent="0" algn="ctr">
              <a:buNone/>
              <a:defRPr sz="2574"/>
            </a:lvl7pPr>
            <a:lvl8pPr marL="5149124" indent="0" algn="ctr">
              <a:buNone/>
              <a:defRPr sz="2574"/>
            </a:lvl8pPr>
            <a:lvl9pPr marL="5884713" indent="0" algn="ctr">
              <a:buNone/>
              <a:defRPr sz="2574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D0173-5A57-4881-B03D-1CAB5C2DE972}" type="datetimeFigureOut">
              <a:rPr lang="ko-KR" altLang="en-US" smtClean="0"/>
              <a:t>2025-12-04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756F3-87BD-440A-BB41-86675673845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243853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D0173-5A57-4881-B03D-1CAB5C2DE972}" type="datetimeFigureOut">
              <a:rPr lang="ko-KR" altLang="en-US" smtClean="0"/>
              <a:t>2025-12-04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756F3-87BD-440A-BB41-86675673845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53547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527820" y="1149975"/>
            <a:ext cx="3172138" cy="18304599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11407" y="1149975"/>
            <a:ext cx="9332521" cy="18304599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D0173-5A57-4881-B03D-1CAB5C2DE972}" type="datetimeFigureOut">
              <a:rPr lang="ko-KR" altLang="en-US" smtClean="0"/>
              <a:t>2025-12-04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756F3-87BD-440A-BB41-86675673845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331568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D0173-5A57-4881-B03D-1CAB5C2DE972}" type="datetimeFigureOut">
              <a:rPr lang="ko-KR" altLang="en-US" smtClean="0"/>
              <a:t>2025-12-04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756F3-87BD-440A-BB41-86675673845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96606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3745" y="5384888"/>
            <a:ext cx="12688551" cy="8984801"/>
          </a:xfrm>
        </p:spPr>
        <p:txBody>
          <a:bodyPr anchor="b"/>
          <a:lstStyle>
            <a:lvl1pPr>
              <a:defRPr sz="9653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3745" y="14454688"/>
            <a:ext cx="12688551" cy="4724895"/>
          </a:xfrm>
        </p:spPr>
        <p:txBody>
          <a:bodyPr/>
          <a:lstStyle>
            <a:lvl1pPr marL="0" indent="0">
              <a:buNone/>
              <a:defRPr sz="3861">
                <a:solidFill>
                  <a:schemeClr val="tx1">
                    <a:tint val="82000"/>
                  </a:schemeClr>
                </a:solidFill>
              </a:defRPr>
            </a:lvl1pPr>
            <a:lvl2pPr marL="735589" indent="0">
              <a:buNone/>
              <a:defRPr sz="3218">
                <a:solidFill>
                  <a:schemeClr val="tx1">
                    <a:tint val="82000"/>
                  </a:schemeClr>
                </a:solidFill>
              </a:defRPr>
            </a:lvl2pPr>
            <a:lvl3pPr marL="1471178" indent="0">
              <a:buNone/>
              <a:defRPr sz="2896">
                <a:solidFill>
                  <a:schemeClr val="tx1">
                    <a:tint val="82000"/>
                  </a:schemeClr>
                </a:solidFill>
              </a:defRPr>
            </a:lvl3pPr>
            <a:lvl4pPr marL="2206767" indent="0">
              <a:buNone/>
              <a:defRPr sz="2574">
                <a:solidFill>
                  <a:schemeClr val="tx1">
                    <a:tint val="82000"/>
                  </a:schemeClr>
                </a:solidFill>
              </a:defRPr>
            </a:lvl4pPr>
            <a:lvl5pPr marL="2942356" indent="0">
              <a:buNone/>
              <a:defRPr sz="2574">
                <a:solidFill>
                  <a:schemeClr val="tx1">
                    <a:tint val="82000"/>
                  </a:schemeClr>
                </a:solidFill>
              </a:defRPr>
            </a:lvl5pPr>
            <a:lvl6pPr marL="3677945" indent="0">
              <a:buNone/>
              <a:defRPr sz="2574">
                <a:solidFill>
                  <a:schemeClr val="tx1">
                    <a:tint val="82000"/>
                  </a:schemeClr>
                </a:solidFill>
              </a:defRPr>
            </a:lvl6pPr>
            <a:lvl7pPr marL="4413534" indent="0">
              <a:buNone/>
              <a:defRPr sz="2574">
                <a:solidFill>
                  <a:schemeClr val="tx1">
                    <a:tint val="82000"/>
                  </a:schemeClr>
                </a:solidFill>
              </a:defRPr>
            </a:lvl7pPr>
            <a:lvl8pPr marL="5149124" indent="0">
              <a:buNone/>
              <a:defRPr sz="2574">
                <a:solidFill>
                  <a:schemeClr val="tx1">
                    <a:tint val="82000"/>
                  </a:schemeClr>
                </a:solidFill>
              </a:defRPr>
            </a:lvl8pPr>
            <a:lvl9pPr marL="5884713" indent="0">
              <a:buNone/>
              <a:defRPr sz="2574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D0173-5A57-4881-B03D-1CAB5C2DE972}" type="datetimeFigureOut">
              <a:rPr lang="ko-KR" altLang="en-US" smtClean="0"/>
              <a:t>2025-12-04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756F3-87BD-440A-BB41-86675673845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417696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11406" y="5749874"/>
            <a:ext cx="6252329" cy="13704700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47628" y="5749874"/>
            <a:ext cx="6252329" cy="13704700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D0173-5A57-4881-B03D-1CAB5C2DE972}" type="datetimeFigureOut">
              <a:rPr lang="ko-KR" altLang="en-US" smtClean="0"/>
              <a:t>2025-12-04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756F3-87BD-440A-BB41-86675673845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93653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3322" y="1149979"/>
            <a:ext cx="12688551" cy="4174910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3324" y="5294885"/>
            <a:ext cx="6223595" cy="2594941"/>
          </a:xfrm>
        </p:spPr>
        <p:txBody>
          <a:bodyPr anchor="b"/>
          <a:lstStyle>
            <a:lvl1pPr marL="0" indent="0">
              <a:buNone/>
              <a:defRPr sz="3861" b="1"/>
            </a:lvl1pPr>
            <a:lvl2pPr marL="735589" indent="0">
              <a:buNone/>
              <a:defRPr sz="3218" b="1"/>
            </a:lvl2pPr>
            <a:lvl3pPr marL="1471178" indent="0">
              <a:buNone/>
              <a:defRPr sz="2896" b="1"/>
            </a:lvl3pPr>
            <a:lvl4pPr marL="2206767" indent="0">
              <a:buNone/>
              <a:defRPr sz="2574" b="1"/>
            </a:lvl4pPr>
            <a:lvl5pPr marL="2942356" indent="0">
              <a:buNone/>
              <a:defRPr sz="2574" b="1"/>
            </a:lvl5pPr>
            <a:lvl6pPr marL="3677945" indent="0">
              <a:buNone/>
              <a:defRPr sz="2574" b="1"/>
            </a:lvl6pPr>
            <a:lvl7pPr marL="4413534" indent="0">
              <a:buNone/>
              <a:defRPr sz="2574" b="1"/>
            </a:lvl7pPr>
            <a:lvl8pPr marL="5149124" indent="0">
              <a:buNone/>
              <a:defRPr sz="2574" b="1"/>
            </a:lvl8pPr>
            <a:lvl9pPr marL="5884713" indent="0">
              <a:buNone/>
              <a:defRPr sz="2574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13324" y="7889827"/>
            <a:ext cx="6223595" cy="1160474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447629" y="5294885"/>
            <a:ext cx="6254245" cy="2594941"/>
          </a:xfrm>
        </p:spPr>
        <p:txBody>
          <a:bodyPr anchor="b"/>
          <a:lstStyle>
            <a:lvl1pPr marL="0" indent="0">
              <a:buNone/>
              <a:defRPr sz="3861" b="1"/>
            </a:lvl1pPr>
            <a:lvl2pPr marL="735589" indent="0">
              <a:buNone/>
              <a:defRPr sz="3218" b="1"/>
            </a:lvl2pPr>
            <a:lvl3pPr marL="1471178" indent="0">
              <a:buNone/>
              <a:defRPr sz="2896" b="1"/>
            </a:lvl3pPr>
            <a:lvl4pPr marL="2206767" indent="0">
              <a:buNone/>
              <a:defRPr sz="2574" b="1"/>
            </a:lvl4pPr>
            <a:lvl5pPr marL="2942356" indent="0">
              <a:buNone/>
              <a:defRPr sz="2574" b="1"/>
            </a:lvl5pPr>
            <a:lvl6pPr marL="3677945" indent="0">
              <a:buNone/>
              <a:defRPr sz="2574" b="1"/>
            </a:lvl6pPr>
            <a:lvl7pPr marL="4413534" indent="0">
              <a:buNone/>
              <a:defRPr sz="2574" b="1"/>
            </a:lvl7pPr>
            <a:lvl8pPr marL="5149124" indent="0">
              <a:buNone/>
              <a:defRPr sz="2574" b="1"/>
            </a:lvl8pPr>
            <a:lvl9pPr marL="5884713" indent="0">
              <a:buNone/>
              <a:defRPr sz="2574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447629" y="7889827"/>
            <a:ext cx="6254245" cy="1160474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D0173-5A57-4881-B03D-1CAB5C2DE972}" type="datetimeFigureOut">
              <a:rPr lang="ko-KR" altLang="en-US" smtClean="0"/>
              <a:t>2025-12-04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756F3-87BD-440A-BB41-86675673845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28688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D0173-5A57-4881-B03D-1CAB5C2DE972}" type="datetimeFigureOut">
              <a:rPr lang="ko-KR" altLang="en-US" smtClean="0"/>
              <a:t>2025-12-04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756F3-87BD-440A-BB41-86675673845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03756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D0173-5A57-4881-B03D-1CAB5C2DE972}" type="datetimeFigureOut">
              <a:rPr lang="ko-KR" altLang="en-US" smtClean="0"/>
              <a:t>2025-12-04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756F3-87BD-440A-BB41-86675673845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066272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3323" y="1439968"/>
            <a:ext cx="4744797" cy="5039889"/>
          </a:xfrm>
        </p:spPr>
        <p:txBody>
          <a:bodyPr anchor="b"/>
          <a:lstStyle>
            <a:lvl1pPr>
              <a:defRPr sz="5148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4245" y="3109937"/>
            <a:ext cx="7447628" cy="15349662"/>
          </a:xfrm>
        </p:spPr>
        <p:txBody>
          <a:bodyPr/>
          <a:lstStyle>
            <a:lvl1pPr>
              <a:defRPr sz="5148"/>
            </a:lvl1pPr>
            <a:lvl2pPr>
              <a:defRPr sz="4505"/>
            </a:lvl2pPr>
            <a:lvl3pPr>
              <a:defRPr sz="3861"/>
            </a:lvl3pPr>
            <a:lvl4pPr>
              <a:defRPr sz="3218"/>
            </a:lvl4pPr>
            <a:lvl5pPr>
              <a:defRPr sz="3218"/>
            </a:lvl5pPr>
            <a:lvl6pPr>
              <a:defRPr sz="3218"/>
            </a:lvl6pPr>
            <a:lvl7pPr>
              <a:defRPr sz="3218"/>
            </a:lvl7pPr>
            <a:lvl8pPr>
              <a:defRPr sz="3218"/>
            </a:lvl8pPr>
            <a:lvl9pPr>
              <a:defRPr sz="3218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13323" y="6479857"/>
            <a:ext cx="4744797" cy="12004738"/>
          </a:xfrm>
        </p:spPr>
        <p:txBody>
          <a:bodyPr/>
          <a:lstStyle>
            <a:lvl1pPr marL="0" indent="0">
              <a:buNone/>
              <a:defRPr sz="2574"/>
            </a:lvl1pPr>
            <a:lvl2pPr marL="735589" indent="0">
              <a:buNone/>
              <a:defRPr sz="2252"/>
            </a:lvl2pPr>
            <a:lvl3pPr marL="1471178" indent="0">
              <a:buNone/>
              <a:defRPr sz="1931"/>
            </a:lvl3pPr>
            <a:lvl4pPr marL="2206767" indent="0">
              <a:buNone/>
              <a:defRPr sz="1609"/>
            </a:lvl4pPr>
            <a:lvl5pPr marL="2942356" indent="0">
              <a:buNone/>
              <a:defRPr sz="1609"/>
            </a:lvl5pPr>
            <a:lvl6pPr marL="3677945" indent="0">
              <a:buNone/>
              <a:defRPr sz="1609"/>
            </a:lvl6pPr>
            <a:lvl7pPr marL="4413534" indent="0">
              <a:buNone/>
              <a:defRPr sz="1609"/>
            </a:lvl7pPr>
            <a:lvl8pPr marL="5149124" indent="0">
              <a:buNone/>
              <a:defRPr sz="1609"/>
            </a:lvl8pPr>
            <a:lvl9pPr marL="5884713" indent="0">
              <a:buNone/>
              <a:defRPr sz="1609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D0173-5A57-4881-B03D-1CAB5C2DE972}" type="datetimeFigureOut">
              <a:rPr lang="ko-KR" altLang="en-US" smtClean="0"/>
              <a:t>2025-12-04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756F3-87BD-440A-BB41-86675673845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037716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3323" y="1439968"/>
            <a:ext cx="4744797" cy="5039889"/>
          </a:xfrm>
        </p:spPr>
        <p:txBody>
          <a:bodyPr anchor="b"/>
          <a:lstStyle>
            <a:lvl1pPr>
              <a:defRPr sz="5148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254245" y="3109937"/>
            <a:ext cx="7447628" cy="15349662"/>
          </a:xfrm>
        </p:spPr>
        <p:txBody>
          <a:bodyPr anchor="t"/>
          <a:lstStyle>
            <a:lvl1pPr marL="0" indent="0">
              <a:buNone/>
              <a:defRPr sz="5148"/>
            </a:lvl1pPr>
            <a:lvl2pPr marL="735589" indent="0">
              <a:buNone/>
              <a:defRPr sz="4505"/>
            </a:lvl2pPr>
            <a:lvl3pPr marL="1471178" indent="0">
              <a:buNone/>
              <a:defRPr sz="3861"/>
            </a:lvl3pPr>
            <a:lvl4pPr marL="2206767" indent="0">
              <a:buNone/>
              <a:defRPr sz="3218"/>
            </a:lvl4pPr>
            <a:lvl5pPr marL="2942356" indent="0">
              <a:buNone/>
              <a:defRPr sz="3218"/>
            </a:lvl5pPr>
            <a:lvl6pPr marL="3677945" indent="0">
              <a:buNone/>
              <a:defRPr sz="3218"/>
            </a:lvl6pPr>
            <a:lvl7pPr marL="4413534" indent="0">
              <a:buNone/>
              <a:defRPr sz="3218"/>
            </a:lvl7pPr>
            <a:lvl8pPr marL="5149124" indent="0">
              <a:buNone/>
              <a:defRPr sz="3218"/>
            </a:lvl8pPr>
            <a:lvl9pPr marL="5884713" indent="0">
              <a:buNone/>
              <a:defRPr sz="3218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13323" y="6479857"/>
            <a:ext cx="4744797" cy="12004738"/>
          </a:xfrm>
        </p:spPr>
        <p:txBody>
          <a:bodyPr/>
          <a:lstStyle>
            <a:lvl1pPr marL="0" indent="0">
              <a:buNone/>
              <a:defRPr sz="2574"/>
            </a:lvl1pPr>
            <a:lvl2pPr marL="735589" indent="0">
              <a:buNone/>
              <a:defRPr sz="2252"/>
            </a:lvl2pPr>
            <a:lvl3pPr marL="1471178" indent="0">
              <a:buNone/>
              <a:defRPr sz="1931"/>
            </a:lvl3pPr>
            <a:lvl4pPr marL="2206767" indent="0">
              <a:buNone/>
              <a:defRPr sz="1609"/>
            </a:lvl4pPr>
            <a:lvl5pPr marL="2942356" indent="0">
              <a:buNone/>
              <a:defRPr sz="1609"/>
            </a:lvl5pPr>
            <a:lvl6pPr marL="3677945" indent="0">
              <a:buNone/>
              <a:defRPr sz="1609"/>
            </a:lvl6pPr>
            <a:lvl7pPr marL="4413534" indent="0">
              <a:buNone/>
              <a:defRPr sz="1609"/>
            </a:lvl7pPr>
            <a:lvl8pPr marL="5149124" indent="0">
              <a:buNone/>
              <a:defRPr sz="1609"/>
            </a:lvl8pPr>
            <a:lvl9pPr marL="5884713" indent="0">
              <a:buNone/>
              <a:defRPr sz="1609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D0173-5A57-4881-B03D-1CAB5C2DE972}" type="datetimeFigureOut">
              <a:rPr lang="ko-KR" altLang="en-US" smtClean="0"/>
              <a:t>2025-12-04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756F3-87BD-440A-BB41-86675673845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313251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11406" y="1149979"/>
            <a:ext cx="12688551" cy="41749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1406" y="5749874"/>
            <a:ext cx="12688551" cy="13704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11406" y="20019564"/>
            <a:ext cx="3310057" cy="11499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931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55D0173-5A57-4881-B03D-1CAB5C2DE972}" type="datetimeFigureOut">
              <a:rPr lang="ko-KR" altLang="en-US" smtClean="0"/>
              <a:t>2025-12-04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73139" y="20019564"/>
            <a:ext cx="4965085" cy="11499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931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89900" y="20019564"/>
            <a:ext cx="3310057" cy="11499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931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C6756F3-87BD-440A-BB41-86675673845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20476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471178" rtl="0" eaLnBrk="1" latinLnBrk="1" hangingPunct="1">
        <a:lnSpc>
          <a:spcPct val="90000"/>
        </a:lnSpc>
        <a:spcBef>
          <a:spcPct val="0"/>
        </a:spcBef>
        <a:buNone/>
        <a:defRPr sz="707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7795" indent="-367795" algn="l" defTabSz="1471178" rtl="0" eaLnBrk="1" latinLnBrk="1" hangingPunct="1">
        <a:lnSpc>
          <a:spcPct val="90000"/>
        </a:lnSpc>
        <a:spcBef>
          <a:spcPts val="1609"/>
        </a:spcBef>
        <a:buFont typeface="Arial" panose="020B0604020202020204" pitchFamily="34" charset="0"/>
        <a:buChar char="•"/>
        <a:defRPr sz="4505" kern="1200">
          <a:solidFill>
            <a:schemeClr val="tx1"/>
          </a:solidFill>
          <a:latin typeface="+mn-lt"/>
          <a:ea typeface="+mn-ea"/>
          <a:cs typeface="+mn-cs"/>
        </a:defRPr>
      </a:lvl1pPr>
      <a:lvl2pPr marL="1103384" indent="-367795" algn="l" defTabSz="1471178" rtl="0" eaLnBrk="1" latinLnBrk="1" hangingPunct="1">
        <a:lnSpc>
          <a:spcPct val="90000"/>
        </a:lnSpc>
        <a:spcBef>
          <a:spcPts val="804"/>
        </a:spcBef>
        <a:buFont typeface="Arial" panose="020B0604020202020204" pitchFamily="34" charset="0"/>
        <a:buChar char="•"/>
        <a:defRPr sz="3861" kern="1200">
          <a:solidFill>
            <a:schemeClr val="tx1"/>
          </a:solidFill>
          <a:latin typeface="+mn-lt"/>
          <a:ea typeface="+mn-ea"/>
          <a:cs typeface="+mn-cs"/>
        </a:defRPr>
      </a:lvl2pPr>
      <a:lvl3pPr marL="1838973" indent="-367795" algn="l" defTabSz="1471178" rtl="0" eaLnBrk="1" latinLnBrk="1" hangingPunct="1">
        <a:lnSpc>
          <a:spcPct val="90000"/>
        </a:lnSpc>
        <a:spcBef>
          <a:spcPts val="804"/>
        </a:spcBef>
        <a:buFont typeface="Arial" panose="020B0604020202020204" pitchFamily="34" charset="0"/>
        <a:buChar char="•"/>
        <a:defRPr sz="3218" kern="1200">
          <a:solidFill>
            <a:schemeClr val="tx1"/>
          </a:solidFill>
          <a:latin typeface="+mn-lt"/>
          <a:ea typeface="+mn-ea"/>
          <a:cs typeface="+mn-cs"/>
        </a:defRPr>
      </a:lvl3pPr>
      <a:lvl4pPr marL="2574562" indent="-367795" algn="l" defTabSz="1471178" rtl="0" eaLnBrk="1" latinLnBrk="1" hangingPunct="1">
        <a:lnSpc>
          <a:spcPct val="90000"/>
        </a:lnSpc>
        <a:spcBef>
          <a:spcPts val="804"/>
        </a:spcBef>
        <a:buFont typeface="Arial" panose="020B0604020202020204" pitchFamily="34" charset="0"/>
        <a:buChar char="•"/>
        <a:defRPr sz="2896" kern="1200">
          <a:solidFill>
            <a:schemeClr val="tx1"/>
          </a:solidFill>
          <a:latin typeface="+mn-lt"/>
          <a:ea typeface="+mn-ea"/>
          <a:cs typeface="+mn-cs"/>
        </a:defRPr>
      </a:lvl4pPr>
      <a:lvl5pPr marL="3310151" indent="-367795" algn="l" defTabSz="1471178" rtl="0" eaLnBrk="1" latinLnBrk="1" hangingPunct="1">
        <a:lnSpc>
          <a:spcPct val="90000"/>
        </a:lnSpc>
        <a:spcBef>
          <a:spcPts val="804"/>
        </a:spcBef>
        <a:buFont typeface="Arial" panose="020B0604020202020204" pitchFamily="34" charset="0"/>
        <a:buChar char="•"/>
        <a:defRPr sz="2896" kern="1200">
          <a:solidFill>
            <a:schemeClr val="tx1"/>
          </a:solidFill>
          <a:latin typeface="+mn-lt"/>
          <a:ea typeface="+mn-ea"/>
          <a:cs typeface="+mn-cs"/>
        </a:defRPr>
      </a:lvl5pPr>
      <a:lvl6pPr marL="4045740" indent="-367795" algn="l" defTabSz="1471178" rtl="0" eaLnBrk="1" latinLnBrk="1" hangingPunct="1">
        <a:lnSpc>
          <a:spcPct val="90000"/>
        </a:lnSpc>
        <a:spcBef>
          <a:spcPts val="804"/>
        </a:spcBef>
        <a:buFont typeface="Arial" panose="020B0604020202020204" pitchFamily="34" charset="0"/>
        <a:buChar char="•"/>
        <a:defRPr sz="2896" kern="1200">
          <a:solidFill>
            <a:schemeClr val="tx1"/>
          </a:solidFill>
          <a:latin typeface="+mn-lt"/>
          <a:ea typeface="+mn-ea"/>
          <a:cs typeface="+mn-cs"/>
        </a:defRPr>
      </a:lvl6pPr>
      <a:lvl7pPr marL="4781329" indent="-367795" algn="l" defTabSz="1471178" rtl="0" eaLnBrk="1" latinLnBrk="1" hangingPunct="1">
        <a:lnSpc>
          <a:spcPct val="90000"/>
        </a:lnSpc>
        <a:spcBef>
          <a:spcPts val="804"/>
        </a:spcBef>
        <a:buFont typeface="Arial" panose="020B0604020202020204" pitchFamily="34" charset="0"/>
        <a:buChar char="•"/>
        <a:defRPr sz="2896" kern="1200">
          <a:solidFill>
            <a:schemeClr val="tx1"/>
          </a:solidFill>
          <a:latin typeface="+mn-lt"/>
          <a:ea typeface="+mn-ea"/>
          <a:cs typeface="+mn-cs"/>
        </a:defRPr>
      </a:lvl7pPr>
      <a:lvl8pPr marL="5516918" indent="-367795" algn="l" defTabSz="1471178" rtl="0" eaLnBrk="1" latinLnBrk="1" hangingPunct="1">
        <a:lnSpc>
          <a:spcPct val="90000"/>
        </a:lnSpc>
        <a:spcBef>
          <a:spcPts val="804"/>
        </a:spcBef>
        <a:buFont typeface="Arial" panose="020B0604020202020204" pitchFamily="34" charset="0"/>
        <a:buChar char="•"/>
        <a:defRPr sz="2896" kern="1200">
          <a:solidFill>
            <a:schemeClr val="tx1"/>
          </a:solidFill>
          <a:latin typeface="+mn-lt"/>
          <a:ea typeface="+mn-ea"/>
          <a:cs typeface="+mn-cs"/>
        </a:defRPr>
      </a:lvl8pPr>
      <a:lvl9pPr marL="6252507" indent="-367795" algn="l" defTabSz="1471178" rtl="0" eaLnBrk="1" latinLnBrk="1" hangingPunct="1">
        <a:lnSpc>
          <a:spcPct val="90000"/>
        </a:lnSpc>
        <a:spcBef>
          <a:spcPts val="804"/>
        </a:spcBef>
        <a:buFont typeface="Arial" panose="020B0604020202020204" pitchFamily="34" charset="0"/>
        <a:buChar char="•"/>
        <a:defRPr sz="289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71178" rtl="0" eaLnBrk="1" latinLnBrk="1" hangingPunct="1">
        <a:defRPr sz="2896" kern="1200">
          <a:solidFill>
            <a:schemeClr val="tx1"/>
          </a:solidFill>
          <a:latin typeface="+mn-lt"/>
          <a:ea typeface="+mn-ea"/>
          <a:cs typeface="+mn-cs"/>
        </a:defRPr>
      </a:lvl1pPr>
      <a:lvl2pPr marL="735589" algn="l" defTabSz="1471178" rtl="0" eaLnBrk="1" latinLnBrk="1" hangingPunct="1">
        <a:defRPr sz="2896" kern="1200">
          <a:solidFill>
            <a:schemeClr val="tx1"/>
          </a:solidFill>
          <a:latin typeface="+mn-lt"/>
          <a:ea typeface="+mn-ea"/>
          <a:cs typeface="+mn-cs"/>
        </a:defRPr>
      </a:lvl2pPr>
      <a:lvl3pPr marL="1471178" algn="l" defTabSz="1471178" rtl="0" eaLnBrk="1" latinLnBrk="1" hangingPunct="1">
        <a:defRPr sz="2896" kern="1200">
          <a:solidFill>
            <a:schemeClr val="tx1"/>
          </a:solidFill>
          <a:latin typeface="+mn-lt"/>
          <a:ea typeface="+mn-ea"/>
          <a:cs typeface="+mn-cs"/>
        </a:defRPr>
      </a:lvl3pPr>
      <a:lvl4pPr marL="2206767" algn="l" defTabSz="1471178" rtl="0" eaLnBrk="1" latinLnBrk="1" hangingPunct="1">
        <a:defRPr sz="2896" kern="1200">
          <a:solidFill>
            <a:schemeClr val="tx1"/>
          </a:solidFill>
          <a:latin typeface="+mn-lt"/>
          <a:ea typeface="+mn-ea"/>
          <a:cs typeface="+mn-cs"/>
        </a:defRPr>
      </a:lvl4pPr>
      <a:lvl5pPr marL="2942356" algn="l" defTabSz="1471178" rtl="0" eaLnBrk="1" latinLnBrk="1" hangingPunct="1">
        <a:defRPr sz="2896" kern="1200">
          <a:solidFill>
            <a:schemeClr val="tx1"/>
          </a:solidFill>
          <a:latin typeface="+mn-lt"/>
          <a:ea typeface="+mn-ea"/>
          <a:cs typeface="+mn-cs"/>
        </a:defRPr>
      </a:lvl5pPr>
      <a:lvl6pPr marL="3677945" algn="l" defTabSz="1471178" rtl="0" eaLnBrk="1" latinLnBrk="1" hangingPunct="1">
        <a:defRPr sz="2896" kern="1200">
          <a:solidFill>
            <a:schemeClr val="tx1"/>
          </a:solidFill>
          <a:latin typeface="+mn-lt"/>
          <a:ea typeface="+mn-ea"/>
          <a:cs typeface="+mn-cs"/>
        </a:defRPr>
      </a:lvl6pPr>
      <a:lvl7pPr marL="4413534" algn="l" defTabSz="1471178" rtl="0" eaLnBrk="1" latinLnBrk="1" hangingPunct="1">
        <a:defRPr sz="2896" kern="1200">
          <a:solidFill>
            <a:schemeClr val="tx1"/>
          </a:solidFill>
          <a:latin typeface="+mn-lt"/>
          <a:ea typeface="+mn-ea"/>
          <a:cs typeface="+mn-cs"/>
        </a:defRPr>
      </a:lvl7pPr>
      <a:lvl8pPr marL="5149124" algn="l" defTabSz="1471178" rtl="0" eaLnBrk="1" latinLnBrk="1" hangingPunct="1">
        <a:defRPr sz="2896" kern="1200">
          <a:solidFill>
            <a:schemeClr val="tx1"/>
          </a:solidFill>
          <a:latin typeface="+mn-lt"/>
          <a:ea typeface="+mn-ea"/>
          <a:cs typeface="+mn-cs"/>
        </a:defRPr>
      </a:lvl8pPr>
      <a:lvl9pPr marL="5884713" algn="l" defTabSz="1471178" rtl="0" eaLnBrk="1" latinLnBrk="1" hangingPunct="1">
        <a:defRPr sz="289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t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tif"/><Relationship Id="rId5" Type="http://schemas.openxmlformats.org/officeDocument/2006/relationships/image" Target="../media/image4.tif"/><Relationship Id="rId4" Type="http://schemas.openxmlformats.org/officeDocument/2006/relationships/image" Target="../media/image3.t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t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tiff"/><Relationship Id="rId5" Type="http://schemas.openxmlformats.org/officeDocument/2006/relationships/image" Target="../media/image8.tif"/><Relationship Id="rId4" Type="http://schemas.openxmlformats.org/officeDocument/2006/relationships/image" Target="../media/image7.t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>
            <a:extLst>
              <a:ext uri="{FF2B5EF4-FFF2-40B4-BE49-F238E27FC236}">
                <a16:creationId xmlns:a16="http://schemas.microsoft.com/office/drawing/2014/main" id="{AAF0D2CB-DCC2-99D3-78E7-E0E5CDCB0521}"/>
              </a:ext>
            </a:extLst>
          </p:cNvPr>
          <p:cNvSpPr txBox="1">
            <a:spLocks/>
          </p:cNvSpPr>
          <p:nvPr/>
        </p:nvSpPr>
        <p:spPr>
          <a:xfrm>
            <a:off x="2783681" y="2642621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7500" lnSpcReduction="20000"/>
          </a:bodyPr>
          <a:lstStyle>
            <a:lvl1pPr algn="ctr" defTabSz="1471178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965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/>
              <a:t>(Submission ID: cb63da45-8c01-4658-b937-12874f42e446)_4</a:t>
            </a:r>
            <a:endParaRPr lang="ko-KR" altLang="en-US" dirty="0"/>
          </a:p>
        </p:txBody>
      </p:sp>
      <p:sp>
        <p:nvSpPr>
          <p:cNvPr id="5" name="부제목 2">
            <a:extLst>
              <a:ext uri="{FF2B5EF4-FFF2-40B4-BE49-F238E27FC236}">
                <a16:creationId xmlns:a16="http://schemas.microsoft.com/office/drawing/2014/main" id="{11D2EAAC-0EA8-F7B5-6323-9C3604E3ECA3}"/>
              </a:ext>
            </a:extLst>
          </p:cNvPr>
          <p:cNvSpPr txBox="1">
            <a:spLocks/>
          </p:cNvSpPr>
          <p:nvPr/>
        </p:nvSpPr>
        <p:spPr>
          <a:xfrm>
            <a:off x="2783681" y="6276182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1471178" rtl="0" eaLnBrk="1" latinLnBrk="1" hangingPunct="1">
              <a:lnSpc>
                <a:spcPct val="90000"/>
              </a:lnSpc>
              <a:spcBef>
                <a:spcPts val="1609"/>
              </a:spcBef>
              <a:buFont typeface="Arial" panose="020B0604020202020204" pitchFamily="34" charset="0"/>
              <a:buNone/>
              <a:defRPr sz="386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5589" indent="0" algn="ctr" defTabSz="1471178" rtl="0" eaLnBrk="1" latinLnBrk="1" hangingPunct="1">
              <a:lnSpc>
                <a:spcPct val="90000"/>
              </a:lnSpc>
              <a:spcBef>
                <a:spcPts val="804"/>
              </a:spcBef>
              <a:buFont typeface="Arial" panose="020B0604020202020204" pitchFamily="34" charset="0"/>
              <a:buNone/>
              <a:defRPr sz="32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471178" indent="0" algn="ctr" defTabSz="1471178" rtl="0" eaLnBrk="1" latinLnBrk="1" hangingPunct="1">
              <a:lnSpc>
                <a:spcPct val="90000"/>
              </a:lnSpc>
              <a:spcBef>
                <a:spcPts val="804"/>
              </a:spcBef>
              <a:buFont typeface="Arial" panose="020B0604020202020204" pitchFamily="34" charset="0"/>
              <a:buNone/>
              <a:defRPr sz="289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06767" indent="0" algn="ctr" defTabSz="1471178" rtl="0" eaLnBrk="1" latinLnBrk="1" hangingPunct="1">
              <a:lnSpc>
                <a:spcPct val="90000"/>
              </a:lnSpc>
              <a:spcBef>
                <a:spcPts val="804"/>
              </a:spcBef>
              <a:buFont typeface="Arial" panose="020B0604020202020204" pitchFamily="34" charset="0"/>
              <a:buNone/>
              <a:defRPr sz="25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42356" indent="0" algn="ctr" defTabSz="1471178" rtl="0" eaLnBrk="1" latinLnBrk="1" hangingPunct="1">
              <a:lnSpc>
                <a:spcPct val="90000"/>
              </a:lnSpc>
              <a:spcBef>
                <a:spcPts val="804"/>
              </a:spcBef>
              <a:buFont typeface="Arial" panose="020B0604020202020204" pitchFamily="34" charset="0"/>
              <a:buNone/>
              <a:defRPr sz="25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77945" indent="0" algn="ctr" defTabSz="1471178" rtl="0" eaLnBrk="1" latinLnBrk="1" hangingPunct="1">
              <a:lnSpc>
                <a:spcPct val="90000"/>
              </a:lnSpc>
              <a:spcBef>
                <a:spcPts val="804"/>
              </a:spcBef>
              <a:buFont typeface="Arial" panose="020B0604020202020204" pitchFamily="34" charset="0"/>
              <a:buNone/>
              <a:defRPr sz="25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13534" indent="0" algn="ctr" defTabSz="1471178" rtl="0" eaLnBrk="1" latinLnBrk="1" hangingPunct="1">
              <a:lnSpc>
                <a:spcPct val="90000"/>
              </a:lnSpc>
              <a:spcBef>
                <a:spcPts val="804"/>
              </a:spcBef>
              <a:buFont typeface="Arial" panose="020B0604020202020204" pitchFamily="34" charset="0"/>
              <a:buNone/>
              <a:defRPr sz="25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9124" indent="0" algn="ctr" defTabSz="1471178" rtl="0" eaLnBrk="1" latinLnBrk="1" hangingPunct="1">
              <a:lnSpc>
                <a:spcPct val="90000"/>
              </a:lnSpc>
              <a:spcBef>
                <a:spcPts val="804"/>
              </a:spcBef>
              <a:buFont typeface="Arial" panose="020B0604020202020204" pitchFamily="34" charset="0"/>
              <a:buNone/>
              <a:defRPr sz="25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84713" indent="0" algn="ctr" defTabSz="1471178" rtl="0" eaLnBrk="1" latinLnBrk="1" hangingPunct="1">
              <a:lnSpc>
                <a:spcPct val="90000"/>
              </a:lnSpc>
              <a:spcBef>
                <a:spcPts val="804"/>
              </a:spcBef>
              <a:buFont typeface="Arial" panose="020B0604020202020204" pitchFamily="34" charset="0"/>
              <a:buNone/>
              <a:defRPr sz="25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Hot melt extruded </a:t>
            </a:r>
            <a:r>
              <a:rPr lang="en-US" altLang="ko-KR" dirty="0" err="1"/>
              <a:t>Kyungohkgo</a:t>
            </a:r>
            <a:r>
              <a:rPr lang="en-US" altLang="ko-KR" dirty="0"/>
              <a:t> attenuates skeletal muscle atrophy by inhibiting FOXO3a/MuRF-1/atrogin-1 </a:t>
            </a:r>
            <a:endParaRPr lang="ko-KR" altLang="en-US" dirty="0"/>
          </a:p>
        </p:txBody>
      </p:sp>
      <p:sp>
        <p:nvSpPr>
          <p:cNvPr id="6" name="부제목 2">
            <a:extLst>
              <a:ext uri="{FF2B5EF4-FFF2-40B4-BE49-F238E27FC236}">
                <a16:creationId xmlns:a16="http://schemas.microsoft.com/office/drawing/2014/main" id="{5E4DE062-D61B-D748-DE07-9FD32826AC1B}"/>
              </a:ext>
            </a:extLst>
          </p:cNvPr>
          <p:cNvSpPr txBox="1">
            <a:spLocks/>
          </p:cNvSpPr>
          <p:nvPr/>
        </p:nvSpPr>
        <p:spPr>
          <a:xfrm>
            <a:off x="2783681" y="8790782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1471178" rtl="0" eaLnBrk="1" latinLnBrk="1" hangingPunct="1">
              <a:lnSpc>
                <a:spcPct val="90000"/>
              </a:lnSpc>
              <a:spcBef>
                <a:spcPts val="1609"/>
              </a:spcBef>
              <a:buFont typeface="Arial" panose="020B0604020202020204" pitchFamily="34" charset="0"/>
              <a:buNone/>
              <a:defRPr sz="386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5589" indent="0" algn="ctr" defTabSz="1471178" rtl="0" eaLnBrk="1" latinLnBrk="1" hangingPunct="1">
              <a:lnSpc>
                <a:spcPct val="90000"/>
              </a:lnSpc>
              <a:spcBef>
                <a:spcPts val="804"/>
              </a:spcBef>
              <a:buFont typeface="Arial" panose="020B0604020202020204" pitchFamily="34" charset="0"/>
              <a:buNone/>
              <a:defRPr sz="32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471178" indent="0" algn="ctr" defTabSz="1471178" rtl="0" eaLnBrk="1" latinLnBrk="1" hangingPunct="1">
              <a:lnSpc>
                <a:spcPct val="90000"/>
              </a:lnSpc>
              <a:spcBef>
                <a:spcPts val="804"/>
              </a:spcBef>
              <a:buFont typeface="Arial" panose="020B0604020202020204" pitchFamily="34" charset="0"/>
              <a:buNone/>
              <a:defRPr sz="289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06767" indent="0" algn="ctr" defTabSz="1471178" rtl="0" eaLnBrk="1" latinLnBrk="1" hangingPunct="1">
              <a:lnSpc>
                <a:spcPct val="90000"/>
              </a:lnSpc>
              <a:spcBef>
                <a:spcPts val="804"/>
              </a:spcBef>
              <a:buFont typeface="Arial" panose="020B0604020202020204" pitchFamily="34" charset="0"/>
              <a:buNone/>
              <a:defRPr sz="25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42356" indent="0" algn="ctr" defTabSz="1471178" rtl="0" eaLnBrk="1" latinLnBrk="1" hangingPunct="1">
              <a:lnSpc>
                <a:spcPct val="90000"/>
              </a:lnSpc>
              <a:spcBef>
                <a:spcPts val="804"/>
              </a:spcBef>
              <a:buFont typeface="Arial" panose="020B0604020202020204" pitchFamily="34" charset="0"/>
              <a:buNone/>
              <a:defRPr sz="25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77945" indent="0" algn="ctr" defTabSz="1471178" rtl="0" eaLnBrk="1" latinLnBrk="1" hangingPunct="1">
              <a:lnSpc>
                <a:spcPct val="90000"/>
              </a:lnSpc>
              <a:spcBef>
                <a:spcPts val="804"/>
              </a:spcBef>
              <a:buFont typeface="Arial" panose="020B0604020202020204" pitchFamily="34" charset="0"/>
              <a:buNone/>
              <a:defRPr sz="25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13534" indent="0" algn="ctr" defTabSz="1471178" rtl="0" eaLnBrk="1" latinLnBrk="1" hangingPunct="1">
              <a:lnSpc>
                <a:spcPct val="90000"/>
              </a:lnSpc>
              <a:spcBef>
                <a:spcPts val="804"/>
              </a:spcBef>
              <a:buFont typeface="Arial" panose="020B0604020202020204" pitchFamily="34" charset="0"/>
              <a:buNone/>
              <a:defRPr sz="25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9124" indent="0" algn="ctr" defTabSz="1471178" rtl="0" eaLnBrk="1" latinLnBrk="1" hangingPunct="1">
              <a:lnSpc>
                <a:spcPct val="90000"/>
              </a:lnSpc>
              <a:spcBef>
                <a:spcPts val="804"/>
              </a:spcBef>
              <a:buFont typeface="Arial" panose="020B0604020202020204" pitchFamily="34" charset="0"/>
              <a:buNone/>
              <a:defRPr sz="25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84713" indent="0" algn="ctr" defTabSz="1471178" rtl="0" eaLnBrk="1" latinLnBrk="1" hangingPunct="1">
              <a:lnSpc>
                <a:spcPct val="90000"/>
              </a:lnSpc>
              <a:spcBef>
                <a:spcPts val="804"/>
              </a:spcBef>
              <a:buFont typeface="Arial" panose="020B0604020202020204" pitchFamily="34" charset="0"/>
              <a:buNone/>
              <a:defRPr sz="25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Uncropped western blot gels</a:t>
            </a:r>
            <a:endParaRPr lang="ko-KR" altLang="en-US" dirty="0"/>
          </a:p>
        </p:txBody>
      </p:sp>
      <p:pic>
        <p:nvPicPr>
          <p:cNvPr id="7" name="Picture 2" descr="Fig 4">
            <a:extLst>
              <a:ext uri="{FF2B5EF4-FFF2-40B4-BE49-F238E27FC236}">
                <a16:creationId xmlns:a16="http://schemas.microsoft.com/office/drawing/2014/main" id="{9AA93078-16C5-4D65-05BD-E07ECFA6B8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317" r="49256" b="50383"/>
          <a:stretch/>
        </p:blipFill>
        <p:spPr bwMode="auto">
          <a:xfrm>
            <a:off x="4844647" y="11142662"/>
            <a:ext cx="5936468" cy="3128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Fig 4">
            <a:extLst>
              <a:ext uri="{FF2B5EF4-FFF2-40B4-BE49-F238E27FC236}">
                <a16:creationId xmlns:a16="http://schemas.microsoft.com/office/drawing/2014/main" id="{2ABD93FB-F38B-5280-3450-A1272C9AA0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971" r="47883"/>
          <a:stretch/>
        </p:blipFill>
        <p:spPr bwMode="auto">
          <a:xfrm>
            <a:off x="4764375" y="14489793"/>
            <a:ext cx="6097012" cy="35289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직사각형 8">
            <a:extLst>
              <a:ext uri="{FF2B5EF4-FFF2-40B4-BE49-F238E27FC236}">
                <a16:creationId xmlns:a16="http://schemas.microsoft.com/office/drawing/2014/main" id="{50C11FC0-AB8B-4FBD-89D3-FAC7A949E9D4}"/>
              </a:ext>
            </a:extLst>
          </p:cNvPr>
          <p:cNvSpPr/>
          <p:nvPr/>
        </p:nvSpPr>
        <p:spPr>
          <a:xfrm>
            <a:off x="3081031" y="11246652"/>
            <a:ext cx="1007648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altLang="ko-KR" b="1" dirty="0">
                <a:latin typeface="Times New Roman" panose="02020603050405020304" pitchFamily="18" charset="0"/>
              </a:rPr>
              <a:t>Figure 4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37878773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id="{5F98C774-3253-22A5-337F-B08348B911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864"/>
          <a:stretch/>
        </p:blipFill>
        <p:spPr>
          <a:xfrm>
            <a:off x="7141493" y="5535750"/>
            <a:ext cx="7393657" cy="5911563"/>
          </a:xfrm>
          <a:prstGeom prst="rect">
            <a:avLst/>
          </a:prstGeom>
        </p:spPr>
      </p:pic>
      <p:sp>
        <p:nvSpPr>
          <p:cNvPr id="2" name="직사각형 1">
            <a:extLst>
              <a:ext uri="{FF2B5EF4-FFF2-40B4-BE49-F238E27FC236}">
                <a16:creationId xmlns:a16="http://schemas.microsoft.com/office/drawing/2014/main" id="{6E94C476-04A2-9B28-20D7-23E588E131DD}"/>
              </a:ext>
            </a:extLst>
          </p:cNvPr>
          <p:cNvSpPr/>
          <p:nvPr/>
        </p:nvSpPr>
        <p:spPr>
          <a:xfrm>
            <a:off x="613381" y="501134"/>
            <a:ext cx="1321837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altLang="ko-KR" b="1" dirty="0">
                <a:latin typeface="Times New Roman" panose="02020603050405020304" pitchFamily="18" charset="0"/>
              </a:rPr>
              <a:t>Figure 4(c) </a:t>
            </a:r>
            <a:endParaRPr lang="ko-KR" altLang="en-US" b="1" dirty="0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BBE723E1-DC65-D6B9-8AF5-AE42C1071A16}"/>
              </a:ext>
            </a:extLst>
          </p:cNvPr>
          <p:cNvSpPr/>
          <p:nvPr/>
        </p:nvSpPr>
        <p:spPr>
          <a:xfrm>
            <a:off x="613381" y="870466"/>
            <a:ext cx="1037463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altLang="ko-KR" dirty="0">
                <a:latin typeface="Times New Roman" panose="02020603050405020304" pitchFamily="18" charset="0"/>
              </a:rPr>
              <a:t>MuRF-1 </a:t>
            </a:r>
            <a:endParaRPr lang="ko-KR" altLang="en-US" dirty="0"/>
          </a:p>
        </p:txBody>
      </p:sp>
      <p:pic>
        <p:nvPicPr>
          <p:cNvPr id="4" name="Picture 2" descr="Fig 4">
            <a:extLst>
              <a:ext uri="{FF2B5EF4-FFF2-40B4-BE49-F238E27FC236}">
                <a16:creationId xmlns:a16="http://schemas.microsoft.com/office/drawing/2014/main" id="{0B1631F7-AA6E-0932-C431-A0286055A0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317" r="49256" b="50383"/>
          <a:stretch/>
        </p:blipFill>
        <p:spPr bwMode="auto">
          <a:xfrm>
            <a:off x="2219828" y="156433"/>
            <a:ext cx="3876172" cy="2042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1FAAE61D-E373-89A1-5E6A-3E5CC56EAA6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61" t="27619" r="25026" b="16190"/>
          <a:stretch/>
        </p:blipFill>
        <p:spPr>
          <a:xfrm>
            <a:off x="1935218" y="2568246"/>
            <a:ext cx="6008915" cy="3853543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D6ABE00E-1A24-6AB5-662D-CE8B8C11E664}"/>
              </a:ext>
            </a:extLst>
          </p:cNvPr>
          <p:cNvSpPr/>
          <p:nvPr/>
        </p:nvSpPr>
        <p:spPr>
          <a:xfrm>
            <a:off x="2111548" y="3935772"/>
            <a:ext cx="9220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b="1" dirty="0">
                <a:solidFill>
                  <a:srgbClr val="65797C"/>
                </a:solidFill>
                <a:latin typeface="Noto Sans"/>
              </a:rPr>
              <a:t>MuRF1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2120F6EE-393B-2DAC-F64C-01BD51EE86E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51" t="10878" r="20034" b="17003"/>
          <a:stretch/>
        </p:blipFill>
        <p:spPr>
          <a:xfrm>
            <a:off x="8513117" y="2615333"/>
            <a:ext cx="5316279" cy="3806456"/>
          </a:xfrm>
          <a:prstGeom prst="rect">
            <a:avLst/>
          </a:prstGeom>
        </p:spPr>
      </p:pic>
      <p:sp>
        <p:nvSpPr>
          <p:cNvPr id="8" name="직사각형 7">
            <a:extLst>
              <a:ext uri="{FF2B5EF4-FFF2-40B4-BE49-F238E27FC236}">
                <a16:creationId xmlns:a16="http://schemas.microsoft.com/office/drawing/2014/main" id="{0A3FAE74-CDA8-BE96-5A51-5D5EB50E6946}"/>
              </a:ext>
            </a:extLst>
          </p:cNvPr>
          <p:cNvSpPr/>
          <p:nvPr/>
        </p:nvSpPr>
        <p:spPr>
          <a:xfrm>
            <a:off x="8470429" y="4305104"/>
            <a:ext cx="10230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l-GR" altLang="ko-KR" b="1" dirty="0">
                <a:solidFill>
                  <a:srgbClr val="65797C"/>
                </a:solidFill>
                <a:latin typeface="Noto Sans"/>
                <a:ea typeface="맑은 고딕" panose="020B0503020000020004" pitchFamily="50" charset="-127"/>
              </a:rPr>
              <a:t>β</a:t>
            </a:r>
            <a:r>
              <a:rPr lang="en-US" altLang="ko-KR" b="1" dirty="0">
                <a:solidFill>
                  <a:srgbClr val="65797C"/>
                </a:solidFill>
                <a:latin typeface="Noto Sans"/>
                <a:ea typeface="맑은 고딕" panose="020B0503020000020004" pitchFamily="50" charset="-127"/>
              </a:rPr>
              <a:t>-actin</a:t>
            </a:r>
            <a:endParaRPr lang="en-US" altLang="ko-KR" b="1" dirty="0">
              <a:solidFill>
                <a:srgbClr val="65797C"/>
              </a:solidFill>
              <a:latin typeface="Noto Sans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F1160DEF-C2A3-84C1-BA91-21D498162661}"/>
              </a:ext>
            </a:extLst>
          </p:cNvPr>
          <p:cNvSpPr/>
          <p:nvPr/>
        </p:nvSpPr>
        <p:spPr>
          <a:xfrm>
            <a:off x="1935218" y="2615333"/>
            <a:ext cx="5484375" cy="187443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8CC6B3C6-6733-577D-F98E-22AD7FA9C272}"/>
              </a:ext>
            </a:extLst>
          </p:cNvPr>
          <p:cNvSpPr/>
          <p:nvPr/>
        </p:nvSpPr>
        <p:spPr>
          <a:xfrm>
            <a:off x="8120463" y="3737217"/>
            <a:ext cx="5484375" cy="187443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5A8D26AB-DD9D-055C-F92F-610C866D10D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86" t="1738" r="12871" b="1"/>
          <a:stretch/>
        </p:blipFill>
        <p:spPr>
          <a:xfrm flipV="1">
            <a:off x="613381" y="6179540"/>
            <a:ext cx="7006619" cy="5402859"/>
          </a:xfrm>
          <a:prstGeom prst="rect">
            <a:avLst/>
          </a:prstGeom>
        </p:spPr>
      </p:pic>
      <p:sp>
        <p:nvSpPr>
          <p:cNvPr id="13" name="직사각형 12">
            <a:extLst>
              <a:ext uri="{FF2B5EF4-FFF2-40B4-BE49-F238E27FC236}">
                <a16:creationId xmlns:a16="http://schemas.microsoft.com/office/drawing/2014/main" id="{AB25634C-DAC1-94B9-164E-837D51AB4A96}"/>
              </a:ext>
            </a:extLst>
          </p:cNvPr>
          <p:cNvSpPr/>
          <p:nvPr/>
        </p:nvSpPr>
        <p:spPr>
          <a:xfrm>
            <a:off x="1210355" y="7753106"/>
            <a:ext cx="9220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b="1" dirty="0">
                <a:solidFill>
                  <a:srgbClr val="65797C"/>
                </a:solidFill>
                <a:latin typeface="Noto Sans"/>
              </a:rPr>
              <a:t>MuRF1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62C85573-8E05-7EF4-27DA-4DB8ADF6110B}"/>
              </a:ext>
            </a:extLst>
          </p:cNvPr>
          <p:cNvSpPr/>
          <p:nvPr/>
        </p:nvSpPr>
        <p:spPr>
          <a:xfrm>
            <a:off x="1217257" y="8738626"/>
            <a:ext cx="9220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b="1" dirty="0">
                <a:solidFill>
                  <a:srgbClr val="65797C"/>
                </a:solidFill>
                <a:latin typeface="Noto Sans"/>
              </a:rPr>
              <a:t>MuRF1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EEE8B72C-7EF4-F540-F9CF-5780F515B705}"/>
              </a:ext>
            </a:extLst>
          </p:cNvPr>
          <p:cNvSpPr/>
          <p:nvPr/>
        </p:nvSpPr>
        <p:spPr>
          <a:xfrm>
            <a:off x="2170603" y="7135412"/>
            <a:ext cx="4669137" cy="112188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92E9242D-8A90-26BB-1549-D9CB1FF25BE7}"/>
              </a:ext>
            </a:extLst>
          </p:cNvPr>
          <p:cNvSpPr/>
          <p:nvPr/>
        </p:nvSpPr>
        <p:spPr>
          <a:xfrm>
            <a:off x="2163188" y="8478430"/>
            <a:ext cx="4669137" cy="112188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950B96A9-32E1-F2FB-0925-DFB1BFDAB4A8}"/>
              </a:ext>
            </a:extLst>
          </p:cNvPr>
          <p:cNvSpPr/>
          <p:nvPr/>
        </p:nvSpPr>
        <p:spPr>
          <a:xfrm>
            <a:off x="8143266" y="6844843"/>
            <a:ext cx="5461572" cy="14707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BDDE6FC0-2819-4F36-FF23-5B2D9C643378}"/>
              </a:ext>
            </a:extLst>
          </p:cNvPr>
          <p:cNvSpPr/>
          <p:nvPr/>
        </p:nvSpPr>
        <p:spPr>
          <a:xfrm>
            <a:off x="8696216" y="7455094"/>
            <a:ext cx="10230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l-GR" altLang="ko-KR" b="1" dirty="0">
                <a:solidFill>
                  <a:srgbClr val="65797C"/>
                </a:solidFill>
                <a:latin typeface="Noto Sans"/>
                <a:ea typeface="맑은 고딕" panose="020B0503020000020004" pitchFamily="50" charset="-127"/>
              </a:rPr>
              <a:t>β</a:t>
            </a:r>
            <a:r>
              <a:rPr lang="en-US" altLang="ko-KR" b="1" dirty="0">
                <a:solidFill>
                  <a:srgbClr val="65797C"/>
                </a:solidFill>
                <a:latin typeface="Noto Sans"/>
                <a:ea typeface="맑은 고딕" panose="020B0503020000020004" pitchFamily="50" charset="-127"/>
              </a:rPr>
              <a:t>-actin</a:t>
            </a:r>
            <a:endParaRPr lang="en-US" altLang="ko-KR" b="1" dirty="0">
              <a:solidFill>
                <a:srgbClr val="65797C"/>
              </a:solidFill>
              <a:latin typeface="Noto Sans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48C8E2ED-28A2-F021-C904-CD6EF88F75C4}"/>
              </a:ext>
            </a:extLst>
          </p:cNvPr>
          <p:cNvSpPr/>
          <p:nvPr/>
        </p:nvSpPr>
        <p:spPr>
          <a:xfrm>
            <a:off x="8120463" y="8738626"/>
            <a:ext cx="5461572" cy="147072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157FF571-B7B0-5D39-91EB-A2EDD0179F5B}"/>
              </a:ext>
            </a:extLst>
          </p:cNvPr>
          <p:cNvSpPr/>
          <p:nvPr/>
        </p:nvSpPr>
        <p:spPr>
          <a:xfrm>
            <a:off x="8673413" y="9348877"/>
            <a:ext cx="10230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l-GR" altLang="ko-KR" b="1" dirty="0">
                <a:solidFill>
                  <a:srgbClr val="65797C"/>
                </a:solidFill>
                <a:latin typeface="Noto Sans"/>
                <a:ea typeface="맑은 고딕" panose="020B0503020000020004" pitchFamily="50" charset="-127"/>
              </a:rPr>
              <a:t>β</a:t>
            </a:r>
            <a:r>
              <a:rPr lang="en-US" altLang="ko-KR" b="1" dirty="0">
                <a:solidFill>
                  <a:srgbClr val="65797C"/>
                </a:solidFill>
                <a:latin typeface="Noto Sans"/>
                <a:ea typeface="맑은 고딕" panose="020B0503020000020004" pitchFamily="50" charset="-127"/>
              </a:rPr>
              <a:t>-actin</a:t>
            </a:r>
            <a:endParaRPr lang="en-US" altLang="ko-KR" b="1" dirty="0">
              <a:solidFill>
                <a:srgbClr val="65797C"/>
              </a:solidFill>
              <a:latin typeface="Noto Sans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1484B27A-409E-8457-1EB5-6F26BE5225D6}"/>
              </a:ext>
            </a:extLst>
          </p:cNvPr>
          <p:cNvSpPr/>
          <p:nvPr/>
        </p:nvSpPr>
        <p:spPr>
          <a:xfrm>
            <a:off x="1128829" y="3897185"/>
            <a:ext cx="6751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b="1" dirty="0">
                <a:solidFill>
                  <a:srgbClr val="65797C"/>
                </a:solidFill>
                <a:latin typeface="Noto Sans"/>
              </a:rPr>
              <a:t>Set1</a:t>
            </a: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3BEA58CF-168F-A1F0-F7B6-F0272D36C2C1}"/>
              </a:ext>
            </a:extLst>
          </p:cNvPr>
          <p:cNvSpPr/>
          <p:nvPr/>
        </p:nvSpPr>
        <p:spPr>
          <a:xfrm>
            <a:off x="112918" y="7634976"/>
            <a:ext cx="6751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b="1" dirty="0">
                <a:solidFill>
                  <a:srgbClr val="65797C"/>
                </a:solidFill>
                <a:latin typeface="Noto Sans"/>
              </a:rPr>
              <a:t>Set2</a:t>
            </a: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811E8CFF-B389-1522-5832-833564E28BBD}"/>
              </a:ext>
            </a:extLst>
          </p:cNvPr>
          <p:cNvSpPr/>
          <p:nvPr/>
        </p:nvSpPr>
        <p:spPr>
          <a:xfrm>
            <a:off x="115694" y="8738626"/>
            <a:ext cx="6751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b="1" dirty="0">
                <a:solidFill>
                  <a:srgbClr val="65797C"/>
                </a:solidFill>
                <a:latin typeface="Noto Sans"/>
              </a:rPr>
              <a:t>Set3</a:t>
            </a: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920574A1-0BED-EB32-90F7-C8F10D61EFD3}"/>
              </a:ext>
            </a:extLst>
          </p:cNvPr>
          <p:cNvSpPr/>
          <p:nvPr/>
        </p:nvSpPr>
        <p:spPr>
          <a:xfrm>
            <a:off x="7444474" y="7479145"/>
            <a:ext cx="6751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b="1" dirty="0">
                <a:solidFill>
                  <a:srgbClr val="65797C"/>
                </a:solidFill>
                <a:latin typeface="Noto Sans"/>
              </a:rPr>
              <a:t>Set2</a:t>
            </a: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ADF18917-02B2-DAEB-ADC6-D65609D0A534}"/>
              </a:ext>
            </a:extLst>
          </p:cNvPr>
          <p:cNvSpPr/>
          <p:nvPr/>
        </p:nvSpPr>
        <p:spPr>
          <a:xfrm>
            <a:off x="7444474" y="9342206"/>
            <a:ext cx="6751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b="1" dirty="0">
                <a:solidFill>
                  <a:srgbClr val="65797C"/>
                </a:solidFill>
                <a:latin typeface="Noto Sans"/>
              </a:rPr>
              <a:t>Set3</a:t>
            </a: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2512724F-0E6D-97F4-05B4-60435F48CDB1}"/>
              </a:ext>
            </a:extLst>
          </p:cNvPr>
          <p:cNvSpPr/>
          <p:nvPr/>
        </p:nvSpPr>
        <p:spPr>
          <a:xfrm>
            <a:off x="8118432" y="3418266"/>
            <a:ext cx="6751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b="1" dirty="0">
                <a:solidFill>
                  <a:srgbClr val="65797C"/>
                </a:solidFill>
                <a:latin typeface="Noto Sans"/>
              </a:rPr>
              <a:t>Set1</a:t>
            </a:r>
          </a:p>
        </p:txBody>
      </p:sp>
    </p:spTree>
    <p:extLst>
      <p:ext uri="{BB962C8B-B14F-4D97-AF65-F5344CB8AC3E}">
        <p14:creationId xmlns:p14="http://schemas.microsoft.com/office/powerpoint/2010/main" val="35277815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2A5338C2-6DA9-4A71-18C6-94C9E914457F}"/>
              </a:ext>
            </a:extLst>
          </p:cNvPr>
          <p:cNvSpPr/>
          <p:nvPr/>
        </p:nvSpPr>
        <p:spPr>
          <a:xfrm>
            <a:off x="613381" y="870466"/>
            <a:ext cx="1031051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altLang="ko-KR" dirty="0">
                <a:latin typeface="Times New Roman" panose="02020603050405020304" pitchFamily="18" charset="0"/>
              </a:rPr>
              <a:t>FOXO3a</a:t>
            </a:r>
            <a:endParaRPr lang="ko-KR" altLang="en-US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484D36D5-5ED6-0C1B-F0A1-E96D5A0F4AE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27" t="18095" r="16137" b="23175"/>
          <a:stretch/>
        </p:blipFill>
        <p:spPr>
          <a:xfrm rot="21336259">
            <a:off x="1780122" y="2412954"/>
            <a:ext cx="5116287" cy="4027716"/>
          </a:xfrm>
          <a:prstGeom prst="rect">
            <a:avLst/>
          </a:prstGeom>
        </p:spPr>
      </p:pic>
      <p:pic>
        <p:nvPicPr>
          <p:cNvPr id="4" name="Picture 2" descr="Fig 4">
            <a:extLst>
              <a:ext uri="{FF2B5EF4-FFF2-40B4-BE49-F238E27FC236}">
                <a16:creationId xmlns:a16="http://schemas.microsoft.com/office/drawing/2014/main" id="{FAEABB4D-3284-F4E2-7973-D1C55CAEA8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971" r="47883"/>
          <a:stretch/>
        </p:blipFill>
        <p:spPr bwMode="auto">
          <a:xfrm>
            <a:off x="2115003" y="87693"/>
            <a:ext cx="3980997" cy="2304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직사각형 4">
            <a:extLst>
              <a:ext uri="{FF2B5EF4-FFF2-40B4-BE49-F238E27FC236}">
                <a16:creationId xmlns:a16="http://schemas.microsoft.com/office/drawing/2014/main" id="{1CC535A8-B27C-8471-1538-7716C28EA835}"/>
              </a:ext>
            </a:extLst>
          </p:cNvPr>
          <p:cNvSpPr/>
          <p:nvPr/>
        </p:nvSpPr>
        <p:spPr>
          <a:xfrm>
            <a:off x="1514674" y="3520005"/>
            <a:ext cx="10406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b="1" dirty="0">
                <a:solidFill>
                  <a:srgbClr val="65797C"/>
                </a:solidFill>
                <a:latin typeface="Noto Sans"/>
              </a:rPr>
              <a:t>FOXO3a</a:t>
            </a:r>
            <a:endParaRPr lang="ko-KR" altLang="en-US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207F802E-64EC-352E-CDAF-1ABC00248BC3}"/>
              </a:ext>
            </a:extLst>
          </p:cNvPr>
          <p:cNvSpPr/>
          <p:nvPr/>
        </p:nvSpPr>
        <p:spPr>
          <a:xfrm>
            <a:off x="613381" y="501134"/>
            <a:ext cx="1321837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altLang="ko-KR" b="1" dirty="0">
                <a:latin typeface="Times New Roman" panose="02020603050405020304" pitchFamily="18" charset="0"/>
              </a:rPr>
              <a:t>Figure 4(c) </a:t>
            </a:r>
            <a:endParaRPr lang="ko-KR" altLang="en-US" b="1" dirty="0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8FBE6F2C-392F-738E-A66B-1D76EDE0162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06" r="13566" b="4172"/>
          <a:stretch/>
        </p:blipFill>
        <p:spPr>
          <a:xfrm>
            <a:off x="8147856" y="3185461"/>
            <a:ext cx="5146158" cy="2482702"/>
          </a:xfrm>
          <a:prstGeom prst="rect">
            <a:avLst/>
          </a:prstGeom>
        </p:spPr>
      </p:pic>
      <p:sp>
        <p:nvSpPr>
          <p:cNvPr id="8" name="직사각형 7">
            <a:extLst>
              <a:ext uri="{FF2B5EF4-FFF2-40B4-BE49-F238E27FC236}">
                <a16:creationId xmlns:a16="http://schemas.microsoft.com/office/drawing/2014/main" id="{1B7C85D1-98D2-0782-BA35-2A516AE2FA86}"/>
              </a:ext>
            </a:extLst>
          </p:cNvPr>
          <p:cNvSpPr/>
          <p:nvPr/>
        </p:nvSpPr>
        <p:spPr>
          <a:xfrm>
            <a:off x="7565228" y="3715477"/>
            <a:ext cx="10230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l-GR" altLang="ko-KR" b="1" dirty="0">
                <a:solidFill>
                  <a:srgbClr val="65797C"/>
                </a:solidFill>
                <a:latin typeface="Noto Sans"/>
                <a:ea typeface="맑은 고딕" panose="020B0503020000020004" pitchFamily="50" charset="-127"/>
              </a:rPr>
              <a:t>β</a:t>
            </a:r>
            <a:r>
              <a:rPr lang="en-US" altLang="ko-KR" b="1" dirty="0">
                <a:solidFill>
                  <a:srgbClr val="65797C"/>
                </a:solidFill>
                <a:latin typeface="Noto Sans"/>
                <a:ea typeface="맑은 고딕" panose="020B0503020000020004" pitchFamily="50" charset="-127"/>
              </a:rPr>
              <a:t>-actin</a:t>
            </a:r>
            <a:endParaRPr lang="en-US" altLang="ko-KR" b="1" dirty="0">
              <a:solidFill>
                <a:srgbClr val="65797C"/>
              </a:solidFill>
              <a:latin typeface="Noto Sans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4DBF7566-8B65-AC1A-3658-2CA06B7C1565}"/>
              </a:ext>
            </a:extLst>
          </p:cNvPr>
          <p:cNvSpPr/>
          <p:nvPr/>
        </p:nvSpPr>
        <p:spPr>
          <a:xfrm>
            <a:off x="1107001" y="2706338"/>
            <a:ext cx="5484375" cy="187443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6118F844-02C2-1DEB-822C-76E7D3F10AB9}"/>
              </a:ext>
            </a:extLst>
          </p:cNvPr>
          <p:cNvSpPr/>
          <p:nvPr/>
        </p:nvSpPr>
        <p:spPr>
          <a:xfrm>
            <a:off x="7292246" y="3520005"/>
            <a:ext cx="5484375" cy="67093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1B27C00E-4BBA-48F6-C73C-331449E05C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27" t="18095" r="16137" b="23175"/>
          <a:stretch/>
        </p:blipFill>
        <p:spPr>
          <a:xfrm flipH="1" flipV="1">
            <a:off x="1054073" y="6784688"/>
            <a:ext cx="5758265" cy="4118590"/>
          </a:xfrm>
          <a:prstGeom prst="rect">
            <a:avLst/>
          </a:prstGeom>
        </p:spPr>
      </p:pic>
      <p:sp>
        <p:nvSpPr>
          <p:cNvPr id="12" name="직사각형 11">
            <a:extLst>
              <a:ext uri="{FF2B5EF4-FFF2-40B4-BE49-F238E27FC236}">
                <a16:creationId xmlns:a16="http://schemas.microsoft.com/office/drawing/2014/main" id="{857B6A09-6A1D-B2B0-6E58-A2ADD8187CD6}"/>
              </a:ext>
            </a:extLst>
          </p:cNvPr>
          <p:cNvSpPr/>
          <p:nvPr/>
        </p:nvSpPr>
        <p:spPr>
          <a:xfrm>
            <a:off x="1107001" y="7489210"/>
            <a:ext cx="5484375" cy="11074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CB77F178-5F88-87B0-4F2A-F4AB934CA7E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06" r="13566" b="4172"/>
          <a:stretch/>
        </p:blipFill>
        <p:spPr>
          <a:xfrm>
            <a:off x="7777315" y="7725289"/>
            <a:ext cx="6372784" cy="3074473"/>
          </a:xfrm>
          <a:prstGeom prst="rect">
            <a:avLst/>
          </a:prstGeom>
        </p:spPr>
      </p:pic>
      <p:sp>
        <p:nvSpPr>
          <p:cNvPr id="14" name="직사각형 13">
            <a:extLst>
              <a:ext uri="{FF2B5EF4-FFF2-40B4-BE49-F238E27FC236}">
                <a16:creationId xmlns:a16="http://schemas.microsoft.com/office/drawing/2014/main" id="{738F5610-67C8-6267-05AD-FCD0115FE34D}"/>
              </a:ext>
            </a:extLst>
          </p:cNvPr>
          <p:cNvSpPr/>
          <p:nvPr/>
        </p:nvSpPr>
        <p:spPr>
          <a:xfrm>
            <a:off x="7488011" y="7804652"/>
            <a:ext cx="10230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l-GR" altLang="ko-KR" b="1" dirty="0">
                <a:solidFill>
                  <a:srgbClr val="65797C"/>
                </a:solidFill>
                <a:latin typeface="Noto Sans"/>
                <a:ea typeface="맑은 고딕" panose="020B0503020000020004" pitchFamily="50" charset="-127"/>
              </a:rPr>
              <a:t>β</a:t>
            </a:r>
            <a:r>
              <a:rPr lang="en-US" altLang="ko-KR" b="1" dirty="0">
                <a:solidFill>
                  <a:srgbClr val="65797C"/>
                </a:solidFill>
                <a:latin typeface="Noto Sans"/>
                <a:ea typeface="맑은 고딕" panose="020B0503020000020004" pitchFamily="50" charset="-127"/>
              </a:rPr>
              <a:t>-actin</a:t>
            </a:r>
            <a:endParaRPr lang="en-US" altLang="ko-KR" b="1" dirty="0">
              <a:solidFill>
                <a:srgbClr val="65797C"/>
              </a:solidFill>
              <a:latin typeface="Noto Sans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048DCA88-945D-B3A2-F4C8-F49F687DD662}"/>
              </a:ext>
            </a:extLst>
          </p:cNvPr>
          <p:cNvSpPr/>
          <p:nvPr/>
        </p:nvSpPr>
        <p:spPr>
          <a:xfrm>
            <a:off x="1274299" y="8011704"/>
            <a:ext cx="10406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b="1" dirty="0">
                <a:solidFill>
                  <a:srgbClr val="65797C"/>
                </a:solidFill>
                <a:latin typeface="Noto Sans"/>
              </a:rPr>
              <a:t>FOXO3a</a:t>
            </a:r>
            <a:endParaRPr lang="ko-KR" altLang="en-US" dirty="0"/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8C1EEF0B-E7EB-3A38-AAD9-FD4D38129F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93" r="19025" b="2193"/>
          <a:stretch/>
        </p:blipFill>
        <p:spPr>
          <a:xfrm flipV="1">
            <a:off x="707042" y="11083079"/>
            <a:ext cx="6653850" cy="4496411"/>
          </a:xfrm>
          <a:prstGeom prst="rect">
            <a:avLst/>
          </a:prstGeom>
        </p:spPr>
      </p:pic>
      <p:sp>
        <p:nvSpPr>
          <p:cNvPr id="17" name="직사각형 16">
            <a:extLst>
              <a:ext uri="{FF2B5EF4-FFF2-40B4-BE49-F238E27FC236}">
                <a16:creationId xmlns:a16="http://schemas.microsoft.com/office/drawing/2014/main" id="{8A4694A3-3343-C60B-D2F0-E6D8BC1A6A89}"/>
              </a:ext>
            </a:extLst>
          </p:cNvPr>
          <p:cNvSpPr/>
          <p:nvPr/>
        </p:nvSpPr>
        <p:spPr>
          <a:xfrm>
            <a:off x="1128906" y="12025160"/>
            <a:ext cx="5462470" cy="11074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D584E059-CDCB-F5BA-C2F2-F4866B4DB788}"/>
              </a:ext>
            </a:extLst>
          </p:cNvPr>
          <p:cNvSpPr/>
          <p:nvPr/>
        </p:nvSpPr>
        <p:spPr>
          <a:xfrm>
            <a:off x="610179" y="12360627"/>
            <a:ext cx="10406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b="1" dirty="0">
                <a:solidFill>
                  <a:srgbClr val="65797C"/>
                </a:solidFill>
                <a:latin typeface="Noto Sans"/>
              </a:rPr>
              <a:t>FOXO3a</a:t>
            </a:r>
            <a:endParaRPr lang="ko-KR" altLang="en-US" dirty="0"/>
          </a:p>
        </p:txBody>
      </p:sp>
      <p:pic>
        <p:nvPicPr>
          <p:cNvPr id="19" name="그림 18">
            <a:extLst>
              <a:ext uri="{FF2B5EF4-FFF2-40B4-BE49-F238E27FC236}">
                <a16:creationId xmlns:a16="http://schemas.microsoft.com/office/drawing/2014/main" id="{6A25AA9B-EFF5-99B6-B8A9-1D1D7BA037E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50" t="28764" r="13740"/>
          <a:stretch/>
        </p:blipFill>
        <p:spPr>
          <a:xfrm>
            <a:off x="7181509" y="10959160"/>
            <a:ext cx="7767585" cy="3612763"/>
          </a:xfrm>
          <a:prstGeom prst="rect">
            <a:avLst/>
          </a:prstGeom>
        </p:spPr>
      </p:pic>
      <p:sp>
        <p:nvSpPr>
          <p:cNvPr id="20" name="직사각형 19">
            <a:extLst>
              <a:ext uri="{FF2B5EF4-FFF2-40B4-BE49-F238E27FC236}">
                <a16:creationId xmlns:a16="http://schemas.microsoft.com/office/drawing/2014/main" id="{884F4654-5710-01BC-CF2C-E3FDCC277B5F}"/>
              </a:ext>
            </a:extLst>
          </p:cNvPr>
          <p:cNvSpPr/>
          <p:nvPr/>
        </p:nvSpPr>
        <p:spPr>
          <a:xfrm>
            <a:off x="7874261" y="12696093"/>
            <a:ext cx="10230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l-GR" altLang="ko-KR" b="1" dirty="0">
                <a:solidFill>
                  <a:srgbClr val="65797C"/>
                </a:solidFill>
                <a:latin typeface="Noto Sans"/>
                <a:ea typeface="맑은 고딕" panose="020B0503020000020004" pitchFamily="50" charset="-127"/>
              </a:rPr>
              <a:t>β</a:t>
            </a:r>
            <a:r>
              <a:rPr lang="en-US" altLang="ko-KR" b="1" dirty="0">
                <a:solidFill>
                  <a:srgbClr val="65797C"/>
                </a:solidFill>
                <a:latin typeface="Noto Sans"/>
                <a:ea typeface="맑은 고딕" panose="020B0503020000020004" pitchFamily="50" charset="-127"/>
              </a:rPr>
              <a:t>-actin</a:t>
            </a:r>
            <a:endParaRPr lang="en-US" altLang="ko-KR" b="1" dirty="0">
              <a:solidFill>
                <a:srgbClr val="65797C"/>
              </a:solidFill>
              <a:latin typeface="Noto Sans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C5965965-4121-B036-D8E1-F4C5205C4E51}"/>
              </a:ext>
            </a:extLst>
          </p:cNvPr>
          <p:cNvSpPr/>
          <p:nvPr/>
        </p:nvSpPr>
        <p:spPr>
          <a:xfrm>
            <a:off x="7524707" y="7594500"/>
            <a:ext cx="5484375" cy="67093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AF069EB3-3273-C0AF-52D5-859CC484C5E2}"/>
              </a:ext>
            </a:extLst>
          </p:cNvPr>
          <p:cNvSpPr/>
          <p:nvPr/>
        </p:nvSpPr>
        <p:spPr>
          <a:xfrm>
            <a:off x="7565228" y="12545293"/>
            <a:ext cx="5500615" cy="67093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5177B21B-5A3A-ECCA-FBB7-4821C8DE0432}"/>
              </a:ext>
            </a:extLst>
          </p:cNvPr>
          <p:cNvSpPr/>
          <p:nvPr/>
        </p:nvSpPr>
        <p:spPr>
          <a:xfrm>
            <a:off x="210854" y="3456162"/>
            <a:ext cx="6751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b="1" dirty="0">
                <a:solidFill>
                  <a:srgbClr val="65797C"/>
                </a:solidFill>
                <a:latin typeface="Noto Sans"/>
              </a:rPr>
              <a:t>Set1</a:t>
            </a: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46375CA4-3C3E-B11E-69A8-07AC193F6688}"/>
              </a:ext>
            </a:extLst>
          </p:cNvPr>
          <p:cNvSpPr/>
          <p:nvPr/>
        </p:nvSpPr>
        <p:spPr>
          <a:xfrm>
            <a:off x="133282" y="8011704"/>
            <a:ext cx="6751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b="1" dirty="0">
                <a:solidFill>
                  <a:srgbClr val="65797C"/>
                </a:solidFill>
                <a:latin typeface="Noto Sans"/>
              </a:rPr>
              <a:t>Set2</a:t>
            </a: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630B3C79-7FDA-BA2B-2215-7626E1EEDBB8}"/>
              </a:ext>
            </a:extLst>
          </p:cNvPr>
          <p:cNvSpPr/>
          <p:nvPr/>
        </p:nvSpPr>
        <p:spPr>
          <a:xfrm>
            <a:off x="98727" y="11537187"/>
            <a:ext cx="6751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b="1" dirty="0">
                <a:solidFill>
                  <a:srgbClr val="65797C"/>
                </a:solidFill>
                <a:latin typeface="Noto Sans"/>
              </a:rPr>
              <a:t>Set3</a:t>
            </a:r>
          </a:p>
        </p:txBody>
      </p:sp>
    </p:spTree>
    <p:extLst>
      <p:ext uri="{BB962C8B-B14F-4D97-AF65-F5344CB8AC3E}">
        <p14:creationId xmlns:p14="http://schemas.microsoft.com/office/powerpoint/2010/main" val="25601756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테마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</TotalTime>
  <Words>67</Words>
  <Application>Microsoft Office PowerPoint</Application>
  <PresentationFormat>사용자 지정</PresentationFormat>
  <Paragraphs>29</Paragraphs>
  <Slides>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9" baseType="lpstr">
      <vt:lpstr>Aptos</vt:lpstr>
      <vt:lpstr>Aptos Display</vt:lpstr>
      <vt:lpstr>Arial</vt:lpstr>
      <vt:lpstr>Noto Sans</vt:lpstr>
      <vt:lpstr>Times New Roman</vt:lpstr>
      <vt:lpstr>Office 테마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 L</dc:creator>
  <cp:lastModifiedBy>S L</cp:lastModifiedBy>
  <cp:revision>2</cp:revision>
  <dcterms:created xsi:type="dcterms:W3CDTF">2025-12-02T14:12:51Z</dcterms:created>
  <dcterms:modified xsi:type="dcterms:W3CDTF">2025-12-04T05:48:23Z</dcterms:modified>
</cp:coreProperties>
</file>