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word/document.xml" ContentType="application/vnd.openxmlformats-officedocument.wordprocessingml.document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word/numbering.xml" ContentType="application/vnd.openxmlformats-officedocument.wordprocessingml.numbering+xml"/>
  <Override PartName="/word/styles.xml" ContentType="application/vnd.openxmlformats-officedocument.wordprocessingml.styles+xml"/>
  <Override PartName="/word/settings.xml" ContentType="application/vnd.openxmlformats-officedocument.wordprocessingml.settings+xml"/>
  <Override PartName="/word/webSettings.xml" ContentType="application/vnd.openxmlformats-officedocument.wordprocessingml.webSettings+xml"/>
  <Override PartName="/word/footnotes.xml" ContentType="application/vnd.openxmlformats-officedocument.wordprocessingml.footnotes+xml"/>
  <Override PartName="/word/endnotes.xml" ContentType="application/vnd.openxmlformats-officedocument.wordprocessingml.endnotes+xml"/>
  <Override PartName="/word/header1.xml" ContentType="application/vnd.openxmlformats-officedocument.wordprocessingml.header+xml"/>
  <Override PartName="/word/footer1.xml" ContentType="application/vnd.openxmlformats-officedocument.wordprocessingml.footer+xml"/>
  <Override PartName="/word/fontTable.xml" ContentType="application/vnd.openxmlformats-officedocument.wordprocessingml.fontTable+xml"/>
  <Override PartName="/word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word/document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word/document.xml><?xml version="1.0" encoding="utf-8"?>
<w:document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body>
    <w:p w14:paraId="052D24A9" w14:textId="77777777" w:rsidR="00B60FA9" w:rsidRPr="001123FE" w:rsidRDefault="00467A6D">
      <w:pPr>
        <w:rPr>
          <w:rFonts w:ascii="Times New Roman" w:hAnsi="Times New Roman" w:cs="Times New Roman"/>
          <w:b/>
          <w:bCs/>
          <w:sz w:val="24"/>
          <w:szCs w:val="24"/>
        </w:rPr>
      </w:pPr>
      <w:r w:rsidRPr="001123FE">
        <w:rPr>
          <w:rFonts w:ascii="Times New Roman" w:hAnsi="Times New Roman" w:cs="Times New Roman"/>
          <w:b/>
          <w:bCs/>
          <w:sz w:val="24"/>
          <w:szCs w:val="24"/>
        </w:rPr>
        <w:t>Supplemental material</w:t>
      </w:r>
    </w:p>
    <w:p w14:paraId="2FE416D3" w14:textId="131AA965" w:rsidR="00467A6D" w:rsidRPr="001123FE" w:rsidRDefault="00467A6D">
      <w:pPr>
        <w:rPr>
          <w:rFonts w:ascii="Times New Roman" w:hAnsi="Times New Roman" w:cs="Times New Roman"/>
          <w:sz w:val="24"/>
          <w:szCs w:val="24"/>
        </w:rPr>
      </w:pPr>
    </w:p>
    <w:p w14:paraId="1AEAA0C1" w14:textId="530A0D7E" w:rsidR="008C4F36" w:rsidRPr="001123FE" w:rsidRDefault="00E15E11" w:rsidP="7266977A">
      <w:pPr>
        <w:spacing w:after="0" w:line="240" w:lineRule="auto"/>
        <w:rPr>
          <w:rFonts w:ascii="Times New Roman" w:hAnsi="Times New Roman" w:cs="Times New Roman"/>
          <w:sz w:val="24"/>
          <w:szCs w:val="24"/>
          <w:lang w:val="en-GB"/>
        </w:rPr>
      </w:pPr>
      <w:r w:rsidRPr="001123FE">
        <w:rPr>
          <w:rFonts w:ascii="Times New Roman" w:hAnsi="Times New Roman" w:cs="Times New Roman"/>
          <w:sz w:val="24"/>
          <w:szCs w:val="24"/>
        </w:rPr>
        <w:t xml:space="preserve">Supplemental </w:t>
      </w:r>
      <w:r w:rsidR="001A6453" w:rsidRPr="001123FE">
        <w:rPr>
          <w:rFonts w:ascii="Times New Roman" w:hAnsi="Times New Roman" w:cs="Times New Roman"/>
          <w:sz w:val="24"/>
          <w:szCs w:val="24"/>
        </w:rPr>
        <w:t xml:space="preserve">table 1. </w:t>
      </w:r>
      <w:r w:rsidR="008C4F36" w:rsidRPr="001123FE">
        <w:rPr>
          <w:rFonts w:ascii="Times New Roman" w:hAnsi="Times New Roman" w:cs="Times New Roman"/>
          <w:sz w:val="24"/>
          <w:szCs w:val="24"/>
          <w:lang w:val="en-GB"/>
        </w:rPr>
        <w:t xml:space="preserve">Intensity of </w:t>
      </w:r>
      <w:r w:rsidR="00C857DB" w:rsidRPr="001123FE">
        <w:rPr>
          <w:rFonts w:ascii="Times New Roman" w:hAnsi="Times New Roman" w:cs="Times New Roman"/>
          <w:sz w:val="24"/>
          <w:szCs w:val="24"/>
          <w:lang w:val="en-GB"/>
        </w:rPr>
        <w:t xml:space="preserve">heavy </w:t>
      </w:r>
      <w:r w:rsidR="008C4F36" w:rsidRPr="001123FE">
        <w:rPr>
          <w:rFonts w:ascii="Times New Roman" w:hAnsi="Times New Roman" w:cs="Times New Roman"/>
          <w:sz w:val="24"/>
          <w:szCs w:val="24"/>
          <w:lang w:val="en-GB"/>
        </w:rPr>
        <w:t>peptides used for SRM quantitation</w:t>
      </w:r>
    </w:p>
    <w:tbl>
      <w:tblPr>
        <w:tblW w:w="6480" w:type="dxa"/>
        <w:tblCellMar>
          <w:left w:w="70" w:type="dxa"/>
          <w:right w:w="70" w:type="dxa"/>
        </w:tblCellMar>
        <w:tblLook w:val="04A0" w:firstRow="1" w:lastRow="0" w:firstColumn="1" w:lastColumn="0" w:noHBand="0" w:noVBand="1"/>
      </w:tblPr>
      <w:tblGrid>
        <w:gridCol w:w="2500"/>
        <w:gridCol w:w="2400"/>
        <w:gridCol w:w="1580"/>
      </w:tblGrid>
      <w:tr w:rsidR="00840B4B" w:rsidRPr="005624E2" w14:paraId="105724F6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E4EAADC" w14:textId="77777777" w:rsidR="00866773" w:rsidRPr="00717B16" w:rsidRDefault="00866773" w:rsidP="005624E2">
            <w:pPr>
              <w:spacing w:after="0" w:line="240" w:lineRule="auto"/>
              <w:rPr>
                <w:rFonts w:ascii="Calibri" w:eastAsia="Times New Roman" w:hAnsi="Calibri" w:cs="Calibri"/>
                <w:b/>
                <w:bCs/>
                <w:color w:val="000000"/>
                <w:lang w:eastAsia="sv-SE"/>
              </w:rPr>
            </w:pPr>
          </w:p>
          <w:p w14:paraId="40748C5C" w14:textId="77B6790C" w:rsidR="005624E2" w:rsidRPr="00717B16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b/>
                <w:bCs/>
                <w:color w:val="000000"/>
                <w:lang w:val="sv-SE" w:eastAsia="sv-SE"/>
              </w:rPr>
            </w:pPr>
            <w:r w:rsidRPr="00717B16">
              <w:rPr>
                <w:rFonts w:ascii="Calibri" w:eastAsia="Times New Roman" w:hAnsi="Calibri" w:cs="Calibri"/>
                <w:b/>
                <w:bCs/>
                <w:color w:val="000000"/>
                <w:lang w:val="sv-SE" w:eastAsia="sv-SE"/>
              </w:rPr>
              <w:t xml:space="preserve">Peptide 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523978D1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charge ++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1DCD800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charge +++</w:t>
            </w:r>
          </w:p>
        </w:tc>
      </w:tr>
      <w:tr w:rsidR="00840B4B" w:rsidRPr="005624E2" w14:paraId="24078E81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7A31A43E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 xml:space="preserve">Versican 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5D76DC2D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33E99BB7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3FACA611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50F2A83B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LLASDAGLYR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82CB036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23466924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3570B3C0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</w:tr>
      <w:tr w:rsidR="00840B4B" w:rsidRPr="005624E2" w14:paraId="2B492D65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5D6BA16E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Decorin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51CEF34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42114321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2F23A8CE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315F3E74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VPGGLAEHK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DEBBBE9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1352573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4794B655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1667573</w:t>
            </w:r>
          </w:p>
        </w:tc>
      </w:tr>
      <w:tr w:rsidR="00840B4B" w:rsidRPr="005624E2" w14:paraId="0F4B1D40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60FBD15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 xml:space="preserve">Syndecan 2 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4D584BB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E51B2F5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2E3FF24A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4FADD539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VETTTLNIQNK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5AD9D5A8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6998996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71E661B9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</w:tr>
      <w:tr w:rsidR="00840B4B" w:rsidRPr="005624E2" w14:paraId="0BC27421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63ED2ED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 xml:space="preserve">Glypican 1 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132ECA55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514D881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21B8F595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3DEDD05C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VNPQGPGPEEK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75F2001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2428670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475BA440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</w:tr>
      <w:tr w:rsidR="00840B4B" w:rsidRPr="005624E2" w14:paraId="13BF922C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4FB20FCC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SHAELETALR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7D14E790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2531400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6047314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1478018</w:t>
            </w:r>
          </w:p>
        </w:tc>
      </w:tr>
      <w:tr w:rsidR="00840B4B" w:rsidRPr="005624E2" w14:paraId="2134671C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37575589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 xml:space="preserve">Biglycan 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C794169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42CF2E6A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438C26E1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72646566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VPSGLPDLK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1092FE28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6412563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722D00FF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</w:tr>
      <w:tr w:rsidR="00840B4B" w:rsidRPr="005624E2" w14:paraId="2108C3C7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72BC6379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 xml:space="preserve">Aggrecan 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4040FBB6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18055E8B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32DE565D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84B757E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YPIVSPR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31E75890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31933118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133D5479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</w:tr>
      <w:tr w:rsidR="00840B4B" w:rsidRPr="005624E2" w14:paraId="5B747D30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16A3EE4D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 xml:space="preserve">Agrin 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9F9C283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DA7DA74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2FA57DEE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1EF38DC1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SELFGETAR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091ED80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25987664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7950E671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</w:tr>
      <w:tr w:rsidR="00840B4B" w:rsidRPr="005624E2" w14:paraId="34048950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7ADCE2A8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CD44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6F04703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4AE0FADB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74187CA4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D148F2A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FAGVFHVEK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8C51494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3258855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BB32ED6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1490365</w:t>
            </w:r>
          </w:p>
        </w:tc>
      </w:tr>
      <w:tr w:rsidR="00840B4B" w:rsidRPr="005624E2" w14:paraId="711AD551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A72828E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 xml:space="preserve">Glypican 4 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46077FD7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8C0376B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5E6624BC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D766F46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NDAPLHEINGDHLK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3397AB2B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10591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5C8E692F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177166</w:t>
            </w:r>
          </w:p>
        </w:tc>
      </w:tr>
      <w:tr w:rsidR="00840B4B" w:rsidRPr="005624E2" w14:paraId="26CCBAFD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F9C3962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CSPG 4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77522C74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68065C3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4C197AF3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172E4AE3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ASEAVEDTFR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5FBAB2C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13079808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2E2A67B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</w:tr>
      <w:tr w:rsidR="00840B4B" w:rsidRPr="005624E2" w14:paraId="67C380BD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88E93F3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Collagen XII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0CE8952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E7709E5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0AAA38ED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522EB7E3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TEFNLNQYYQR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5516883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1369296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7F235CC0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</w:tr>
      <w:tr w:rsidR="00840B4B" w:rsidRPr="005624E2" w14:paraId="504E804B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3F568349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 xml:space="preserve">Collagen XV 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74F76148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515BF839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07714152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E9C9210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TADTAVTGLASPLSTGK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79C6155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6193447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154EB48D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52429</w:t>
            </w:r>
          </w:p>
        </w:tc>
      </w:tr>
      <w:tr w:rsidR="00840B4B" w:rsidRPr="005624E2" w14:paraId="73B45D44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1EE38DD4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 xml:space="preserve">Perlecan 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1AC4C9D8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0A80366B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675319A3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96AF4F5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FDAGSGMATIR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47445390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15089664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3469F1E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</w:tr>
      <w:tr w:rsidR="00840B4B" w:rsidRPr="005624E2" w14:paraId="3FE2508A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7A0B76F3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Glypican 6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4DF4855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24E6A8B1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2EA8CEDB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838877C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TFVQGLTVGR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5BB29994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26297962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DBAB46E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</w:tr>
      <w:tr w:rsidR="00840B4B" w:rsidRPr="005624E2" w14:paraId="3981E0C0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1D147ACE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Syndecan 1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35B8031C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6F5C0D94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Times New Roman" w:eastAsia="Times New Roman" w:hAnsi="Times New Roman" w:cs="Times New Roman"/>
                <w:sz w:val="20"/>
                <w:szCs w:val="20"/>
                <w:lang w:val="sv-SE" w:eastAsia="sv-SE"/>
              </w:rPr>
            </w:pPr>
          </w:p>
        </w:tc>
      </w:tr>
      <w:tr w:rsidR="00840B4B" w:rsidRPr="005624E2" w14:paraId="4C29D38A" w14:textId="77777777" w:rsidTr="005624E2">
        <w:trPr>
          <w:trHeight w:val="300"/>
        </w:trPr>
        <w:tc>
          <w:tcPr>
            <w:tcW w:w="25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4697F480" w14:textId="77777777" w:rsidR="005624E2" w:rsidRPr="005624E2" w:rsidRDefault="005624E2" w:rsidP="005624E2">
            <w:pPr>
              <w:spacing w:after="0" w:line="240" w:lineRule="auto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EGEAVVLPEVEPGLTAR</w:t>
            </w:r>
          </w:p>
        </w:tc>
        <w:tc>
          <w:tcPr>
            <w:tcW w:w="240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4E8BA8AB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2598369</w:t>
            </w:r>
          </w:p>
        </w:tc>
        <w:tc>
          <w:tcPr>
            <w:tcW w:w="1580" w:type="dxa"/>
            <w:tcBorders>
              <w:top w:val="nil"/>
              <w:left w:val="nil"/>
              <w:bottom w:val="nil"/>
              <w:right w:val="nil"/>
            </w:tcBorders>
            <w:noWrap/>
            <w:vAlign w:val="bottom"/>
            <w:hideMark/>
          </w:tcPr>
          <w:p w14:paraId="5ED27D9D" w14:textId="77777777" w:rsidR="005624E2" w:rsidRPr="005624E2" w:rsidRDefault="005624E2" w:rsidP="00717B16">
            <w:pPr>
              <w:spacing w:after="0" w:line="240" w:lineRule="auto"/>
              <w:jc w:val="center"/>
              <w:rPr>
                <w:rFonts w:ascii="Calibri" w:eastAsia="Times New Roman" w:hAnsi="Calibri" w:cs="Calibri"/>
                <w:color w:val="000000"/>
                <w:lang w:val="sv-SE" w:eastAsia="sv-SE"/>
              </w:rPr>
            </w:pPr>
            <w:r w:rsidRPr="005624E2">
              <w:rPr>
                <w:rFonts w:ascii="Calibri" w:eastAsia="Times New Roman" w:hAnsi="Calibri" w:cs="Calibri"/>
                <w:color w:val="000000"/>
                <w:lang w:val="sv-SE" w:eastAsia="sv-SE"/>
              </w:rPr>
              <w:t>53267</w:t>
            </w:r>
          </w:p>
        </w:tc>
      </w:tr>
    </w:tbl>
    <w:p w14:paraId="3F150C1D" w14:textId="1432AEB5" w:rsidR="00467A6D" w:rsidRPr="00B06CA6" w:rsidRDefault="00467A6D" w:rsidP="2E61D7E8">
      <w:pPr>
        <w:jc w:val="both"/>
        <w:rPr>
          <w:rFonts w:ascii="Times New Roman" w:hAnsi="Times New Roman" w:cs="Times New Roman"/>
          <w:sz w:val="24"/>
          <w:szCs w:val="24"/>
          <w:lang w:val="en-GB"/>
        </w:rPr>
      </w:pPr>
    </w:p>
    <w:p w14:paraId="21C87DC7" w14:textId="0CDEB9DA" w:rsidR="008C4F36" w:rsidRPr="0006541A" w:rsidRDefault="008C4F36" w:rsidP="6A36EB59">
      <w:pPr>
        <w:rPr>
          <w:rStyle w:val="eop"/>
          <w:rFonts w:ascii="Times New Roman" w:hAnsi="Times New Roman" w:cs="Times New Roman"/>
          <w:color w:val="000000"/>
          <w:sz w:val="24"/>
          <w:szCs w:val="24"/>
          <w:shd w:val="clear" w:color="auto" w:fill="FFFFFF"/>
        </w:rPr>
      </w:pPr>
      <w:r w:rsidRPr="0006541A">
        <w:rPr>
          <w:rStyle w:val="normaltextrun"/>
          <w:rFonts w:ascii="Times New Roman" w:hAnsi="Times New Roman" w:cs="Times New Roman"/>
          <w:color w:val="000000"/>
          <w:sz w:val="24"/>
          <w:szCs w:val="24"/>
          <w:shd w:val="clear" w:color="auto" w:fill="FFFFFF"/>
          <w:lang w:val="en-GB"/>
        </w:rPr>
        <w:t xml:space="preserve">The intensity </w:t>
      </w:r>
      <w:r w:rsidR="00863579" w:rsidRPr="0006541A">
        <w:rPr>
          <w:rStyle w:val="normaltextrun"/>
          <w:rFonts w:ascii="Times New Roman" w:hAnsi="Times New Roman" w:cs="Times New Roman"/>
          <w:color w:val="000000"/>
          <w:sz w:val="24"/>
          <w:szCs w:val="24"/>
          <w:shd w:val="clear" w:color="auto" w:fill="FFFFFF"/>
          <w:lang w:val="en-GB"/>
        </w:rPr>
        <w:t>of 200</w:t>
      </w:r>
      <w:r w:rsidRPr="0006541A">
        <w:rPr>
          <w:rStyle w:val="normaltextrun"/>
          <w:rFonts w:ascii="Times New Roman" w:hAnsi="Times New Roman" w:cs="Times New Roman"/>
          <w:color w:val="000000"/>
          <w:sz w:val="24"/>
          <w:szCs w:val="24"/>
          <w:shd w:val="clear" w:color="auto" w:fill="FFFFFF"/>
          <w:lang w:val="en-GB"/>
        </w:rPr>
        <w:t xml:space="preserve"> </w:t>
      </w:r>
      <w:r w:rsidR="00863579" w:rsidRPr="0006541A">
        <w:rPr>
          <w:rStyle w:val="normaltextrun"/>
          <w:rFonts w:ascii="Times New Roman" w:hAnsi="Times New Roman" w:cs="Times New Roman"/>
          <w:color w:val="000000"/>
          <w:sz w:val="24"/>
          <w:szCs w:val="24"/>
          <w:shd w:val="clear" w:color="auto" w:fill="FFFFFF"/>
          <w:lang w:val="en-GB"/>
        </w:rPr>
        <w:t>femtomole</w:t>
      </w:r>
      <w:r w:rsidRPr="0006541A">
        <w:rPr>
          <w:rStyle w:val="normaltextrun"/>
          <w:rFonts w:ascii="Times New Roman" w:hAnsi="Times New Roman" w:cs="Times New Roman"/>
          <w:color w:val="000000"/>
          <w:sz w:val="24"/>
          <w:szCs w:val="24"/>
          <w:shd w:val="clear" w:color="auto" w:fill="FFFFFF"/>
          <w:lang w:val="en-GB"/>
        </w:rPr>
        <w:t xml:space="preserve"> peptides injected for quanti</w:t>
      </w:r>
      <w:r w:rsidR="0006541A" w:rsidRPr="0006541A">
        <w:rPr>
          <w:rStyle w:val="normaltextrun"/>
          <w:rFonts w:ascii="Times New Roman" w:hAnsi="Times New Roman" w:cs="Times New Roman"/>
          <w:color w:val="000000"/>
          <w:sz w:val="24"/>
          <w:szCs w:val="24"/>
          <w:shd w:val="clear" w:color="auto" w:fill="FFFFFF"/>
          <w:lang w:val="en-GB"/>
        </w:rPr>
        <w:t>fic</w:t>
      </w:r>
      <w:r w:rsidRPr="0006541A">
        <w:rPr>
          <w:rStyle w:val="normaltextrun"/>
          <w:rFonts w:ascii="Times New Roman" w:hAnsi="Times New Roman" w:cs="Times New Roman"/>
          <w:color w:val="000000"/>
          <w:sz w:val="24"/>
          <w:szCs w:val="24"/>
          <w:shd w:val="clear" w:color="auto" w:fill="FFFFFF"/>
          <w:lang w:val="en-GB"/>
        </w:rPr>
        <w:t xml:space="preserve">ation of </w:t>
      </w:r>
      <w:r w:rsidR="00207AA2" w:rsidRPr="0006541A">
        <w:rPr>
          <w:rStyle w:val="normaltextrun"/>
          <w:rFonts w:ascii="Times New Roman" w:hAnsi="Times New Roman" w:cs="Times New Roman"/>
          <w:color w:val="000000"/>
          <w:sz w:val="24"/>
          <w:szCs w:val="24"/>
          <w:shd w:val="clear" w:color="auto" w:fill="FFFFFF"/>
          <w:lang w:val="en-GB"/>
        </w:rPr>
        <w:t>proteoglycans</w:t>
      </w:r>
      <w:r w:rsidRPr="0006541A">
        <w:rPr>
          <w:rStyle w:val="normaltextrun"/>
          <w:rFonts w:ascii="Times New Roman" w:hAnsi="Times New Roman" w:cs="Times New Roman"/>
          <w:color w:val="000000"/>
          <w:sz w:val="24"/>
          <w:szCs w:val="24"/>
          <w:shd w:val="clear" w:color="auto" w:fill="FFFFFF"/>
          <w:lang w:val="en-GB"/>
        </w:rPr>
        <w:t xml:space="preserve"> in the </w:t>
      </w:r>
      <w:r w:rsidR="4DC3E187" w:rsidRPr="0006541A">
        <w:rPr>
          <w:rStyle w:val="normaltextrun"/>
          <w:rFonts w:ascii="Times New Roman" w:hAnsi="Times New Roman" w:cs="Times New Roman"/>
          <w:color w:val="000000"/>
          <w:sz w:val="24"/>
          <w:szCs w:val="24"/>
          <w:shd w:val="clear" w:color="auto" w:fill="FFFFFF"/>
          <w:lang w:val="en-GB"/>
        </w:rPr>
        <w:t>cell culture preparations</w:t>
      </w:r>
      <w:r w:rsidR="0006541A">
        <w:rPr>
          <w:rStyle w:val="normaltextrun"/>
          <w:rFonts w:ascii="Times New Roman" w:hAnsi="Times New Roman" w:cs="Times New Roman"/>
          <w:color w:val="000000"/>
          <w:sz w:val="24"/>
          <w:szCs w:val="24"/>
          <w:shd w:val="clear" w:color="auto" w:fill="FFFFFF"/>
          <w:lang w:val="en-GB"/>
        </w:rPr>
        <w:t>.</w:t>
      </w:r>
      <w:r w:rsidRPr="0006541A">
        <w:rPr>
          <w:rStyle w:val="eop"/>
          <w:rFonts w:ascii="Times New Roman" w:hAnsi="Times New Roman" w:cs="Times New Roman"/>
          <w:color w:val="000000"/>
          <w:sz w:val="24"/>
          <w:szCs w:val="24"/>
          <w:shd w:val="clear" w:color="auto" w:fill="FFFFFF"/>
        </w:rPr>
        <w:t> </w:t>
      </w:r>
    </w:p>
    <w:p w14:paraId="5CCECBF0" w14:textId="395F8D9C" w:rsidR="00EC3234" w:rsidRPr="0006541A" w:rsidRDefault="00467A6D" w:rsidP="6A36EB59">
      <w:pPr>
        <w:rPr>
          <w:rFonts w:ascii="Times New Roman" w:hAnsi="Times New Roman" w:cs="Times New Roman"/>
          <w:sz w:val="24"/>
          <w:szCs w:val="24"/>
        </w:rPr>
      </w:pPr>
      <w:r w:rsidRPr="0006541A">
        <w:rPr>
          <w:rFonts w:ascii="Times New Roman" w:hAnsi="Times New Roman" w:cs="Times New Roman"/>
          <w:sz w:val="24"/>
          <w:szCs w:val="24"/>
        </w:rPr>
        <w:br w:type="page"/>
      </w:r>
    </w:p>
    <w:p w14:paraId="49D2BEF7" w14:textId="17133A23" w:rsidR="00467A6D" w:rsidRDefault="005E2C96" w:rsidP="6A36EB59">
      <w:pPr>
        <w:rPr>
          <w:rFonts w:ascii="Times New Roman" w:hAnsi="Times New Roman" w:cs="Times New Roman"/>
          <w:sz w:val="24"/>
          <w:szCs w:val="24"/>
        </w:rPr>
      </w:pPr>
      <w:r w:rsidRPr="00B92938">
        <w:rPr>
          <w:rFonts w:ascii="Times New Roman" w:hAnsi="Times New Roman" w:cs="Times New Roman"/>
          <w:b/>
          <w:bCs/>
          <w:sz w:val="24"/>
          <w:szCs w:val="24"/>
        </w:rPr>
        <w:lastRenderedPageBreak/>
        <w:t xml:space="preserve">Supplemental </w:t>
      </w:r>
      <w:r w:rsidR="37E2314A" w:rsidRPr="00B92938">
        <w:rPr>
          <w:rFonts w:ascii="Times New Roman" w:hAnsi="Times New Roman" w:cs="Times New Roman"/>
          <w:b/>
          <w:bCs/>
          <w:sz w:val="24"/>
          <w:szCs w:val="24"/>
        </w:rPr>
        <w:t xml:space="preserve">Figure </w:t>
      </w:r>
      <w:r w:rsidR="00E15E11" w:rsidRPr="00B92938">
        <w:rPr>
          <w:rFonts w:ascii="Times New Roman" w:hAnsi="Times New Roman" w:cs="Times New Roman"/>
          <w:b/>
          <w:bCs/>
          <w:sz w:val="24"/>
          <w:szCs w:val="24"/>
        </w:rPr>
        <w:t>S</w:t>
      </w:r>
      <w:r w:rsidR="336EC784" w:rsidRPr="00B92938">
        <w:rPr>
          <w:rFonts w:ascii="Times New Roman" w:hAnsi="Times New Roman" w:cs="Times New Roman"/>
          <w:b/>
          <w:bCs/>
          <w:sz w:val="24"/>
          <w:szCs w:val="24"/>
        </w:rPr>
        <w:t>1</w:t>
      </w:r>
      <w:r w:rsidR="00E15E11" w:rsidRPr="00B92938">
        <w:rPr>
          <w:rFonts w:ascii="Times New Roman" w:hAnsi="Times New Roman" w:cs="Times New Roman"/>
          <w:sz w:val="24"/>
          <w:szCs w:val="24"/>
        </w:rPr>
        <w:t>.</w:t>
      </w:r>
      <w:r w:rsidR="336EC784" w:rsidRPr="00B92938">
        <w:rPr>
          <w:rFonts w:ascii="Times New Roman" w:hAnsi="Times New Roman" w:cs="Times New Roman"/>
          <w:sz w:val="24"/>
          <w:szCs w:val="24"/>
        </w:rPr>
        <w:t xml:space="preserve"> HPLC chromatogram of derivatized heparan sulfate </w:t>
      </w:r>
      <w:r w:rsidR="683293C1" w:rsidRPr="00B92938">
        <w:rPr>
          <w:rFonts w:ascii="Times New Roman" w:hAnsi="Times New Roman" w:cs="Times New Roman"/>
          <w:sz w:val="24"/>
          <w:szCs w:val="24"/>
        </w:rPr>
        <w:t>disaccharides</w:t>
      </w:r>
      <w:r w:rsidR="00D84858" w:rsidRPr="00B92938">
        <w:rPr>
          <w:rFonts w:ascii="Times New Roman" w:hAnsi="Times New Roman" w:cs="Times New Roman"/>
          <w:sz w:val="24"/>
          <w:szCs w:val="24"/>
        </w:rPr>
        <w:t xml:space="preserve"> from</w:t>
      </w:r>
      <w:r w:rsidR="00E35FC3" w:rsidRPr="00B92938">
        <w:rPr>
          <w:rFonts w:ascii="Times New Roman" w:hAnsi="Times New Roman" w:cs="Times New Roman"/>
          <w:sz w:val="24"/>
          <w:szCs w:val="24"/>
        </w:rPr>
        <w:t xml:space="preserve"> </w:t>
      </w:r>
      <w:r w:rsidR="0006541A">
        <w:rPr>
          <w:rFonts w:ascii="Times New Roman" w:hAnsi="Times New Roman" w:cs="Times New Roman"/>
          <w:sz w:val="24"/>
          <w:szCs w:val="24"/>
        </w:rPr>
        <w:t xml:space="preserve">representative control and </w:t>
      </w:r>
      <w:r w:rsidR="00E35FC3" w:rsidRPr="00B92938">
        <w:rPr>
          <w:rFonts w:ascii="Times New Roman" w:hAnsi="Times New Roman" w:cs="Times New Roman"/>
          <w:sz w:val="24"/>
          <w:szCs w:val="24"/>
        </w:rPr>
        <w:t>COPD</w:t>
      </w:r>
      <w:r w:rsidR="00D84858" w:rsidRPr="00B92938">
        <w:rPr>
          <w:rFonts w:ascii="Times New Roman" w:hAnsi="Times New Roman" w:cs="Times New Roman"/>
          <w:sz w:val="24"/>
          <w:szCs w:val="24"/>
        </w:rPr>
        <w:t xml:space="preserve"> Gold </w:t>
      </w:r>
      <w:r w:rsidR="0006541A">
        <w:rPr>
          <w:rFonts w:ascii="Times New Roman" w:hAnsi="Times New Roman" w:cs="Times New Roman"/>
          <w:sz w:val="24"/>
          <w:szCs w:val="24"/>
        </w:rPr>
        <w:t xml:space="preserve">stage </w:t>
      </w:r>
      <w:r w:rsidR="00DB0EFC" w:rsidRPr="00B92938">
        <w:rPr>
          <w:rFonts w:ascii="Times New Roman" w:hAnsi="Times New Roman" w:cs="Times New Roman"/>
          <w:sz w:val="24"/>
          <w:szCs w:val="24"/>
        </w:rPr>
        <w:t>IV</w:t>
      </w:r>
      <w:r w:rsidR="00D84858" w:rsidRPr="00B92938">
        <w:rPr>
          <w:rFonts w:ascii="Times New Roman" w:hAnsi="Times New Roman" w:cs="Times New Roman"/>
          <w:sz w:val="24"/>
          <w:szCs w:val="24"/>
        </w:rPr>
        <w:t xml:space="preserve"> patient</w:t>
      </w:r>
      <w:r w:rsidR="00BA666B">
        <w:rPr>
          <w:rFonts w:ascii="Times New Roman" w:hAnsi="Times New Roman" w:cs="Times New Roman"/>
          <w:sz w:val="24"/>
          <w:szCs w:val="24"/>
        </w:rPr>
        <w:t>.</w:t>
      </w:r>
    </w:p>
    <w:p w14:paraId="347A6EEB" w14:textId="77777777" w:rsidR="00BA666B" w:rsidRPr="00B92938" w:rsidRDefault="00BA666B" w:rsidP="6A36EB59">
      <w:pPr>
        <w:rPr>
          <w:rFonts w:ascii="Times New Roman" w:hAnsi="Times New Roman" w:cs="Times New Roman"/>
          <w:sz w:val="24"/>
          <w:szCs w:val="24"/>
        </w:rPr>
      </w:pPr>
    </w:p>
    <w:p w14:paraId="64EE209E" w14:textId="07C459B5" w:rsidR="00467A6D" w:rsidRPr="00E35FC3" w:rsidRDefault="00DF0834" w:rsidP="2E61D7E8">
      <w:r>
        <w:rPr>
          <w:noProof/>
        </w:rPr>
        <w:drawing>
          <wp:inline distT="0" distB="0" distL="0" distR="0" wp14:anchorId="12B21893" wp14:editId="36EF8BD9">
            <wp:extent cx="5760204" cy="5059712"/>
            <wp:effectExtent l="0" t="0" r="5715" b="0"/>
            <wp:docPr id="274373691" name="Graphic 1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274373691" name=""/>
                    <pic:cNvPicPr/>
                  </pic:nvPicPr>
                  <pic:blipFill rotWithShape="1">
                    <a:blip r:embed="rId11">
                      <a:extLst>
                        <a:ext uri="{96DAC541-7B7A-43D3-8B79-37D633B846F1}">
                          <asvg:svgBlip xmlns:asvg="http://schemas.microsoft.com/office/drawing/2016/SVG/main" r:embed="rId12"/>
                        </a:ext>
                      </a:extLst>
                    </a:blip>
                    <a:srcRect t="4098" b="35090"/>
                    <a:stretch/>
                  </pic:blipFill>
                  <pic:spPr bwMode="auto">
                    <a:xfrm>
                      <a:off x="0" y="0"/>
                      <a:ext cx="5760720" cy="5060165"/>
                    </a:xfrm>
                    <a:prstGeom prst="rect">
                      <a:avLst/>
                    </a:prstGeom>
                    <a:ln>
                      <a:noFill/>
                    </a:ln>
                    <a:extLst>
                      <a:ext uri="{53640926-AAD7-44D8-BBD7-CCE9431645EC}">
                        <a14:shadowObscured xmlns:a14="http://schemas.microsoft.com/office/drawing/2010/main"/>
                      </a:ext>
                    </a:extLst>
                  </pic:spPr>
                </pic:pic>
              </a:graphicData>
            </a:graphic>
          </wp:inline>
        </w:drawing>
      </w:r>
    </w:p>
    <w:p w14:paraId="6C257F84" w14:textId="77777777" w:rsidR="0006541A" w:rsidRDefault="0006541A" w:rsidP="0006541A">
      <w:pPr>
        <w:jc w:val="both"/>
        <w:rPr>
          <w:b/>
        </w:rPr>
      </w:pPr>
    </w:p>
    <w:p w14:paraId="69F7B7C4" w14:textId="17D552F9" w:rsidR="0006541A" w:rsidRPr="0006541A" w:rsidRDefault="0006541A" w:rsidP="0006541A">
      <w:pPr>
        <w:jc w:val="both"/>
        <w:rPr>
          <w:rFonts w:ascii="Times New Roman" w:hAnsi="Times New Roman" w:cs="Times New Roman"/>
          <w:b/>
          <w:sz w:val="24"/>
          <w:szCs w:val="24"/>
        </w:rPr>
      </w:pPr>
      <w:r w:rsidRPr="0006541A">
        <w:rPr>
          <w:rFonts w:ascii="Times New Roman" w:hAnsi="Times New Roman" w:cs="Times New Roman"/>
          <w:b/>
          <w:sz w:val="24"/>
          <w:szCs w:val="24"/>
        </w:rPr>
        <w:t>Supplementary Figure S</w:t>
      </w:r>
      <w:r>
        <w:rPr>
          <w:rFonts w:ascii="Times New Roman" w:hAnsi="Times New Roman" w:cs="Times New Roman"/>
          <w:b/>
          <w:sz w:val="24"/>
          <w:szCs w:val="24"/>
        </w:rPr>
        <w:t>1</w:t>
      </w:r>
      <w:r w:rsidRPr="0006541A">
        <w:rPr>
          <w:rFonts w:ascii="Times New Roman" w:hAnsi="Times New Roman" w:cs="Times New Roman"/>
          <w:b/>
          <w:sz w:val="24"/>
          <w:szCs w:val="24"/>
        </w:rPr>
        <w:t xml:space="preserve"> – Separation and quantification of HS disaccharides</w:t>
      </w:r>
    </w:p>
    <w:p w14:paraId="5F51CC64" w14:textId="4AAFBD2D" w:rsidR="0006541A" w:rsidRDefault="0006541A" w:rsidP="0006541A">
      <w:pPr>
        <w:widowControl w:val="0"/>
        <w:autoSpaceDE w:val="0"/>
        <w:autoSpaceDN w:val="0"/>
        <w:adjustRightInd w:val="0"/>
        <w:jc w:val="both"/>
        <w:rPr>
          <w:rFonts w:ascii="Times New Roman" w:hAnsi="Times New Roman" w:cs="Times New Roman"/>
          <w:sz w:val="24"/>
          <w:szCs w:val="24"/>
        </w:rPr>
      </w:pPr>
      <w:r w:rsidRPr="0006541A">
        <w:rPr>
          <w:rFonts w:ascii="Times New Roman" w:hAnsi="Times New Roman" w:cs="Times New Roman"/>
          <w:b/>
          <w:bCs/>
          <w:sz w:val="24"/>
          <w:szCs w:val="24"/>
        </w:rPr>
        <w:t>Top panel</w:t>
      </w:r>
      <w:r>
        <w:rPr>
          <w:rFonts w:ascii="Times New Roman" w:hAnsi="Times New Roman" w:cs="Times New Roman"/>
          <w:sz w:val="24"/>
          <w:szCs w:val="24"/>
        </w:rPr>
        <w:t xml:space="preserve"> - elution of HS disaccharide standards. </w:t>
      </w:r>
      <w:r w:rsidRPr="0006541A">
        <w:rPr>
          <w:rFonts w:ascii="Times New Roman" w:hAnsi="Times New Roman" w:cs="Times New Roman"/>
          <w:sz w:val="24"/>
          <w:szCs w:val="24"/>
        </w:rPr>
        <w:t xml:space="preserve">Heparinase I, II and III-generated disaccharides </w:t>
      </w:r>
      <w:r>
        <w:rPr>
          <w:rFonts w:ascii="Times New Roman" w:hAnsi="Times New Roman" w:cs="Times New Roman"/>
          <w:sz w:val="24"/>
          <w:szCs w:val="24"/>
        </w:rPr>
        <w:t>f</w:t>
      </w:r>
      <w:r w:rsidRPr="0006541A">
        <w:rPr>
          <w:rFonts w:ascii="Times New Roman" w:hAnsi="Times New Roman" w:cs="Times New Roman"/>
          <w:sz w:val="24"/>
          <w:szCs w:val="24"/>
        </w:rPr>
        <w:t xml:space="preserve">rom </w:t>
      </w:r>
      <w:r>
        <w:rPr>
          <w:rFonts w:ascii="Times New Roman" w:hAnsi="Times New Roman" w:cs="Times New Roman"/>
          <w:sz w:val="24"/>
          <w:szCs w:val="24"/>
        </w:rPr>
        <w:t>distal lung tissue from representative COPD patient (</w:t>
      </w:r>
      <w:r w:rsidRPr="0006541A">
        <w:rPr>
          <w:rFonts w:ascii="Times New Roman" w:hAnsi="Times New Roman" w:cs="Times New Roman"/>
          <w:b/>
          <w:bCs/>
          <w:sz w:val="24"/>
          <w:szCs w:val="24"/>
        </w:rPr>
        <w:t>middle panel</w:t>
      </w:r>
      <w:r>
        <w:rPr>
          <w:rFonts w:ascii="Times New Roman" w:hAnsi="Times New Roman" w:cs="Times New Roman"/>
          <w:sz w:val="24"/>
          <w:szCs w:val="24"/>
        </w:rPr>
        <w:t xml:space="preserve">) and </w:t>
      </w:r>
      <w:r w:rsidRPr="0006541A">
        <w:rPr>
          <w:rFonts w:ascii="Times New Roman" w:hAnsi="Times New Roman" w:cs="Times New Roman"/>
          <w:sz w:val="24"/>
          <w:szCs w:val="24"/>
        </w:rPr>
        <w:t xml:space="preserve">control </w:t>
      </w:r>
      <w:r>
        <w:rPr>
          <w:rFonts w:ascii="Times New Roman" w:hAnsi="Times New Roman" w:cs="Times New Roman"/>
          <w:sz w:val="24"/>
          <w:szCs w:val="24"/>
        </w:rPr>
        <w:t>(</w:t>
      </w:r>
      <w:r w:rsidRPr="0006541A">
        <w:rPr>
          <w:rFonts w:ascii="Times New Roman" w:hAnsi="Times New Roman" w:cs="Times New Roman"/>
          <w:b/>
          <w:bCs/>
          <w:sz w:val="24"/>
          <w:szCs w:val="24"/>
        </w:rPr>
        <w:t>bottom panel</w:t>
      </w:r>
      <w:r>
        <w:rPr>
          <w:rFonts w:ascii="Times New Roman" w:hAnsi="Times New Roman" w:cs="Times New Roman"/>
          <w:sz w:val="24"/>
          <w:szCs w:val="24"/>
        </w:rPr>
        <w:t xml:space="preserve">) were AMAC labelled and </w:t>
      </w:r>
      <w:r w:rsidRPr="0006541A">
        <w:rPr>
          <w:rFonts w:ascii="Times New Roman" w:hAnsi="Times New Roman" w:cs="Times New Roman"/>
          <w:sz w:val="24"/>
          <w:szCs w:val="24"/>
        </w:rPr>
        <w:t xml:space="preserve">separated by </w:t>
      </w:r>
      <w:r w:rsidRPr="0006541A">
        <w:rPr>
          <w:rFonts w:ascii="Times New Roman" w:eastAsiaTheme="minorEastAsia" w:hAnsi="Times New Roman" w:cs="Times New Roman"/>
          <w:sz w:val="24"/>
          <w:szCs w:val="24"/>
          <w:lang w:eastAsia="sv-SE"/>
        </w:rPr>
        <w:t>RP</w:t>
      </w:r>
      <w:r w:rsidRPr="0006541A">
        <w:rPr>
          <w:rFonts w:ascii="Times New Roman" w:hAnsi="Times New Roman" w:cs="Times New Roman"/>
          <w:sz w:val="24"/>
          <w:szCs w:val="24"/>
        </w:rPr>
        <w:t>-HPLC</w:t>
      </w:r>
      <w:r>
        <w:rPr>
          <w:rFonts w:ascii="Times New Roman" w:hAnsi="Times New Roman" w:cs="Times New Roman"/>
          <w:sz w:val="24"/>
          <w:szCs w:val="24"/>
        </w:rPr>
        <w:t>.</w:t>
      </w:r>
    </w:p>
    <w:p w14:paraId="417FC681" w14:textId="77777777" w:rsidR="0006541A" w:rsidRDefault="0006541A" w:rsidP="0006541A">
      <w:pPr>
        <w:widowControl w:val="0"/>
        <w:autoSpaceDE w:val="0"/>
        <w:autoSpaceDN w:val="0"/>
        <w:adjustRightInd w:val="0"/>
        <w:jc w:val="both"/>
        <w:rPr>
          <w:rFonts w:ascii="Times New Roman" w:hAnsi="Times New Roman" w:cs="Times New Roman"/>
          <w:sz w:val="24"/>
          <w:szCs w:val="24"/>
        </w:rPr>
      </w:pPr>
    </w:p>
    <w:p w14:paraId="378F09B0" w14:textId="77777777" w:rsidR="0006541A" w:rsidRDefault="0006541A" w:rsidP="0006541A">
      <w:pPr>
        <w:widowControl w:val="0"/>
        <w:autoSpaceDE w:val="0"/>
        <w:autoSpaceDN w:val="0"/>
        <w:adjustRightInd w:val="0"/>
        <w:jc w:val="both"/>
        <w:rPr>
          <w:rFonts w:ascii="Times New Roman" w:hAnsi="Times New Roman" w:cs="Times New Roman"/>
          <w:sz w:val="24"/>
          <w:szCs w:val="24"/>
        </w:rPr>
      </w:pPr>
    </w:p>
    <w:p w14:paraId="37B44DEB" w14:textId="77777777" w:rsidR="0006541A" w:rsidRDefault="0006541A" w:rsidP="0006541A">
      <w:pPr>
        <w:widowControl w:val="0"/>
        <w:autoSpaceDE w:val="0"/>
        <w:autoSpaceDN w:val="0"/>
        <w:adjustRightInd w:val="0"/>
        <w:jc w:val="both"/>
        <w:rPr>
          <w:rFonts w:ascii="Times New Roman" w:hAnsi="Times New Roman" w:cs="Times New Roman"/>
          <w:sz w:val="24"/>
          <w:szCs w:val="24"/>
        </w:rPr>
      </w:pPr>
    </w:p>
    <w:p w14:paraId="69A0151E" w14:textId="77777777" w:rsidR="0006541A" w:rsidRDefault="0006541A" w:rsidP="0006541A">
      <w:pPr>
        <w:widowControl w:val="0"/>
        <w:autoSpaceDE w:val="0"/>
        <w:autoSpaceDN w:val="0"/>
        <w:adjustRightInd w:val="0"/>
        <w:jc w:val="both"/>
        <w:rPr>
          <w:rFonts w:ascii="Times New Roman" w:hAnsi="Times New Roman" w:cs="Times New Roman"/>
          <w:sz w:val="24"/>
          <w:szCs w:val="24"/>
        </w:rPr>
      </w:pPr>
    </w:p>
    <w:p w14:paraId="4D97CF3E" w14:textId="77777777" w:rsidR="0006541A" w:rsidRDefault="0006541A" w:rsidP="0006541A">
      <w:pPr>
        <w:widowControl w:val="0"/>
        <w:autoSpaceDE w:val="0"/>
        <w:autoSpaceDN w:val="0"/>
        <w:adjustRightInd w:val="0"/>
        <w:jc w:val="both"/>
        <w:rPr>
          <w:rFonts w:ascii="Times New Roman" w:hAnsi="Times New Roman" w:cs="Times New Roman"/>
          <w:sz w:val="24"/>
          <w:szCs w:val="24"/>
        </w:rPr>
      </w:pPr>
    </w:p>
    <w:p w14:paraId="3003341C" w14:textId="77777777" w:rsidR="0006541A" w:rsidRDefault="0006541A" w:rsidP="0006541A">
      <w:pPr>
        <w:widowControl w:val="0"/>
        <w:autoSpaceDE w:val="0"/>
        <w:autoSpaceDN w:val="0"/>
        <w:adjustRightInd w:val="0"/>
        <w:jc w:val="both"/>
        <w:rPr>
          <w:rFonts w:ascii="Times New Roman" w:hAnsi="Times New Roman" w:cs="Times New Roman"/>
          <w:sz w:val="24"/>
          <w:szCs w:val="24"/>
        </w:rPr>
      </w:pPr>
    </w:p>
    <w:p w14:paraId="50E657AE" w14:textId="77777777" w:rsidR="0006541A" w:rsidRDefault="0006541A" w:rsidP="0006541A">
      <w:pPr>
        <w:widowControl w:val="0"/>
        <w:autoSpaceDE w:val="0"/>
        <w:autoSpaceDN w:val="0"/>
        <w:adjustRightInd w:val="0"/>
        <w:jc w:val="both"/>
        <w:rPr>
          <w:rFonts w:ascii="Times New Roman" w:hAnsi="Times New Roman" w:cs="Times New Roman"/>
          <w:sz w:val="24"/>
          <w:szCs w:val="24"/>
        </w:rPr>
      </w:pPr>
    </w:p>
    <w:p w14:paraId="3B6AACEA" w14:textId="3576A108" w:rsidR="0006541A" w:rsidRDefault="0006541A" w:rsidP="00BA666B">
      <w:pPr>
        <w:rPr>
          <w:rFonts w:ascii="Times New Roman" w:hAnsi="Times New Roman" w:cs="Times New Roman"/>
          <w:sz w:val="24"/>
          <w:szCs w:val="24"/>
        </w:rPr>
      </w:pPr>
      <w:r w:rsidRPr="00B92938">
        <w:rPr>
          <w:rFonts w:ascii="Times New Roman" w:hAnsi="Times New Roman" w:cs="Times New Roman"/>
          <w:b/>
          <w:bCs/>
          <w:sz w:val="24"/>
          <w:szCs w:val="24"/>
        </w:rPr>
        <w:t>Supplemental Figure S</w:t>
      </w:r>
      <w:r>
        <w:rPr>
          <w:rFonts w:ascii="Times New Roman" w:hAnsi="Times New Roman" w:cs="Times New Roman"/>
          <w:b/>
          <w:bCs/>
          <w:sz w:val="24"/>
          <w:szCs w:val="24"/>
        </w:rPr>
        <w:t>2</w:t>
      </w:r>
      <w:r w:rsidRPr="00B92938">
        <w:rPr>
          <w:rFonts w:ascii="Times New Roman" w:hAnsi="Times New Roman" w:cs="Times New Roman"/>
          <w:sz w:val="24"/>
          <w:szCs w:val="24"/>
        </w:rPr>
        <w:t xml:space="preserve">. HPLC chromatogram of derivatized </w:t>
      </w:r>
      <w:r w:rsidR="00BA666B">
        <w:rPr>
          <w:rFonts w:ascii="Times New Roman" w:hAnsi="Times New Roman" w:cs="Times New Roman"/>
          <w:sz w:val="24"/>
          <w:szCs w:val="24"/>
        </w:rPr>
        <w:t>chondroitin sulfate/dermatan sulfate/hyaluronan</w:t>
      </w:r>
      <w:r w:rsidRPr="00B92938">
        <w:rPr>
          <w:rFonts w:ascii="Times New Roman" w:hAnsi="Times New Roman" w:cs="Times New Roman"/>
          <w:sz w:val="24"/>
          <w:szCs w:val="24"/>
        </w:rPr>
        <w:t xml:space="preserve"> disaccharides from </w:t>
      </w:r>
      <w:r>
        <w:rPr>
          <w:rFonts w:ascii="Times New Roman" w:hAnsi="Times New Roman" w:cs="Times New Roman"/>
          <w:sz w:val="24"/>
          <w:szCs w:val="24"/>
        </w:rPr>
        <w:t xml:space="preserve">representative control and </w:t>
      </w:r>
      <w:r w:rsidRPr="00B92938">
        <w:rPr>
          <w:rFonts w:ascii="Times New Roman" w:hAnsi="Times New Roman" w:cs="Times New Roman"/>
          <w:sz w:val="24"/>
          <w:szCs w:val="24"/>
        </w:rPr>
        <w:t xml:space="preserve">COPD Gold </w:t>
      </w:r>
      <w:r>
        <w:rPr>
          <w:rFonts w:ascii="Times New Roman" w:hAnsi="Times New Roman" w:cs="Times New Roman"/>
          <w:sz w:val="24"/>
          <w:szCs w:val="24"/>
        </w:rPr>
        <w:t xml:space="preserve">stage </w:t>
      </w:r>
      <w:r w:rsidRPr="00B92938">
        <w:rPr>
          <w:rFonts w:ascii="Times New Roman" w:hAnsi="Times New Roman" w:cs="Times New Roman"/>
          <w:sz w:val="24"/>
          <w:szCs w:val="24"/>
        </w:rPr>
        <w:t>IV patient</w:t>
      </w:r>
      <w:r w:rsidR="00BA666B">
        <w:rPr>
          <w:rFonts w:ascii="Times New Roman" w:hAnsi="Times New Roman" w:cs="Times New Roman"/>
          <w:sz w:val="24"/>
          <w:szCs w:val="24"/>
        </w:rPr>
        <w:t>.</w:t>
      </w:r>
    </w:p>
    <w:p w14:paraId="2D7878A3" w14:textId="77777777" w:rsidR="00BA666B" w:rsidRPr="0006541A" w:rsidRDefault="00BA666B" w:rsidP="00BA666B">
      <w:pPr>
        <w:rPr>
          <w:rFonts w:ascii="Times New Roman" w:hAnsi="Times New Roman" w:cs="Times New Roman"/>
          <w:sz w:val="24"/>
          <w:szCs w:val="24"/>
        </w:rPr>
      </w:pPr>
    </w:p>
    <w:p w14:paraId="77C9B584" w14:textId="3058183E" w:rsidR="00467A6D" w:rsidRPr="00E35FC3" w:rsidRDefault="00984388" w:rsidP="2E61D7E8">
      <w:r>
        <w:rPr>
          <w:noProof/>
        </w:rPr>
        <w:drawing>
          <wp:inline distT="0" distB="0" distL="0" distR="0" wp14:anchorId="2A5396A7" wp14:editId="22A04E8B">
            <wp:extent cx="5760595" cy="5168567"/>
            <wp:effectExtent l="0" t="0" r="5715" b="635"/>
            <wp:docPr id="1527666625" name="Graphic 1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1527666625" name=""/>
                    <pic:cNvPicPr/>
                  </pic:nvPicPr>
                  <pic:blipFill rotWithShape="1">
                    <a:blip r:embed="rId13">
                      <a:extLst>
                        <a:ext uri="{96DAC541-7B7A-43D3-8B79-37D633B846F1}">
                          <asvg:svgBlip xmlns:asvg="http://schemas.microsoft.com/office/drawing/2016/SVG/main" r:embed="rId14"/>
                        </a:ext>
                      </a:extLst>
                    </a:blip>
                    <a:srcRect t="3446" b="34438"/>
                    <a:stretch/>
                  </pic:blipFill>
                  <pic:spPr bwMode="auto">
                    <a:xfrm>
                      <a:off x="0" y="0"/>
                      <a:ext cx="5760720" cy="5168679"/>
                    </a:xfrm>
                    <a:prstGeom prst="rect">
                      <a:avLst/>
                    </a:prstGeom>
                    <a:ln>
                      <a:noFill/>
                    </a:ln>
                    <a:extLst>
                      <a:ext uri="{53640926-AAD7-44D8-BBD7-CCE9431645EC}">
                        <a14:shadowObscured xmlns:a14="http://schemas.microsoft.com/office/drawing/2010/main"/>
                      </a:ext>
                    </a:extLst>
                  </pic:spPr>
                </pic:pic>
              </a:graphicData>
            </a:graphic>
          </wp:inline>
        </w:drawing>
      </w:r>
    </w:p>
    <w:p w14:paraId="1225290B" w14:textId="18A60E13" w:rsidR="0006541A" w:rsidRPr="0006541A" w:rsidRDefault="0006541A" w:rsidP="0006541A">
      <w:pPr>
        <w:jc w:val="both"/>
        <w:rPr>
          <w:rFonts w:ascii="Times New Roman" w:hAnsi="Times New Roman" w:cs="Times New Roman"/>
          <w:b/>
          <w:sz w:val="24"/>
          <w:szCs w:val="24"/>
        </w:rPr>
      </w:pPr>
      <w:r w:rsidRPr="0006541A">
        <w:rPr>
          <w:rFonts w:ascii="Times New Roman" w:hAnsi="Times New Roman" w:cs="Times New Roman"/>
          <w:b/>
          <w:sz w:val="24"/>
          <w:szCs w:val="24"/>
        </w:rPr>
        <w:t xml:space="preserve">Supplementary Figure S2 – Separation and quantification of </w:t>
      </w:r>
      <w:r w:rsidR="00BA666B">
        <w:rPr>
          <w:rFonts w:ascii="Times New Roman" w:hAnsi="Times New Roman" w:cs="Times New Roman"/>
          <w:b/>
          <w:sz w:val="24"/>
          <w:szCs w:val="24"/>
        </w:rPr>
        <w:t>CS/DS/HA</w:t>
      </w:r>
      <w:r w:rsidRPr="0006541A">
        <w:rPr>
          <w:rFonts w:ascii="Times New Roman" w:hAnsi="Times New Roman" w:cs="Times New Roman"/>
          <w:b/>
          <w:sz w:val="24"/>
          <w:szCs w:val="24"/>
        </w:rPr>
        <w:t xml:space="preserve"> disaccharides</w:t>
      </w:r>
    </w:p>
    <w:p w14:paraId="36A438EE" w14:textId="6084D3E5" w:rsidR="0006541A" w:rsidRPr="0006541A" w:rsidRDefault="0006541A" w:rsidP="0006541A">
      <w:pPr>
        <w:widowControl w:val="0"/>
        <w:autoSpaceDE w:val="0"/>
        <w:autoSpaceDN w:val="0"/>
        <w:adjustRightInd w:val="0"/>
        <w:jc w:val="both"/>
        <w:rPr>
          <w:rFonts w:ascii="Times New Roman" w:hAnsi="Times New Roman" w:cs="Times New Roman"/>
          <w:sz w:val="24"/>
          <w:szCs w:val="24"/>
        </w:rPr>
      </w:pPr>
      <w:r w:rsidRPr="0006541A">
        <w:rPr>
          <w:rFonts w:ascii="Times New Roman" w:hAnsi="Times New Roman" w:cs="Times New Roman"/>
          <w:b/>
          <w:bCs/>
          <w:sz w:val="24"/>
          <w:szCs w:val="24"/>
        </w:rPr>
        <w:t>Top panel</w:t>
      </w:r>
      <w:r>
        <w:rPr>
          <w:rFonts w:ascii="Times New Roman" w:hAnsi="Times New Roman" w:cs="Times New Roman"/>
          <w:sz w:val="24"/>
          <w:szCs w:val="24"/>
        </w:rPr>
        <w:t xml:space="preserve"> - elution of </w:t>
      </w:r>
      <w:r w:rsidR="00BA666B" w:rsidRPr="00BA666B">
        <w:rPr>
          <w:rFonts w:ascii="Times New Roman" w:hAnsi="Times New Roman" w:cs="Times New Roman"/>
          <w:bCs/>
          <w:sz w:val="24"/>
          <w:szCs w:val="24"/>
        </w:rPr>
        <w:t>CS/DS/HA</w:t>
      </w:r>
      <w:r w:rsidR="00BA666B" w:rsidRPr="0006541A">
        <w:rPr>
          <w:rFonts w:ascii="Times New Roman" w:hAnsi="Times New Roman" w:cs="Times New Roman"/>
          <w:b/>
          <w:sz w:val="24"/>
          <w:szCs w:val="24"/>
        </w:rPr>
        <w:t xml:space="preserve"> </w:t>
      </w:r>
      <w:r>
        <w:rPr>
          <w:rFonts w:ascii="Times New Roman" w:hAnsi="Times New Roman" w:cs="Times New Roman"/>
          <w:sz w:val="24"/>
          <w:szCs w:val="24"/>
        </w:rPr>
        <w:t xml:space="preserve">disaccharide standards. </w:t>
      </w:r>
      <w:r w:rsidR="00BA666B" w:rsidRPr="00BA666B">
        <w:rPr>
          <w:rFonts w:ascii="Times New Roman" w:hAnsi="Times New Roman" w:cs="Times New Roman"/>
          <w:sz w:val="24"/>
          <w:szCs w:val="24"/>
        </w:rPr>
        <w:t>Chondroitinase ABC-generated</w:t>
      </w:r>
      <w:r w:rsidR="00BA666B" w:rsidRPr="00561A0F">
        <w:t xml:space="preserve"> </w:t>
      </w:r>
      <w:r w:rsidRPr="0006541A">
        <w:rPr>
          <w:rFonts w:ascii="Times New Roman" w:hAnsi="Times New Roman" w:cs="Times New Roman"/>
          <w:sz w:val="24"/>
          <w:szCs w:val="24"/>
        </w:rPr>
        <w:t xml:space="preserve">disaccharides </w:t>
      </w:r>
      <w:r>
        <w:rPr>
          <w:rFonts w:ascii="Times New Roman" w:hAnsi="Times New Roman" w:cs="Times New Roman"/>
          <w:sz w:val="24"/>
          <w:szCs w:val="24"/>
        </w:rPr>
        <w:t>f</w:t>
      </w:r>
      <w:r w:rsidRPr="0006541A">
        <w:rPr>
          <w:rFonts w:ascii="Times New Roman" w:hAnsi="Times New Roman" w:cs="Times New Roman"/>
          <w:sz w:val="24"/>
          <w:szCs w:val="24"/>
        </w:rPr>
        <w:t xml:space="preserve">rom </w:t>
      </w:r>
      <w:r>
        <w:rPr>
          <w:rFonts w:ascii="Times New Roman" w:hAnsi="Times New Roman" w:cs="Times New Roman"/>
          <w:sz w:val="24"/>
          <w:szCs w:val="24"/>
        </w:rPr>
        <w:t>distal lung tissue from representative COPD patient (</w:t>
      </w:r>
      <w:r w:rsidRPr="0006541A">
        <w:rPr>
          <w:rFonts w:ascii="Times New Roman" w:hAnsi="Times New Roman" w:cs="Times New Roman"/>
          <w:b/>
          <w:bCs/>
          <w:sz w:val="24"/>
          <w:szCs w:val="24"/>
        </w:rPr>
        <w:t>middle panel</w:t>
      </w:r>
      <w:r>
        <w:rPr>
          <w:rFonts w:ascii="Times New Roman" w:hAnsi="Times New Roman" w:cs="Times New Roman"/>
          <w:sz w:val="24"/>
          <w:szCs w:val="24"/>
        </w:rPr>
        <w:t xml:space="preserve">) and </w:t>
      </w:r>
      <w:r w:rsidRPr="0006541A">
        <w:rPr>
          <w:rFonts w:ascii="Times New Roman" w:hAnsi="Times New Roman" w:cs="Times New Roman"/>
          <w:sz w:val="24"/>
          <w:szCs w:val="24"/>
        </w:rPr>
        <w:t xml:space="preserve">control </w:t>
      </w:r>
      <w:r>
        <w:rPr>
          <w:rFonts w:ascii="Times New Roman" w:hAnsi="Times New Roman" w:cs="Times New Roman"/>
          <w:sz w:val="24"/>
          <w:szCs w:val="24"/>
        </w:rPr>
        <w:t>(</w:t>
      </w:r>
      <w:r w:rsidRPr="0006541A">
        <w:rPr>
          <w:rFonts w:ascii="Times New Roman" w:hAnsi="Times New Roman" w:cs="Times New Roman"/>
          <w:b/>
          <w:bCs/>
          <w:sz w:val="24"/>
          <w:szCs w:val="24"/>
        </w:rPr>
        <w:t>bottom panel</w:t>
      </w:r>
      <w:r>
        <w:rPr>
          <w:rFonts w:ascii="Times New Roman" w:hAnsi="Times New Roman" w:cs="Times New Roman"/>
          <w:sz w:val="24"/>
          <w:szCs w:val="24"/>
        </w:rPr>
        <w:t xml:space="preserve">) were AMAC labelled and </w:t>
      </w:r>
      <w:r w:rsidRPr="0006541A">
        <w:rPr>
          <w:rFonts w:ascii="Times New Roman" w:hAnsi="Times New Roman" w:cs="Times New Roman"/>
          <w:sz w:val="24"/>
          <w:szCs w:val="24"/>
        </w:rPr>
        <w:t xml:space="preserve">separated by </w:t>
      </w:r>
      <w:r w:rsidRPr="0006541A">
        <w:rPr>
          <w:rFonts w:ascii="Times New Roman" w:eastAsiaTheme="minorEastAsia" w:hAnsi="Times New Roman" w:cs="Times New Roman"/>
          <w:sz w:val="24"/>
          <w:szCs w:val="24"/>
          <w:lang w:eastAsia="sv-SE"/>
        </w:rPr>
        <w:t>RP</w:t>
      </w:r>
      <w:r w:rsidRPr="0006541A">
        <w:rPr>
          <w:rFonts w:ascii="Times New Roman" w:hAnsi="Times New Roman" w:cs="Times New Roman"/>
          <w:sz w:val="24"/>
          <w:szCs w:val="24"/>
        </w:rPr>
        <w:t>-HPLC</w:t>
      </w:r>
      <w:r>
        <w:rPr>
          <w:rFonts w:ascii="Times New Roman" w:hAnsi="Times New Roman" w:cs="Times New Roman"/>
          <w:sz w:val="24"/>
          <w:szCs w:val="24"/>
        </w:rPr>
        <w:t>.</w:t>
      </w:r>
    </w:p>
    <w:p w14:paraId="6A31C37B" w14:textId="77777777" w:rsidR="0006541A" w:rsidRDefault="0006541A">
      <w:r>
        <w:br w:type="page"/>
      </w:r>
    </w:p>
    <w:p w14:paraId="022CD112" w14:textId="337C1778" w:rsidR="00F63048" w:rsidRPr="00BA666B" w:rsidRDefault="005E2C96" w:rsidP="00CF745E">
      <w:pPr>
        <w:rPr>
          <w:rFonts w:ascii="Times New Roman" w:hAnsi="Times New Roman" w:cs="Times New Roman"/>
          <w:sz w:val="24"/>
          <w:szCs w:val="24"/>
        </w:rPr>
      </w:pPr>
      <w:r w:rsidRPr="00BA666B">
        <w:rPr>
          <w:rFonts w:ascii="Times New Roman" w:hAnsi="Times New Roman" w:cs="Times New Roman"/>
          <w:b/>
          <w:bCs/>
          <w:sz w:val="24"/>
          <w:szCs w:val="24"/>
        </w:rPr>
        <w:lastRenderedPageBreak/>
        <w:t xml:space="preserve">Supplemental </w:t>
      </w:r>
      <w:r w:rsidR="2D8D5E07" w:rsidRPr="00BA666B">
        <w:rPr>
          <w:rFonts w:ascii="Times New Roman" w:hAnsi="Times New Roman" w:cs="Times New Roman"/>
          <w:b/>
          <w:bCs/>
          <w:sz w:val="24"/>
          <w:szCs w:val="24"/>
        </w:rPr>
        <w:t xml:space="preserve">Figure </w:t>
      </w:r>
      <w:r w:rsidR="00E15E11" w:rsidRPr="00BA666B">
        <w:rPr>
          <w:rFonts w:ascii="Times New Roman" w:hAnsi="Times New Roman" w:cs="Times New Roman"/>
          <w:b/>
          <w:bCs/>
          <w:sz w:val="24"/>
          <w:szCs w:val="24"/>
        </w:rPr>
        <w:t>S</w:t>
      </w:r>
      <w:r w:rsidRPr="00BA666B">
        <w:rPr>
          <w:rFonts w:ascii="Times New Roman" w:hAnsi="Times New Roman" w:cs="Times New Roman"/>
          <w:b/>
          <w:bCs/>
          <w:sz w:val="24"/>
          <w:szCs w:val="24"/>
        </w:rPr>
        <w:t>3</w:t>
      </w:r>
      <w:r w:rsidR="2D8D5E07" w:rsidRPr="00BA666B">
        <w:rPr>
          <w:rFonts w:ascii="Times New Roman" w:hAnsi="Times New Roman" w:cs="Times New Roman"/>
          <w:sz w:val="24"/>
          <w:szCs w:val="24"/>
        </w:rPr>
        <w:t xml:space="preserve"> </w:t>
      </w:r>
      <w:r w:rsidR="00BA666B">
        <w:rPr>
          <w:rFonts w:ascii="Times New Roman" w:hAnsi="Times New Roman" w:cs="Times New Roman"/>
          <w:sz w:val="24"/>
          <w:szCs w:val="24"/>
        </w:rPr>
        <w:t xml:space="preserve">- </w:t>
      </w:r>
      <w:r w:rsidR="2D8D5E07" w:rsidRPr="00BA666B">
        <w:rPr>
          <w:rFonts w:ascii="Times New Roman" w:hAnsi="Times New Roman" w:cs="Times New Roman"/>
          <w:sz w:val="24"/>
          <w:szCs w:val="24"/>
        </w:rPr>
        <w:t>Transcriptomics analysis of HS and CS/DS biosynthetic enzymes</w:t>
      </w:r>
      <w:r w:rsidR="00084F53">
        <w:rPr>
          <w:rFonts w:ascii="Times New Roman" w:hAnsi="Times New Roman" w:cs="Times New Roman"/>
          <w:sz w:val="24"/>
          <w:szCs w:val="24"/>
        </w:rPr>
        <w:t>. P-values shown in plot titles are the adjusted p-value.</w:t>
      </w:r>
    </w:p>
    <w:p w14:paraId="4510DA20" w14:textId="773C42CF" w:rsidR="00F00F31" w:rsidRPr="00BA666B" w:rsidRDefault="003420A4" w:rsidP="00CF745E">
      <w:pPr>
        <w:rPr>
          <w:rFonts w:ascii="Times New Roman" w:hAnsi="Times New Roman" w:cs="Times New Roman"/>
          <w:sz w:val="24"/>
          <w:szCs w:val="24"/>
        </w:rPr>
      </w:pPr>
      <w:r w:rsidRPr="00BA666B">
        <w:rPr>
          <w:rFonts w:ascii="Times New Roman" w:hAnsi="Times New Roman" w:cs="Times New Roman"/>
          <w:sz w:val="24"/>
          <w:szCs w:val="24"/>
        </w:rPr>
        <w:t xml:space="preserve">A. </w:t>
      </w:r>
      <w:r w:rsidR="00F00F31" w:rsidRPr="00BA666B">
        <w:rPr>
          <w:rFonts w:ascii="Times New Roman" w:hAnsi="Times New Roman" w:cs="Times New Roman"/>
          <w:sz w:val="24"/>
          <w:szCs w:val="24"/>
        </w:rPr>
        <w:t>CS</w:t>
      </w:r>
      <w:r w:rsidR="00BA666B">
        <w:rPr>
          <w:rFonts w:ascii="Times New Roman" w:hAnsi="Times New Roman" w:cs="Times New Roman"/>
          <w:sz w:val="24"/>
          <w:szCs w:val="24"/>
        </w:rPr>
        <w:t>/</w:t>
      </w:r>
      <w:r w:rsidR="00F00F31" w:rsidRPr="00BA666B">
        <w:rPr>
          <w:rFonts w:ascii="Times New Roman" w:hAnsi="Times New Roman" w:cs="Times New Roman"/>
          <w:sz w:val="24"/>
          <w:szCs w:val="24"/>
        </w:rPr>
        <w:t>DS related genes</w:t>
      </w:r>
    </w:p>
    <w:p w14:paraId="4848A2F2" w14:textId="2EFFC072" w:rsidR="00CF745E" w:rsidRDefault="00BB3768" w:rsidP="00CF745E">
      <w:r>
        <w:rPr>
          <w:noProof/>
        </w:rPr>
        <w:drawing>
          <wp:inline distT="0" distB="0" distL="0" distR="0" wp14:anchorId="565FA0CA" wp14:editId="59D97D82">
            <wp:extent cx="5751195" cy="1351915"/>
            <wp:effectExtent l="0" t="0" r="1905" b="635"/>
            <wp:docPr id="224121660" name="Picture 62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74"/>
                    <pic:cNvPicPr>
                      <a:picLocks noChangeAspect="1" noChangeArrowheads="1"/>
                    </pic:cNvPicPr>
                  </pic:nvPicPr>
                  <pic:blipFill>
                    <a:blip r:embed="rId1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5751195" cy="135191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</w:p>
    <w:p w14:paraId="00D8AE30" w14:textId="77777777" w:rsidR="005E2C96" w:rsidRDefault="005E2C96" w:rsidP="00CF745E"/>
    <w:p w14:paraId="0D6143C0" w14:textId="35AB1F33" w:rsidR="00F05487" w:rsidRPr="00BA666B" w:rsidRDefault="003420A4" w:rsidP="00CF745E">
      <w:pPr>
        <w:rPr>
          <w:rFonts w:ascii="Times New Roman" w:hAnsi="Times New Roman" w:cs="Times New Roman"/>
          <w:sz w:val="24"/>
          <w:szCs w:val="24"/>
        </w:rPr>
      </w:pPr>
      <w:r w:rsidRPr="00BA666B">
        <w:rPr>
          <w:rFonts w:ascii="Times New Roman" w:hAnsi="Times New Roman" w:cs="Times New Roman"/>
          <w:sz w:val="24"/>
          <w:szCs w:val="24"/>
        </w:rPr>
        <w:t xml:space="preserve">B. </w:t>
      </w:r>
      <w:r w:rsidR="00F05487" w:rsidRPr="00BA666B">
        <w:rPr>
          <w:rFonts w:ascii="Times New Roman" w:hAnsi="Times New Roman" w:cs="Times New Roman"/>
          <w:sz w:val="24"/>
          <w:szCs w:val="24"/>
        </w:rPr>
        <w:t>HS related genes</w:t>
      </w:r>
    </w:p>
    <w:p w14:paraId="6097AE03" w14:textId="327C2C00" w:rsidR="003420A4" w:rsidRDefault="004710F6" w:rsidP="00CF745E">
      <w:r>
        <w:rPr>
          <w:noProof/>
        </w:rPr>
        <w:drawing>
          <wp:inline distT="0" distB="0" distL="0" distR="0" wp14:anchorId="476D6932" wp14:editId="6630ADC3">
            <wp:extent cx="5761990" cy="3071495"/>
            <wp:effectExtent l="0" t="0" r="0" b="0"/>
            <wp:docPr id="308491404" name="Picture 63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75"/>
                    <pic:cNvPicPr>
                      <a:picLocks noChangeAspect="1" noChangeArrowheads="1"/>
                    </pic:cNvPicPr>
                  </pic:nvPicPr>
                  <pic:blipFill>
                    <a:blip r:embed="rId1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5761990" cy="307149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</w:p>
    <w:p w14:paraId="6DCB91F4" w14:textId="77777777" w:rsidR="005E2C96" w:rsidRDefault="005E2C96" w:rsidP="00CF745E"/>
    <w:p w14:paraId="28981B88" w14:textId="2CAFC2A9" w:rsidR="001F0344" w:rsidRPr="00BA666B" w:rsidRDefault="003420A4" w:rsidP="00CF745E">
      <w:pPr>
        <w:rPr>
          <w:rFonts w:ascii="Times New Roman" w:hAnsi="Times New Roman" w:cs="Times New Roman"/>
          <w:sz w:val="24"/>
          <w:szCs w:val="24"/>
        </w:rPr>
      </w:pPr>
      <w:r w:rsidRPr="00BA666B">
        <w:rPr>
          <w:rFonts w:ascii="Times New Roman" w:hAnsi="Times New Roman" w:cs="Times New Roman"/>
          <w:sz w:val="24"/>
          <w:szCs w:val="24"/>
        </w:rPr>
        <w:t xml:space="preserve">C. </w:t>
      </w:r>
      <w:r w:rsidR="001F0344" w:rsidRPr="00BA666B">
        <w:rPr>
          <w:rFonts w:ascii="Times New Roman" w:hAnsi="Times New Roman" w:cs="Times New Roman"/>
          <w:sz w:val="24"/>
          <w:szCs w:val="24"/>
        </w:rPr>
        <w:t>Core</w:t>
      </w:r>
      <w:r w:rsidR="00F05487" w:rsidRPr="00BA666B">
        <w:rPr>
          <w:rFonts w:ascii="Times New Roman" w:hAnsi="Times New Roman" w:cs="Times New Roman"/>
          <w:sz w:val="24"/>
          <w:szCs w:val="24"/>
        </w:rPr>
        <w:t xml:space="preserve"> related genes</w:t>
      </w:r>
    </w:p>
    <w:p w14:paraId="57B02440" w14:textId="45EEFB34" w:rsidR="005E2C96" w:rsidRDefault="00C464DC" w:rsidP="00CF745E">
      <w:r>
        <w:rPr>
          <w:noProof/>
        </w:rPr>
        <w:drawing>
          <wp:inline distT="0" distB="0" distL="0" distR="0" wp14:anchorId="073F0EA6" wp14:editId="4C2FF33C">
            <wp:extent cx="2370237" cy="1353600"/>
            <wp:effectExtent l="0" t="0" r="0" b="0"/>
            <wp:docPr id="130579884" name="Picture 64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76"/>
                    <pic:cNvPicPr>
                      <a:picLocks noChangeAspect="1" noChangeArrowheads="1"/>
                    </pic:cNvPicPr>
                  </pic:nvPicPr>
                  <pic:blipFill>
                    <a:blip r:embed="rId1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370237" cy="13536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</w:p>
    <w:p w14:paraId="46D2AFF0" w14:textId="31B7397F" w:rsidR="00FB6A39" w:rsidRPr="00B06CA6" w:rsidRDefault="00FB6A39" w:rsidP="00CF745E">
      <w:pPr>
        <w:rPr>
          <w:color w:val="FF0000"/>
        </w:rPr>
      </w:pPr>
    </w:p>
    <w:p w14:paraId="1C481AAF" w14:textId="4FBF18FD" w:rsidR="0067162D" w:rsidRDefault="0067162D">
      <w:r>
        <w:br w:type="page"/>
      </w:r>
    </w:p>
    <w:p w14:paraId="7E3F3831" w14:textId="0569BA78" w:rsidR="0067162D" w:rsidRDefault="0067162D" w:rsidP="0067162D">
      <w:pPr>
        <w:rPr>
          <w:rFonts w:ascii="Times New Roman" w:hAnsi="Times New Roman" w:cs="Times New Roman"/>
          <w:sz w:val="24"/>
          <w:szCs w:val="24"/>
        </w:rPr>
      </w:pPr>
      <w:r w:rsidRPr="00BA666B">
        <w:rPr>
          <w:rFonts w:ascii="Times New Roman" w:hAnsi="Times New Roman" w:cs="Times New Roman"/>
          <w:b/>
          <w:bCs/>
          <w:sz w:val="24"/>
          <w:szCs w:val="24"/>
        </w:rPr>
        <w:lastRenderedPageBreak/>
        <w:t>Supplemental Figure S</w:t>
      </w:r>
      <w:r>
        <w:rPr>
          <w:rFonts w:ascii="Times New Roman" w:hAnsi="Times New Roman" w:cs="Times New Roman"/>
          <w:b/>
          <w:bCs/>
          <w:sz w:val="24"/>
          <w:szCs w:val="24"/>
        </w:rPr>
        <w:t>4</w:t>
      </w:r>
      <w:r w:rsidRPr="00BA666B">
        <w:rPr>
          <w:rFonts w:ascii="Times New Roman" w:hAnsi="Times New Roman" w:cs="Times New Roman"/>
          <w:sz w:val="24"/>
          <w:szCs w:val="24"/>
        </w:rPr>
        <w:t xml:space="preserve"> </w:t>
      </w:r>
      <w:r w:rsidR="00DA0C28">
        <w:rPr>
          <w:rFonts w:ascii="Times New Roman" w:hAnsi="Times New Roman" w:cs="Times New Roman"/>
          <w:sz w:val="24"/>
          <w:szCs w:val="24"/>
        </w:rPr>
        <w:t>–</w:t>
      </w:r>
      <w:r>
        <w:rPr>
          <w:rFonts w:ascii="Times New Roman" w:hAnsi="Times New Roman" w:cs="Times New Roman"/>
          <w:sz w:val="24"/>
          <w:szCs w:val="24"/>
        </w:rPr>
        <w:t xml:space="preserve"> </w:t>
      </w:r>
      <w:r w:rsidR="00DA0C28">
        <w:rPr>
          <w:rFonts w:ascii="Times New Roman" w:hAnsi="Times New Roman" w:cs="Times New Roman"/>
          <w:sz w:val="24"/>
          <w:szCs w:val="24"/>
        </w:rPr>
        <w:t>Immunohistochemistry staining controls</w:t>
      </w:r>
      <w:r w:rsidRPr="00BA666B">
        <w:rPr>
          <w:rFonts w:ascii="Times New Roman" w:hAnsi="Times New Roman" w:cs="Times New Roman"/>
          <w:sz w:val="24"/>
          <w:szCs w:val="24"/>
        </w:rPr>
        <w:t xml:space="preserve"> </w:t>
      </w:r>
    </w:p>
    <w:p w14:paraId="3786DAAF" w14:textId="48DD7260" w:rsidR="00A1395C" w:rsidRPr="00BA666B" w:rsidRDefault="00A1395C" w:rsidP="0067162D">
      <w:pPr>
        <w:rPr>
          <w:rFonts w:ascii="Times New Roman" w:hAnsi="Times New Roman" w:cs="Times New Roman"/>
          <w:sz w:val="24"/>
          <w:szCs w:val="24"/>
        </w:rPr>
      </w:pPr>
      <w:r w:rsidRPr="00BA666B">
        <w:rPr>
          <w:rFonts w:ascii="Times New Roman" w:hAnsi="Times New Roman" w:cs="Times New Roman"/>
          <w:sz w:val="24"/>
          <w:szCs w:val="24"/>
        </w:rPr>
        <w:t xml:space="preserve">A. </w:t>
      </w:r>
      <w:r w:rsidR="00BF565E">
        <w:rPr>
          <w:rFonts w:ascii="Times New Roman" w:hAnsi="Times New Roman" w:cs="Times New Roman"/>
          <w:sz w:val="24"/>
          <w:szCs w:val="24"/>
        </w:rPr>
        <w:t>Immunohistostaining of CHST11</w:t>
      </w:r>
      <w:r w:rsidR="00684EBA">
        <w:rPr>
          <w:rFonts w:ascii="Times New Roman" w:hAnsi="Times New Roman" w:cs="Times New Roman"/>
          <w:sz w:val="24"/>
          <w:szCs w:val="24"/>
        </w:rPr>
        <w:t xml:space="preserve"> (HPA</w:t>
      </w:r>
      <w:r w:rsidR="00923E6A">
        <w:rPr>
          <w:rFonts w:ascii="Times New Roman" w:hAnsi="Times New Roman" w:cs="Times New Roman"/>
          <w:sz w:val="24"/>
          <w:szCs w:val="24"/>
        </w:rPr>
        <w:t>052828), control subject</w:t>
      </w:r>
    </w:p>
    <w:p w14:paraId="712E8257" w14:textId="41D62BE2" w:rsidR="7F659A07" w:rsidRDefault="00692B49" w:rsidP="7DC57E47">
      <w:r w:rsidRPr="00692B49">
        <w:rPr>
          <w:noProof/>
        </w:rPr>
        <w:drawing>
          <wp:inline distT="0" distB="0" distL="0" distR="0" wp14:anchorId="505E5764" wp14:editId="37F25C05">
            <wp:extent cx="5683348" cy="2651227"/>
            <wp:effectExtent l="0" t="0" r="0" b="3175"/>
            <wp:docPr id="5" name="Bildobjekt 4" descr="En bild som visar karta&#10;&#10;AI-genererat innehåll kan vara felaktigt.">
              <a:extLst xmlns:a="http://schemas.openxmlformats.org/drawingml/2006/main">
                <a:ext uri="{FF2B5EF4-FFF2-40B4-BE49-F238E27FC236}">
                  <a16:creationId xmlns:a16="http://schemas.microsoft.com/office/drawing/2014/main" id="{93329B74-6EDC-483F-977B-E7CD6EF04142}"/>
                </a:ext>
              </a:extLst>
            </wp:docPr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5" name="Bildobjekt 4" descr="En bild som visar karta&#10;&#10;AI-genererat innehåll kan vara felaktigt.">
                      <a:extLst>
                        <a:ext uri="{FF2B5EF4-FFF2-40B4-BE49-F238E27FC236}">
                          <a16:creationId xmlns:a16="http://schemas.microsoft.com/office/drawing/2014/main" id="{93329B74-6EDC-483F-977B-E7CD6EF04142}"/>
                        </a:ext>
                      </a:extLst>
                    </pic:cNvPr>
                    <pic:cNvPicPr>
                      <a:picLocks noChangeAspect="1"/>
                    </pic:cNvPicPr>
                  </pic:nvPicPr>
                  <pic:blipFill>
                    <a:blip r:embed="rId18"/>
                    <a:stretch>
                      <a:fillRect/>
                    </a:stretch>
                  </pic:blipFill>
                  <pic:spPr>
                    <a:xfrm>
                      <a:off x="0" y="0"/>
                      <a:ext cx="5746764" cy="2680810"/>
                    </a:xfrm>
                    <a:prstGeom prst="rect">
                      <a:avLst/>
                    </a:prstGeom>
                  </pic:spPr>
                </pic:pic>
              </a:graphicData>
            </a:graphic>
          </wp:inline>
        </w:drawing>
      </w:r>
    </w:p>
    <w:p w14:paraId="70BDD9E7" w14:textId="77777777" w:rsidR="00487A1C" w:rsidRDefault="00487A1C" w:rsidP="7DC57E47"/>
    <w:p w14:paraId="01839291" w14:textId="6D6FF982" w:rsidR="00775EF2" w:rsidRPr="00487A1C" w:rsidRDefault="00487A1C" w:rsidP="7DC57E47">
      <w:pPr>
        <w:rPr>
          <w:rFonts w:ascii="Times New Roman" w:hAnsi="Times New Roman" w:cs="Times New Roman"/>
          <w:sz w:val="24"/>
          <w:szCs w:val="24"/>
        </w:rPr>
      </w:pPr>
      <w:r>
        <w:rPr>
          <w:rFonts w:ascii="Times New Roman" w:hAnsi="Times New Roman" w:cs="Times New Roman"/>
          <w:sz w:val="24"/>
          <w:szCs w:val="24"/>
        </w:rPr>
        <w:t>B</w:t>
      </w:r>
      <w:r w:rsidRPr="00BA666B">
        <w:rPr>
          <w:rFonts w:ascii="Times New Roman" w:hAnsi="Times New Roman" w:cs="Times New Roman"/>
          <w:sz w:val="24"/>
          <w:szCs w:val="24"/>
        </w:rPr>
        <w:t xml:space="preserve">. </w:t>
      </w:r>
      <w:r>
        <w:rPr>
          <w:rFonts w:ascii="Times New Roman" w:hAnsi="Times New Roman" w:cs="Times New Roman"/>
          <w:sz w:val="24"/>
          <w:szCs w:val="24"/>
        </w:rPr>
        <w:t>Immunohistostaining of CHST11 (HPA052828), control subject, primary antibody omitted</w:t>
      </w:r>
    </w:p>
    <w:p w14:paraId="3C59B0F8" w14:textId="0912C425" w:rsidR="00775EF2" w:rsidRDefault="00775EF2" w:rsidP="7DC57E47">
      <w:r w:rsidRPr="00775EF2">
        <w:rPr>
          <w:noProof/>
        </w:rPr>
        <w:drawing>
          <wp:inline distT="0" distB="0" distL="0" distR="0" wp14:anchorId="2FFB61E9" wp14:editId="2877123C">
            <wp:extent cx="5683250" cy="2651041"/>
            <wp:effectExtent l="0" t="0" r="0" b="3810"/>
            <wp:docPr id="11" name="Bildobjekt 10" descr="En bild som visar karta, skärmbild&#10;&#10;AI-genererat innehåll kan vara felaktigt.">
              <a:extLst xmlns:a="http://schemas.openxmlformats.org/drawingml/2006/main">
                <a:ext uri="{FF2B5EF4-FFF2-40B4-BE49-F238E27FC236}">
                  <a16:creationId xmlns:a16="http://schemas.microsoft.com/office/drawing/2014/main" id="{325C49E7-2AA2-4267-A532-AAD61565AFF9}"/>
                </a:ext>
              </a:extLst>
            </wp:docPr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11" name="Bildobjekt 10" descr="En bild som visar karta, skärmbild&#10;&#10;AI-genererat innehåll kan vara felaktigt.">
                      <a:extLst>
                        <a:ext uri="{FF2B5EF4-FFF2-40B4-BE49-F238E27FC236}">
                          <a16:creationId xmlns:a16="http://schemas.microsoft.com/office/drawing/2014/main" id="{325C49E7-2AA2-4267-A532-AAD61565AFF9}"/>
                        </a:ext>
                      </a:extLst>
                    </pic:cNvPr>
                    <pic:cNvPicPr>
                      <a:picLocks noChangeAspect="1"/>
                    </pic:cNvPicPr>
                  </pic:nvPicPr>
                  <pic:blipFill>
                    <a:blip r:embed="rId19"/>
                    <a:stretch>
                      <a:fillRect/>
                    </a:stretch>
                  </pic:blipFill>
                  <pic:spPr>
                    <a:xfrm>
                      <a:off x="0" y="0"/>
                      <a:ext cx="5726981" cy="2671440"/>
                    </a:xfrm>
                    <a:prstGeom prst="rect">
                      <a:avLst/>
                    </a:prstGeom>
                  </pic:spPr>
                </pic:pic>
              </a:graphicData>
            </a:graphic>
          </wp:inline>
        </w:drawing>
      </w:r>
    </w:p>
    <w:p w14:paraId="33CC654B" w14:textId="4356CDEE" w:rsidR="00BE4021" w:rsidRDefault="00BE4021">
      <w:r>
        <w:br w:type="page"/>
      </w:r>
    </w:p>
    <w:p w14:paraId="6692C3EB" w14:textId="6545E67D" w:rsidR="00BE4021" w:rsidRPr="00BA666B" w:rsidRDefault="00BE4021" w:rsidP="00BE4021">
      <w:pPr>
        <w:rPr>
          <w:rFonts w:ascii="Times New Roman" w:hAnsi="Times New Roman" w:cs="Times New Roman"/>
          <w:sz w:val="24"/>
          <w:szCs w:val="24"/>
        </w:rPr>
      </w:pPr>
      <w:r>
        <w:rPr>
          <w:rFonts w:ascii="Times New Roman" w:hAnsi="Times New Roman" w:cs="Times New Roman"/>
          <w:sz w:val="24"/>
          <w:szCs w:val="24"/>
        </w:rPr>
        <w:lastRenderedPageBreak/>
        <w:t>C</w:t>
      </w:r>
      <w:r w:rsidRPr="00BA666B">
        <w:rPr>
          <w:rFonts w:ascii="Times New Roman" w:hAnsi="Times New Roman" w:cs="Times New Roman"/>
          <w:sz w:val="24"/>
          <w:szCs w:val="24"/>
        </w:rPr>
        <w:t xml:space="preserve">. </w:t>
      </w:r>
      <w:r>
        <w:rPr>
          <w:rFonts w:ascii="Times New Roman" w:hAnsi="Times New Roman" w:cs="Times New Roman"/>
          <w:sz w:val="24"/>
          <w:szCs w:val="24"/>
        </w:rPr>
        <w:t>Immunohistostaining of CHST11 (HPA052828), COPD patient</w:t>
      </w:r>
    </w:p>
    <w:p w14:paraId="7426FB93" w14:textId="13AC7EBF" w:rsidR="00BE4021" w:rsidRDefault="00422BF0" w:rsidP="7DC57E47">
      <w:r w:rsidRPr="00422BF0">
        <w:rPr>
          <w:noProof/>
        </w:rPr>
        <w:drawing>
          <wp:inline distT="0" distB="0" distL="0" distR="0" wp14:anchorId="5B87150A" wp14:editId="3C01257E">
            <wp:extent cx="5760720" cy="2686685"/>
            <wp:effectExtent l="0" t="0" r="5080" b="5715"/>
            <wp:docPr id="7" name="Bildobjekt 6" descr="En bild som visar karta, mönster&#10;&#10;AI-genererat innehåll kan vara felaktigt.">
              <a:extLst xmlns:a="http://schemas.openxmlformats.org/drawingml/2006/main">
                <a:ext uri="{FF2B5EF4-FFF2-40B4-BE49-F238E27FC236}">
                  <a16:creationId xmlns:a16="http://schemas.microsoft.com/office/drawing/2014/main" id="{6861D55E-B670-4AE5-8DF3-C1C13CB131E0}"/>
                </a:ext>
              </a:extLst>
            </wp:docPr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7" name="Bildobjekt 6" descr="En bild som visar karta, mönster&#10;&#10;AI-genererat innehåll kan vara felaktigt.">
                      <a:extLst>
                        <a:ext uri="{FF2B5EF4-FFF2-40B4-BE49-F238E27FC236}">
                          <a16:creationId xmlns:a16="http://schemas.microsoft.com/office/drawing/2014/main" id="{6861D55E-B670-4AE5-8DF3-C1C13CB131E0}"/>
                        </a:ext>
                      </a:extLst>
                    </pic:cNvPr>
                    <pic:cNvPicPr>
                      <a:picLocks noChangeAspect="1"/>
                    </pic:cNvPicPr>
                  </pic:nvPicPr>
                  <pic:blipFill>
                    <a:blip r:embed="rId20"/>
                    <a:stretch>
                      <a:fillRect/>
                    </a:stretch>
                  </pic:blipFill>
                  <pic:spPr>
                    <a:xfrm>
                      <a:off x="0" y="0"/>
                      <a:ext cx="5760720" cy="2686685"/>
                    </a:xfrm>
                    <a:prstGeom prst="rect">
                      <a:avLst/>
                    </a:prstGeom>
                  </pic:spPr>
                </pic:pic>
              </a:graphicData>
            </a:graphic>
          </wp:inline>
        </w:drawing>
      </w:r>
    </w:p>
    <w:p w14:paraId="118F00FE" w14:textId="77777777" w:rsidR="00422BF0" w:rsidRDefault="00422BF0" w:rsidP="7DC57E47"/>
    <w:p w14:paraId="3F3584A6" w14:textId="7223DEB2" w:rsidR="00422BF0" w:rsidRPr="00BA666B" w:rsidRDefault="00422BF0" w:rsidP="00422BF0">
      <w:pPr>
        <w:rPr>
          <w:rFonts w:ascii="Times New Roman" w:hAnsi="Times New Roman" w:cs="Times New Roman"/>
          <w:sz w:val="24"/>
          <w:szCs w:val="24"/>
        </w:rPr>
      </w:pPr>
      <w:r>
        <w:rPr>
          <w:rFonts w:ascii="Times New Roman" w:hAnsi="Times New Roman" w:cs="Times New Roman"/>
          <w:sz w:val="24"/>
          <w:szCs w:val="24"/>
        </w:rPr>
        <w:t>C</w:t>
      </w:r>
      <w:r w:rsidRPr="00BA666B">
        <w:rPr>
          <w:rFonts w:ascii="Times New Roman" w:hAnsi="Times New Roman" w:cs="Times New Roman"/>
          <w:sz w:val="24"/>
          <w:szCs w:val="24"/>
        </w:rPr>
        <w:t xml:space="preserve">. </w:t>
      </w:r>
      <w:r>
        <w:rPr>
          <w:rFonts w:ascii="Times New Roman" w:hAnsi="Times New Roman" w:cs="Times New Roman"/>
          <w:sz w:val="24"/>
          <w:szCs w:val="24"/>
        </w:rPr>
        <w:t>Immunohistostaining of CHST11 (HPA052828), COPD patient</w:t>
      </w:r>
      <w:r w:rsidR="004160D3">
        <w:rPr>
          <w:rFonts w:ascii="Times New Roman" w:hAnsi="Times New Roman" w:cs="Times New Roman"/>
          <w:sz w:val="24"/>
          <w:szCs w:val="24"/>
        </w:rPr>
        <w:t>, primary antibody omitted</w:t>
      </w:r>
    </w:p>
    <w:p w14:paraId="274939A7" w14:textId="63B05C27" w:rsidR="00422BF0" w:rsidRDefault="009268E5" w:rsidP="7DC57E47">
      <w:r w:rsidRPr="009268E5">
        <w:rPr>
          <w:noProof/>
        </w:rPr>
        <w:drawing>
          <wp:inline distT="0" distB="0" distL="0" distR="0" wp14:anchorId="7FCC2D70" wp14:editId="3C14ED6B">
            <wp:extent cx="5711483" cy="2664211"/>
            <wp:effectExtent l="0" t="0" r="3810" b="3175"/>
            <wp:docPr id="14" name="Bildobjekt 13" descr="En bild som visar karta, snö&#10;&#10;AI-genererat innehåll kan vara felaktigt.">
              <a:extLst xmlns:a="http://schemas.openxmlformats.org/drawingml/2006/main">
                <a:ext uri="{FF2B5EF4-FFF2-40B4-BE49-F238E27FC236}">
                  <a16:creationId xmlns:a16="http://schemas.microsoft.com/office/drawing/2014/main" id="{7ABA979D-71C9-4657-8668-9B8B3AC1EFF8}"/>
                </a:ext>
              </a:extLst>
            </wp:docPr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14" name="Bildobjekt 13" descr="En bild som visar karta, snö&#10;&#10;AI-genererat innehåll kan vara felaktigt.">
                      <a:extLst>
                        <a:ext uri="{FF2B5EF4-FFF2-40B4-BE49-F238E27FC236}">
                          <a16:creationId xmlns:a16="http://schemas.microsoft.com/office/drawing/2014/main" id="{7ABA979D-71C9-4657-8668-9B8B3AC1EFF8}"/>
                        </a:ext>
                      </a:extLst>
                    </pic:cNvPr>
                    <pic:cNvPicPr>
                      <a:picLocks noChangeAspect="1"/>
                    </pic:cNvPicPr>
                  </pic:nvPicPr>
                  <pic:blipFill>
                    <a:blip r:embed="rId21"/>
                    <a:stretch>
                      <a:fillRect/>
                    </a:stretch>
                  </pic:blipFill>
                  <pic:spPr>
                    <a:xfrm>
                      <a:off x="0" y="0"/>
                      <a:ext cx="5760190" cy="2686931"/>
                    </a:xfrm>
                    <a:prstGeom prst="rect">
                      <a:avLst/>
                    </a:prstGeom>
                  </pic:spPr>
                </pic:pic>
              </a:graphicData>
            </a:graphic>
          </wp:inline>
        </w:drawing>
      </w:r>
    </w:p>
    <w:p w14:paraId="48E20005" w14:textId="77777777" w:rsidR="001F5C47" w:rsidRDefault="001F5C47" w:rsidP="7DC57E47"/>
    <w:p w14:paraId="07D9CCB9" w14:textId="498F8FE0" w:rsidR="001F5C47" w:rsidRDefault="001F5C47">
      <w:r>
        <w:br w:type="page"/>
      </w:r>
    </w:p>
    <w:p w14:paraId="5BE91A09" w14:textId="3042F1AB" w:rsidR="001F5C47" w:rsidRDefault="001F5C47" w:rsidP="001F5C47">
      <w:pPr>
        <w:rPr>
          <w:rFonts w:ascii="Times New Roman" w:hAnsi="Times New Roman" w:cs="Times New Roman"/>
          <w:sz w:val="24"/>
          <w:szCs w:val="24"/>
        </w:rPr>
      </w:pPr>
      <w:r w:rsidRPr="00BA666B">
        <w:rPr>
          <w:rFonts w:ascii="Times New Roman" w:hAnsi="Times New Roman" w:cs="Times New Roman"/>
          <w:b/>
          <w:bCs/>
          <w:sz w:val="24"/>
          <w:szCs w:val="24"/>
        </w:rPr>
        <w:lastRenderedPageBreak/>
        <w:t>Supplemental Figure S</w:t>
      </w:r>
      <w:r>
        <w:rPr>
          <w:rFonts w:ascii="Times New Roman" w:hAnsi="Times New Roman" w:cs="Times New Roman"/>
          <w:b/>
          <w:bCs/>
          <w:sz w:val="24"/>
          <w:szCs w:val="24"/>
        </w:rPr>
        <w:t>5</w:t>
      </w:r>
      <w:r w:rsidRPr="00BA666B">
        <w:rPr>
          <w:rFonts w:ascii="Times New Roman" w:hAnsi="Times New Roman" w:cs="Times New Roman"/>
          <w:sz w:val="24"/>
          <w:szCs w:val="24"/>
        </w:rPr>
        <w:t xml:space="preserve"> </w:t>
      </w:r>
      <w:r>
        <w:rPr>
          <w:rFonts w:ascii="Times New Roman" w:hAnsi="Times New Roman" w:cs="Times New Roman"/>
          <w:sz w:val="24"/>
          <w:szCs w:val="24"/>
        </w:rPr>
        <w:t>– Correlation Analysis of TGF</w:t>
      </w:r>
      <w:r w:rsidR="00C376AB">
        <w:rPr>
          <w:rFonts w:ascii="Times New Roman" w:hAnsi="Times New Roman" w:cs="Times New Roman"/>
          <w:sz w:val="24"/>
          <w:szCs w:val="24"/>
        </w:rPr>
        <w:t>-</w:t>
      </w:r>
      <w:r w:rsidR="0079607D">
        <w:rPr>
          <w:rFonts w:ascii="Times New Roman" w:hAnsi="Times New Roman" w:cs="Times New Roman"/>
          <w:sz w:val="24"/>
          <w:szCs w:val="24"/>
        </w:rPr>
        <w:t>β</w:t>
      </w:r>
      <w:r>
        <w:rPr>
          <w:rFonts w:ascii="Times New Roman" w:hAnsi="Times New Roman" w:cs="Times New Roman"/>
          <w:sz w:val="24"/>
          <w:szCs w:val="24"/>
        </w:rPr>
        <w:t xml:space="preserve"> signaling score with GAG enzymes.</w:t>
      </w:r>
    </w:p>
    <w:p w14:paraId="39EBD238" w14:textId="73728E17" w:rsidR="001F5C47" w:rsidRDefault="001F5C47" w:rsidP="001F5C47">
      <w:pPr>
        <w:pStyle w:val="Liststycke"/>
        <w:numPr>
          <w:ilvl w:val="0"/>
          <w:numId w:val="1"/>
        </w:numPr>
        <w:rPr>
          <w:rFonts w:ascii="Times New Roman" w:hAnsi="Times New Roman" w:cs="Times New Roman"/>
          <w:sz w:val="24"/>
          <w:szCs w:val="24"/>
        </w:rPr>
      </w:pPr>
      <w:r>
        <w:rPr>
          <w:rFonts w:ascii="Times New Roman" w:hAnsi="Times New Roman" w:cs="Times New Roman"/>
          <w:sz w:val="24"/>
          <w:szCs w:val="24"/>
        </w:rPr>
        <w:t>CS/DS Genes</w:t>
      </w:r>
    </w:p>
    <w:p w14:paraId="4648ED8C" w14:textId="10697D93" w:rsidR="003275FF" w:rsidRDefault="005C768D" w:rsidP="003275FF">
      <w:pPr>
        <w:pStyle w:val="Liststycke"/>
        <w:rPr>
          <w:rFonts w:ascii="Times New Roman" w:hAnsi="Times New Roman" w:cs="Times New Roman"/>
          <w:sz w:val="24"/>
          <w:szCs w:val="24"/>
        </w:rPr>
      </w:pP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35012391" wp14:editId="48D7E93A">
            <wp:extent cx="2520000" cy="1680000"/>
            <wp:effectExtent l="0" t="0" r="0" b="0"/>
            <wp:docPr id="529001654" name="Picture 47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59"/>
                    <pic:cNvPicPr>
                      <a:picLocks noChangeAspect="1" noChangeArrowheads="1"/>
                    </pic:cNvPicPr>
                  </pic:nvPicPr>
                  <pic:blipFill>
                    <a:blip r:embed="rId22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5E2D78F8" wp14:editId="6058C705">
            <wp:extent cx="2520000" cy="1680000"/>
            <wp:effectExtent l="0" t="0" r="0" b="0"/>
            <wp:docPr id="1025659699" name="Picture 48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60"/>
                    <pic:cNvPicPr>
                      <a:picLocks noChangeAspect="1" noChangeArrowheads="1"/>
                    </pic:cNvPicPr>
                  </pic:nvPicPr>
                  <pic:blipFill>
                    <a:blip r:embed="rId2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01D304E6" wp14:editId="16B2B1B9">
            <wp:extent cx="2520000" cy="1680000"/>
            <wp:effectExtent l="0" t="0" r="0" b="0"/>
            <wp:docPr id="1450813271" name="Picture 49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61"/>
                    <pic:cNvPicPr>
                      <a:picLocks noChangeAspect="1" noChangeArrowheads="1"/>
                    </pic:cNvPicPr>
                  </pic:nvPicPr>
                  <pic:blipFill>
                    <a:blip r:embed="rId2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56B559D7" wp14:editId="79B10250">
            <wp:extent cx="2520000" cy="1680000"/>
            <wp:effectExtent l="0" t="0" r="0" b="0"/>
            <wp:docPr id="579182306" name="Picture 50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62"/>
                    <pic:cNvPicPr>
                      <a:picLocks noChangeAspect="1" noChangeArrowheads="1"/>
                    </pic:cNvPicPr>
                  </pic:nvPicPr>
                  <pic:blipFill>
                    <a:blip r:embed="rId2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4809E51E" wp14:editId="3A01FF6E">
            <wp:extent cx="2520000" cy="1680000"/>
            <wp:effectExtent l="0" t="0" r="0" b="0"/>
            <wp:docPr id="758960267" name="Picture 51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63"/>
                    <pic:cNvPicPr>
                      <a:picLocks noChangeAspect="1" noChangeArrowheads="1"/>
                    </pic:cNvPicPr>
                  </pic:nvPicPr>
                  <pic:blipFill>
                    <a:blip r:embed="rId2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5A5E9192" wp14:editId="2B7170D2">
            <wp:extent cx="2520000" cy="1680000"/>
            <wp:effectExtent l="0" t="0" r="0" b="0"/>
            <wp:docPr id="750411786" name="Picture 52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64"/>
                    <pic:cNvPicPr>
                      <a:picLocks noChangeAspect="1" noChangeArrowheads="1"/>
                    </pic:cNvPicPr>
                  </pic:nvPicPr>
                  <pic:blipFill>
                    <a:blip r:embed="rId2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6A8235CB" wp14:editId="7E01F06D">
            <wp:extent cx="2520000" cy="1680000"/>
            <wp:effectExtent l="0" t="0" r="0" b="0"/>
            <wp:docPr id="942440189" name="Picture 53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65"/>
                    <pic:cNvPicPr>
                      <a:picLocks noChangeAspect="1" noChangeArrowheads="1"/>
                    </pic:cNvPicPr>
                  </pic:nvPicPr>
                  <pic:blipFill>
                    <a:blip r:embed="rId2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3E4DBFDE" wp14:editId="789818F2">
            <wp:extent cx="2520000" cy="1680000"/>
            <wp:effectExtent l="0" t="0" r="0" b="0"/>
            <wp:docPr id="1627071270" name="Picture 54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66"/>
                    <pic:cNvPicPr>
                      <a:picLocks noChangeAspect="1" noChangeArrowheads="1"/>
                    </pic:cNvPicPr>
                  </pic:nvPicPr>
                  <pic:blipFill>
                    <a:blip r:embed="rId2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lastRenderedPageBreak/>
        <w:drawing>
          <wp:inline distT="0" distB="0" distL="0" distR="0" wp14:anchorId="49560D77" wp14:editId="52A755EC">
            <wp:extent cx="2520000" cy="1680000"/>
            <wp:effectExtent l="0" t="0" r="0" b="0"/>
            <wp:docPr id="198827808" name="Picture 55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67"/>
                    <pic:cNvPicPr>
                      <a:picLocks noChangeAspect="1" noChangeArrowheads="1"/>
                    </pic:cNvPicPr>
                  </pic:nvPicPr>
                  <pic:blipFill>
                    <a:blip r:embed="rId30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6E43F7D7" wp14:editId="1A192B85">
            <wp:extent cx="2520000" cy="1680000"/>
            <wp:effectExtent l="0" t="0" r="0" b="0"/>
            <wp:docPr id="647924925" name="Picture 56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68"/>
                    <pic:cNvPicPr>
                      <a:picLocks noChangeAspect="1" noChangeArrowheads="1"/>
                    </pic:cNvPicPr>
                  </pic:nvPicPr>
                  <pic:blipFill>
                    <a:blip r:embed="rId31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68C68412" wp14:editId="231C91FC">
            <wp:extent cx="2520000" cy="1680000"/>
            <wp:effectExtent l="0" t="0" r="0" b="0"/>
            <wp:docPr id="606151753" name="Picture 57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69"/>
                    <pic:cNvPicPr>
                      <a:picLocks noChangeAspect="1" noChangeArrowheads="1"/>
                    </pic:cNvPicPr>
                  </pic:nvPicPr>
                  <pic:blipFill>
                    <a:blip r:embed="rId32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2FEAFC98" wp14:editId="01E40190">
            <wp:extent cx="2520000" cy="1680000"/>
            <wp:effectExtent l="0" t="0" r="0" b="0"/>
            <wp:docPr id="2061464331" name="Picture 58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70"/>
                    <pic:cNvPicPr>
                      <a:picLocks noChangeAspect="1" noChangeArrowheads="1"/>
                    </pic:cNvPicPr>
                  </pic:nvPicPr>
                  <pic:blipFill>
                    <a:blip r:embed="rId3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5CEADE8E" wp14:editId="38A73689">
            <wp:extent cx="2520000" cy="1680000"/>
            <wp:effectExtent l="0" t="0" r="0" b="0"/>
            <wp:docPr id="1460022020" name="Picture 59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71"/>
                    <pic:cNvPicPr>
                      <a:picLocks noChangeAspect="1" noChangeArrowheads="1"/>
                    </pic:cNvPicPr>
                  </pic:nvPicPr>
                  <pic:blipFill>
                    <a:blip r:embed="rId3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</w:p>
    <w:p w14:paraId="7EE8BC54" w14:textId="77777777" w:rsidR="003275FF" w:rsidRPr="003275FF" w:rsidRDefault="003275FF" w:rsidP="003275FF">
      <w:pPr>
        <w:pStyle w:val="Liststycke"/>
        <w:numPr>
          <w:ilvl w:val="0"/>
          <w:numId w:val="1"/>
        </w:numPr>
        <w:rPr>
          <w:rFonts w:ascii="Times New Roman" w:hAnsi="Times New Roman" w:cs="Times New Roman"/>
          <w:sz w:val="24"/>
          <w:szCs w:val="24"/>
        </w:rPr>
      </w:pPr>
      <w:r w:rsidRPr="003275FF">
        <w:rPr>
          <w:rFonts w:ascii="Times New Roman" w:hAnsi="Times New Roman" w:cs="Times New Roman"/>
          <w:sz w:val="24"/>
          <w:szCs w:val="24"/>
        </w:rPr>
        <w:t>HS Genes</w:t>
      </w:r>
    </w:p>
    <w:p w14:paraId="238F66D5" w14:textId="466DD3D8" w:rsidR="001F5C47" w:rsidRDefault="00A51892" w:rsidP="000C40DE">
      <w:pPr>
        <w:pStyle w:val="Liststycke"/>
      </w:pP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0B4146B3" wp14:editId="25047FCA">
            <wp:extent cx="2520000" cy="1680000"/>
            <wp:effectExtent l="0" t="0" r="0" b="0"/>
            <wp:docPr id="974408012" name="Picture 37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49"/>
                    <pic:cNvPicPr>
                      <a:picLocks noChangeAspect="1" noChangeArrowheads="1"/>
                    </pic:cNvPicPr>
                  </pic:nvPicPr>
                  <pic:blipFill>
                    <a:blip r:embed="rId3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163599BF" wp14:editId="05C3AD75">
            <wp:extent cx="2520000" cy="1680000"/>
            <wp:effectExtent l="0" t="0" r="0" b="0"/>
            <wp:docPr id="1659169011" name="Picture 38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50"/>
                    <pic:cNvPicPr>
                      <a:picLocks noChangeAspect="1" noChangeArrowheads="1"/>
                    </pic:cNvPicPr>
                  </pic:nvPicPr>
                  <pic:blipFill>
                    <a:blip r:embed="rId3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6BD444DB" wp14:editId="79D1EED0">
            <wp:extent cx="2520000" cy="1680000"/>
            <wp:effectExtent l="0" t="0" r="0" b="0"/>
            <wp:docPr id="1955480262" name="Picture 39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51"/>
                    <pic:cNvPicPr>
                      <a:picLocks noChangeAspect="1" noChangeArrowheads="1"/>
                    </pic:cNvPicPr>
                  </pic:nvPicPr>
                  <pic:blipFill>
                    <a:blip r:embed="rId3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55EA8416" wp14:editId="39DD4CA3">
            <wp:extent cx="2520000" cy="1680000"/>
            <wp:effectExtent l="0" t="0" r="0" b="0"/>
            <wp:docPr id="1661124112" name="Picture 40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52"/>
                    <pic:cNvPicPr>
                      <a:picLocks noChangeAspect="1" noChangeArrowheads="1"/>
                    </pic:cNvPicPr>
                  </pic:nvPicPr>
                  <pic:blipFill>
                    <a:blip r:embed="rId3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lastRenderedPageBreak/>
        <w:drawing>
          <wp:inline distT="0" distB="0" distL="0" distR="0" wp14:anchorId="07A9DFC0" wp14:editId="0378518D">
            <wp:extent cx="2520000" cy="1680000"/>
            <wp:effectExtent l="0" t="0" r="0" b="0"/>
            <wp:docPr id="255645818" name="Picture 41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53"/>
                    <pic:cNvPicPr>
                      <a:picLocks noChangeAspect="1" noChangeArrowheads="1"/>
                    </pic:cNvPicPr>
                  </pic:nvPicPr>
                  <pic:blipFill>
                    <a:blip r:embed="rId3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20C58B49" wp14:editId="7DE2DE55">
            <wp:extent cx="2520000" cy="1680000"/>
            <wp:effectExtent l="0" t="0" r="0" b="0"/>
            <wp:docPr id="1344144422" name="Picture 42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54"/>
                    <pic:cNvPicPr>
                      <a:picLocks noChangeAspect="1" noChangeArrowheads="1"/>
                    </pic:cNvPicPr>
                  </pic:nvPicPr>
                  <pic:blipFill>
                    <a:blip r:embed="rId40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5AA6E541" wp14:editId="4DD84BDB">
            <wp:extent cx="2520000" cy="1680000"/>
            <wp:effectExtent l="0" t="0" r="0" b="0"/>
            <wp:docPr id="1160648725" name="Picture 43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55"/>
                    <pic:cNvPicPr>
                      <a:picLocks noChangeAspect="1" noChangeArrowheads="1"/>
                    </pic:cNvPicPr>
                  </pic:nvPicPr>
                  <pic:blipFill>
                    <a:blip r:embed="rId41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1F0E7CA1" wp14:editId="1B20A14A">
            <wp:extent cx="2520000" cy="1680000"/>
            <wp:effectExtent l="0" t="0" r="0" b="0"/>
            <wp:docPr id="1591552538" name="Picture 44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56"/>
                    <pic:cNvPicPr>
                      <a:picLocks noChangeAspect="1" noChangeArrowheads="1"/>
                    </pic:cNvPicPr>
                  </pic:nvPicPr>
                  <pic:blipFill>
                    <a:blip r:embed="rId42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rFonts w:ascii="Times New Roman" w:hAnsi="Times New Roman" w:cs="Times New Roman"/>
          <w:noProof/>
          <w:sz w:val="24"/>
          <w:szCs w:val="24"/>
        </w:rPr>
        <w:drawing>
          <wp:inline distT="0" distB="0" distL="0" distR="0" wp14:anchorId="6DED09DF" wp14:editId="7AD366EE">
            <wp:extent cx="2520000" cy="1680000"/>
            <wp:effectExtent l="0" t="0" r="0" b="0"/>
            <wp:docPr id="88155426" name="Picture 45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0" name="Picture 57"/>
                    <pic:cNvPicPr>
                      <a:picLocks noChangeAspect="1" noChangeArrowheads="1"/>
                    </pic:cNvPicPr>
                  </pic:nvPicPr>
                  <pic:blipFill>
                    <a:blip r:embed="rId4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 w:rsidR="00005286">
        <w:rPr>
          <w:noProof/>
        </w:rPr>
        <w:drawing>
          <wp:inline distT="0" distB="0" distL="0" distR="0" wp14:anchorId="20187AD6" wp14:editId="662D35C9">
            <wp:extent cx="2520000" cy="1680000"/>
            <wp:effectExtent l="0" t="0" r="0" b="0"/>
            <wp:docPr id="2117769663" name="Picture 26" descr="A graph with red and blue dots&#10;&#10;AI-generated content may be incorrect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2117769663" name="Picture 26" descr="A graph with red and blue dots&#10;&#10;AI-generated content may be incorrect."/>
                    <pic:cNvPicPr>
                      <a:picLocks noChangeAspect="1" noChangeArrowheads="1"/>
                    </pic:cNvPicPr>
                  </pic:nvPicPr>
                  <pic:blipFill>
                    <a:blip r:embed="rId4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 w:rsidR="00B4541C">
        <w:rPr>
          <w:noProof/>
        </w:rPr>
        <w:drawing>
          <wp:inline distT="0" distB="0" distL="0" distR="0" wp14:anchorId="77A3822F" wp14:editId="56C644E7">
            <wp:extent cx="2520000" cy="1680000"/>
            <wp:effectExtent l="0" t="0" r="0" b="0"/>
            <wp:docPr id="624668956" name="Picture 27" descr="A graph with red and blue dots&#10;&#10;AI-generated content may be incorrect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624668956" name="Picture 27" descr="A graph with red and blue dots&#10;&#10;AI-generated content may be incorrect."/>
                    <pic:cNvPicPr>
                      <a:picLocks noChangeAspect="1" noChangeArrowheads="1"/>
                    </pic:cNvPicPr>
                  </pic:nvPicPr>
                  <pic:blipFill>
                    <a:blip r:embed="rId4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 w:rsidR="00B4541C">
        <w:rPr>
          <w:noProof/>
        </w:rPr>
        <w:drawing>
          <wp:inline distT="0" distB="0" distL="0" distR="0" wp14:anchorId="7EB17E50" wp14:editId="7A47C822">
            <wp:extent cx="2520000" cy="1680000"/>
            <wp:effectExtent l="0" t="0" r="0" b="0"/>
            <wp:docPr id="2098222718" name="Picture 33" descr="A graph of red and blue dots&#10;&#10;AI-generated content may be incorrect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2098222718" name="Picture 33" descr="A graph of red and blue dots&#10;&#10;AI-generated content may be incorrect."/>
                    <pic:cNvPicPr>
                      <a:picLocks noChangeAspect="1" noChangeArrowheads="1"/>
                    </pic:cNvPicPr>
                  </pic:nvPicPr>
                  <pic:blipFill>
                    <a:blip r:embed="rId4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 w:rsidR="00B4541C">
        <w:rPr>
          <w:noProof/>
        </w:rPr>
        <w:lastRenderedPageBreak/>
        <w:drawing>
          <wp:inline distT="0" distB="0" distL="0" distR="0" wp14:anchorId="28FED4E6" wp14:editId="533A4582">
            <wp:extent cx="2520000" cy="1680000"/>
            <wp:effectExtent l="0" t="0" r="0" b="0"/>
            <wp:docPr id="1357917968" name="Picture 34" descr="A graph with red and blue dots&#10;&#10;AI-generated content may be incorrect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1357917968" name="Picture 34" descr="A graph with red and blue dots&#10;&#10;AI-generated content may be incorrect."/>
                    <pic:cNvPicPr>
                      <a:picLocks noChangeAspect="1" noChangeArrowheads="1"/>
                    </pic:cNvPicPr>
                  </pic:nvPicPr>
                  <pic:blipFill>
                    <a:blip r:embed="rId4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 w:rsidR="0006481C">
        <w:rPr>
          <w:noProof/>
        </w:rPr>
        <w:drawing>
          <wp:inline distT="0" distB="0" distL="0" distR="0" wp14:anchorId="0EB208C5" wp14:editId="5F0736D8">
            <wp:extent cx="2520000" cy="1680000"/>
            <wp:effectExtent l="0" t="0" r="0" b="0"/>
            <wp:docPr id="384844475" name="Picture 29" descr="A graph with red and blue dots&#10;&#10;AI-generated content may be incorrect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384844475" name="Picture 29" descr="A graph with red and blue dots&#10;&#10;AI-generated content may be incorrect."/>
                    <pic:cNvPicPr>
                      <a:picLocks noChangeAspect="1" noChangeArrowheads="1"/>
                    </pic:cNvPicPr>
                  </pic:nvPicPr>
                  <pic:blipFill>
                    <a:blip r:embed="rId4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 w:rsidR="0006481C">
        <w:rPr>
          <w:noProof/>
        </w:rPr>
        <w:drawing>
          <wp:inline distT="0" distB="0" distL="0" distR="0" wp14:anchorId="47B15AD6" wp14:editId="79F6AA9E">
            <wp:extent cx="2520000" cy="1680000"/>
            <wp:effectExtent l="0" t="0" r="0" b="0"/>
            <wp:docPr id="1779394606" name="Picture 30" descr="A graph with red and blue dots&#10;&#10;AI-generated content may be incorrect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1779394606" name="Picture 30" descr="A graph with red and blue dots&#10;&#10;AI-generated content may be incorrect."/>
                    <pic:cNvPicPr>
                      <a:picLocks noChangeAspect="1" noChangeArrowheads="1"/>
                    </pic:cNvPicPr>
                  </pic:nvPicPr>
                  <pic:blipFill>
                    <a:blip r:embed="rId4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</w:p>
    <w:p w14:paraId="70593505" w14:textId="77777777" w:rsidR="004176B8" w:rsidRDefault="004176B8" w:rsidP="004176B8">
      <w:pPr>
        <w:pStyle w:val="Liststycke"/>
        <w:numPr>
          <w:ilvl w:val="0"/>
          <w:numId w:val="1"/>
        </w:numPr>
        <w:rPr>
          <w:rFonts w:ascii="Times New Roman" w:hAnsi="Times New Roman" w:cs="Times New Roman"/>
          <w:sz w:val="24"/>
          <w:szCs w:val="24"/>
        </w:rPr>
      </w:pPr>
      <w:r>
        <w:rPr>
          <w:rFonts w:ascii="Times New Roman" w:hAnsi="Times New Roman" w:cs="Times New Roman"/>
          <w:sz w:val="24"/>
          <w:szCs w:val="24"/>
        </w:rPr>
        <w:t>Core Genes</w:t>
      </w:r>
    </w:p>
    <w:p w14:paraId="179DE438" w14:textId="487102F4" w:rsidR="004176B8" w:rsidRPr="004176B8" w:rsidRDefault="004176B8" w:rsidP="004176B8">
      <w:pPr>
        <w:rPr>
          <w:rFonts w:ascii="Times New Roman" w:hAnsi="Times New Roman" w:cs="Times New Roman"/>
          <w:sz w:val="24"/>
          <w:szCs w:val="24"/>
        </w:rPr>
      </w:pPr>
      <w:r>
        <w:rPr>
          <w:noProof/>
        </w:rPr>
        <w:drawing>
          <wp:inline distT="0" distB="0" distL="0" distR="0" wp14:anchorId="1F4901ED" wp14:editId="4EDBA2CF">
            <wp:extent cx="2520000" cy="1680000"/>
            <wp:effectExtent l="0" t="0" r="0" b="0"/>
            <wp:docPr id="281661106" name="Picture 36" descr="A graph with red and blue dots&#10;&#10;AI-generated content may be incorrect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281661106" name="Picture 36" descr="A graph with red and blue dots&#10;&#10;AI-generated content may be incorrect."/>
                    <pic:cNvPicPr>
                      <a:picLocks noChangeAspect="1" noChangeArrowheads="1"/>
                    </pic:cNvPicPr>
                  </pic:nvPicPr>
                  <pic:blipFill>
                    <a:blip r:embed="rId50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noProof/>
        </w:rPr>
        <w:drawing>
          <wp:inline distT="0" distB="0" distL="0" distR="0" wp14:anchorId="5B01C480" wp14:editId="6DDC5284">
            <wp:extent cx="2520000" cy="1680000"/>
            <wp:effectExtent l="0" t="0" r="0" b="0"/>
            <wp:docPr id="1312466761" name="Picture 25" descr="A graph with red and blue dots&#10;&#10;AI-generated content may be incorrect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1312466761" name="Picture 25" descr="A graph with red and blue dots&#10;&#10;AI-generated content may be incorrect."/>
                    <pic:cNvPicPr>
                      <a:picLocks noChangeAspect="1" noChangeArrowheads="1"/>
                    </pic:cNvPicPr>
                  </pic:nvPicPr>
                  <pic:blipFill>
                    <a:blip r:embed="rId51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noProof/>
        </w:rPr>
        <w:drawing>
          <wp:inline distT="0" distB="0" distL="0" distR="0" wp14:anchorId="385680FF" wp14:editId="699F97F7">
            <wp:extent cx="2520000" cy="1680000"/>
            <wp:effectExtent l="0" t="0" r="0" b="0"/>
            <wp:docPr id="1274015019" name="Picture 35" descr="A graph with red and blue dots&#10;&#10;AI-generated content may be incorrect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1274015019" name="Picture 35" descr="A graph with red and blue dots&#10;&#10;AI-generated content may be incorrect."/>
                    <pic:cNvPicPr>
                      <a:picLocks noChangeAspect="1" noChangeArrowheads="1"/>
                    </pic:cNvPicPr>
                  </pic:nvPicPr>
                  <pic:blipFill>
                    <a:blip r:embed="rId52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noProof/>
        </w:rPr>
        <w:drawing>
          <wp:inline distT="0" distB="0" distL="0" distR="0" wp14:anchorId="2A95DD10" wp14:editId="524E6BBA">
            <wp:extent cx="2520000" cy="1680000"/>
            <wp:effectExtent l="0" t="0" r="0" b="0"/>
            <wp:docPr id="980010170" name="Picture 32" descr="A graph with red and blue dots&#10;&#10;AI-generated content may be incorrect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980010170" name="Picture 32" descr="A graph with red and blue dots&#10;&#10;AI-generated content may be incorrect."/>
                    <pic:cNvPicPr>
                      <a:picLocks noChangeAspect="1" noChangeArrowheads="1"/>
                    </pic:cNvPicPr>
                  </pic:nvPicPr>
                  <pic:blipFill>
                    <a:blip r:embed="rId5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noProof/>
        </w:rPr>
        <w:drawing>
          <wp:inline distT="0" distB="0" distL="0" distR="0" wp14:anchorId="2587B243" wp14:editId="61CE7932">
            <wp:extent cx="2520000" cy="1680000"/>
            <wp:effectExtent l="0" t="0" r="0" b="0"/>
            <wp:docPr id="1493137042" name="Picture 31" descr="A graph with red and blue dots&#10;&#10;AI-generated content may be incorrect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1493137042" name="Picture 31" descr="A graph with red and blue dots&#10;&#10;AI-generated content may be incorrect."/>
                    <pic:cNvPicPr>
                      <a:picLocks noChangeAspect="1" noChangeArrowheads="1"/>
                    </pic:cNvPicPr>
                  </pic:nvPicPr>
                  <pic:blipFill>
                    <a:blip r:embed="rId5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  <w:r>
        <w:rPr>
          <w:noProof/>
        </w:rPr>
        <w:drawing>
          <wp:inline distT="0" distB="0" distL="0" distR="0" wp14:anchorId="490C7098" wp14:editId="7D48539A">
            <wp:extent cx="2520000" cy="1680000"/>
            <wp:effectExtent l="0" t="0" r="0" b="0"/>
            <wp:docPr id="1445803657" name="Picture 28" descr="A graph with red and blue dots&#10;&#10;AI-generated content may be incorrect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1445803657" name="Picture 28" descr="A graph with red and blue dots&#10;&#10;AI-generated content may be incorrect."/>
                    <pic:cNvPicPr>
                      <a:picLocks noChangeAspect="1" noChangeArrowheads="1"/>
                    </pic:cNvPicPr>
                  </pic:nvPicPr>
                  <pic:blipFill>
                    <a:blip r:embed="rId5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ic:blipFill>
                  <pic:spPr bwMode="auto">
                    <a:xfrm>
                      <a:off x="0" y="0"/>
                      <a:ext cx="2520000" cy="16800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ic:spPr>
                </pic:pic>
              </a:graphicData>
            </a:graphic>
          </wp:inline>
        </w:drawing>
      </w:r>
    </w:p>
    <w:sectPr w:rsidR="004176B8" w:rsidRPr="004176B8">
      <w:headerReference w:type="default" r:id="rId56"/>
      <w:footerReference w:type="default" r:id="rId57"/>
      <w:pgSz w:w="11906" w:h="16838"/>
      <w:pgMar w:top="1417" w:right="1417" w:bottom="1417" w:left="1417" w:header="708" w:footer="708" w:gutter="0"/>
      <w:cols w:space="708"/>
      <w:docGrid w:linePitch="360"/>
    </w:sectPr>
  </w:body>
</w:document>
</file>

<file path=word/endnotes.xml><?xml version="1.0" encoding="utf-8"?>
<w:endnote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endnote w:type="separator" w:id="-1">
    <w:p w14:paraId="6189C0AD" w14:textId="77777777" w:rsidR="0083646A" w:rsidRDefault="0083646A">
      <w:pPr>
        <w:spacing w:after="0" w:line="240" w:lineRule="auto"/>
      </w:pPr>
      <w:r>
        <w:separator/>
      </w:r>
    </w:p>
  </w:endnote>
  <w:endnote w:type="continuationSeparator" w:id="0">
    <w:p w14:paraId="457FA8F6" w14:textId="77777777" w:rsidR="0083646A" w:rsidRDefault="0083646A">
      <w:pPr>
        <w:spacing w:after="0" w:line="240" w:lineRule="auto"/>
      </w:pPr>
      <w:r>
        <w:continuationSeparator/>
      </w:r>
    </w:p>
  </w:endnote>
  <w:endnote w:type="continuationNotice" w:id="1">
    <w:p w14:paraId="0499F10D" w14:textId="77777777" w:rsidR="0083646A" w:rsidRDefault="0083646A">
      <w:pPr>
        <w:spacing w:after="0" w:line="240" w:lineRule="auto"/>
      </w:pPr>
    </w:p>
  </w:endnote>
</w:endnotes>
</file>

<file path=word/fontTable.xml><?xml version="1.0" encoding="utf-8"?>
<w:font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mc:Ignorable="w14 w15 w16se w16cid w16 w16cex w16sdtdh w16sdtfl w16du">
  <w:font w:name="Times New Roman">
    <w:panose1 w:val="02020603050405020304"/>
    <w:charset w:val="00"/>
    <w:family w:val="roman"/>
    <w:pitch w:val="variable"/>
    <w:sig w:usb0="E0002EFF" w:usb1="C000785B" w:usb2="00000009" w:usb3="00000000" w:csb0="000001FF" w:csb1="00000000"/>
  </w:font>
  <w:font w:name="Calibri">
    <w:panose1 w:val="020F0502020204030204"/>
    <w:charset w:val="00"/>
    <w:family w:val="swiss"/>
    <w:pitch w:val="variable"/>
    <w:sig w:usb0="E0002AFF" w:usb1="C000247B" w:usb2="00000009" w:usb3="00000000" w:csb0="000001FF" w:csb1="00000000"/>
  </w:font>
  <w:font w:name="Arial">
    <w:panose1 w:val="020B0604020202020204"/>
    <w:charset w:val="00"/>
    <w:family w:val="swiss"/>
    <w:pitch w:val="variable"/>
    <w:sig w:usb0="E0002EFF" w:usb1="C000785B" w:usb2="00000009" w:usb3="00000000" w:csb0="000001FF" w:csb1="00000000"/>
  </w:font>
  <w:font w:name="Yu Mincho">
    <w:panose1 w:val="02020400000000000000"/>
    <w:charset w:val="80"/>
    <w:family w:val="roman"/>
    <w:pitch w:val="variable"/>
    <w:sig w:usb0="800002E7" w:usb1="2AC7FCFF" w:usb2="00000012" w:usb3="00000000" w:csb0="0002009F" w:csb1="00000000"/>
  </w:font>
  <w:font w:name="Yu Gothic Light">
    <w:panose1 w:val="020B0300000000000000"/>
    <w:charset w:val="80"/>
    <w:family w:val="swiss"/>
    <w:pitch w:val="variable"/>
    <w:sig w:usb0="E00002FF" w:usb1="2AC7FDFF" w:usb2="00000016" w:usb3="00000000" w:csb0="0002009F" w:csb1="00000000"/>
  </w:font>
  <w:font w:name="Calibri Light">
    <w:panose1 w:val="020F0302020204030204"/>
    <w:charset w:val="00"/>
    <w:family w:val="swiss"/>
    <w:pitch w:val="variable"/>
    <w:sig w:usb0="E0002AFF" w:usb1="C000247B" w:usb2="00000009" w:usb3="00000000" w:csb0="000001FF" w:csb1="00000000"/>
  </w:font>
</w:fonts>
</file>

<file path=word/footer1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tbl>
    <w:tblPr>
      <w:tblW w:w="0" w:type="auto"/>
      <w:tblLayout w:type="fixed"/>
      <w:tblLook w:val="06A0" w:firstRow="1" w:lastRow="0" w:firstColumn="1" w:lastColumn="0" w:noHBand="1" w:noVBand="1"/>
    </w:tblPr>
    <w:tblGrid>
      <w:gridCol w:w="3020"/>
      <w:gridCol w:w="3020"/>
      <w:gridCol w:w="3020"/>
    </w:tblGrid>
    <w:tr w:rsidR="2E61D7E8" w14:paraId="6197CCE8" w14:textId="77777777" w:rsidTr="2E61D7E8">
      <w:trPr>
        <w:trHeight w:val="300"/>
      </w:trPr>
      <w:tc>
        <w:tcPr>
          <w:tcW w:w="3020" w:type="dxa"/>
        </w:tcPr>
        <w:p w14:paraId="36638F1E" w14:textId="30DEF9CE" w:rsidR="2E61D7E8" w:rsidRDefault="2E61D7E8" w:rsidP="2E61D7E8">
          <w:pPr>
            <w:pStyle w:val="Sidhuvud"/>
            <w:ind w:left="-115"/>
          </w:pPr>
        </w:p>
      </w:tc>
      <w:tc>
        <w:tcPr>
          <w:tcW w:w="3020" w:type="dxa"/>
        </w:tcPr>
        <w:p w14:paraId="43773D29" w14:textId="566D63E6" w:rsidR="2E61D7E8" w:rsidRDefault="2E61D7E8" w:rsidP="2E61D7E8">
          <w:pPr>
            <w:pStyle w:val="Sidhuvud"/>
            <w:jc w:val="center"/>
          </w:pPr>
        </w:p>
      </w:tc>
      <w:tc>
        <w:tcPr>
          <w:tcW w:w="3020" w:type="dxa"/>
        </w:tcPr>
        <w:p w14:paraId="49D7CCC0" w14:textId="42459C98" w:rsidR="2E61D7E8" w:rsidRDefault="2E61D7E8" w:rsidP="2E61D7E8">
          <w:pPr>
            <w:pStyle w:val="Sidhuvud"/>
            <w:ind w:right="-115"/>
            <w:jc w:val="right"/>
          </w:pPr>
        </w:p>
      </w:tc>
    </w:tr>
  </w:tbl>
  <w:p w14:paraId="256BBC6E" w14:textId="7C9E6010" w:rsidR="2E61D7E8" w:rsidRDefault="2E61D7E8" w:rsidP="2E61D7E8">
    <w:pPr>
      <w:pStyle w:val="Sidfot"/>
    </w:pPr>
  </w:p>
</w:ftr>
</file>

<file path=word/footnotes.xml><?xml version="1.0" encoding="utf-8"?>
<w:footnote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footnote w:type="separator" w:id="-1">
    <w:p w14:paraId="55F9646B" w14:textId="77777777" w:rsidR="0083646A" w:rsidRDefault="0083646A">
      <w:pPr>
        <w:spacing w:after="0" w:line="240" w:lineRule="auto"/>
      </w:pPr>
      <w:r>
        <w:separator/>
      </w:r>
    </w:p>
  </w:footnote>
  <w:footnote w:type="continuationSeparator" w:id="0">
    <w:p w14:paraId="79099EF8" w14:textId="77777777" w:rsidR="0083646A" w:rsidRDefault="0083646A">
      <w:pPr>
        <w:spacing w:after="0" w:line="240" w:lineRule="auto"/>
      </w:pPr>
      <w:r>
        <w:continuationSeparator/>
      </w:r>
    </w:p>
  </w:footnote>
  <w:footnote w:type="continuationNotice" w:id="1">
    <w:p w14:paraId="708A3EC1" w14:textId="77777777" w:rsidR="0083646A" w:rsidRDefault="0083646A">
      <w:pPr>
        <w:spacing w:after="0" w:line="240" w:lineRule="auto"/>
      </w:pPr>
    </w:p>
  </w:footnote>
</w:footnotes>
</file>

<file path=word/header1.xml><?xml version="1.0" encoding="utf-8"?>
<w:hd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tbl>
    <w:tblPr>
      <w:tblW w:w="0" w:type="auto"/>
      <w:tblLayout w:type="fixed"/>
      <w:tblLook w:val="06A0" w:firstRow="1" w:lastRow="0" w:firstColumn="1" w:lastColumn="0" w:noHBand="1" w:noVBand="1"/>
    </w:tblPr>
    <w:tblGrid>
      <w:gridCol w:w="3020"/>
      <w:gridCol w:w="3020"/>
      <w:gridCol w:w="3020"/>
    </w:tblGrid>
    <w:tr w:rsidR="2E61D7E8" w14:paraId="44BB29A6" w14:textId="77777777" w:rsidTr="2E61D7E8">
      <w:trPr>
        <w:trHeight w:val="300"/>
      </w:trPr>
      <w:tc>
        <w:tcPr>
          <w:tcW w:w="3020" w:type="dxa"/>
        </w:tcPr>
        <w:p w14:paraId="1ED5ECEF" w14:textId="04AFA3B2" w:rsidR="2E61D7E8" w:rsidRDefault="2E61D7E8" w:rsidP="2E61D7E8">
          <w:pPr>
            <w:pStyle w:val="Sidhuvud"/>
            <w:ind w:left="-115"/>
          </w:pPr>
        </w:p>
      </w:tc>
      <w:tc>
        <w:tcPr>
          <w:tcW w:w="3020" w:type="dxa"/>
        </w:tcPr>
        <w:p w14:paraId="1FFBD30F" w14:textId="428738B8" w:rsidR="2E61D7E8" w:rsidRDefault="2E61D7E8" w:rsidP="2E61D7E8">
          <w:pPr>
            <w:pStyle w:val="Sidhuvud"/>
            <w:jc w:val="center"/>
          </w:pPr>
        </w:p>
      </w:tc>
      <w:tc>
        <w:tcPr>
          <w:tcW w:w="3020" w:type="dxa"/>
        </w:tcPr>
        <w:p w14:paraId="0BA63012" w14:textId="132673B3" w:rsidR="2E61D7E8" w:rsidRDefault="2E61D7E8" w:rsidP="2E61D7E8">
          <w:pPr>
            <w:pStyle w:val="Sidhuvud"/>
            <w:ind w:right="-115"/>
            <w:jc w:val="right"/>
          </w:pPr>
        </w:p>
      </w:tc>
    </w:tr>
  </w:tbl>
  <w:p w14:paraId="3A572592" w14:textId="4D43592D" w:rsidR="2E61D7E8" w:rsidRDefault="2E61D7E8" w:rsidP="2E61D7E8">
    <w:pPr>
      <w:pStyle w:val="Sidhuvud"/>
    </w:pPr>
  </w:p>
</w:hdr>
</file>

<file path=word/numbering.xml><?xml version="1.0" encoding="utf-8"?>
<w:numberin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abstractNum w:abstractNumId="0" w15:restartNumberingAfterBreak="0">
    <w:nsid w:val="4784642F"/>
    <w:multiLevelType w:val="hybridMultilevel"/>
    <w:tmpl w:val="AE22EF1C"/>
    <w:lvl w:ilvl="0" w:tplc="FFFFFFFF">
      <w:start w:val="1"/>
      <w:numFmt w:val="upperLetter"/>
      <w:lvlText w:val="%1."/>
      <w:lvlJc w:val="left"/>
      <w:pPr>
        <w:ind w:left="720" w:hanging="360"/>
      </w:pPr>
      <w:rPr>
        <w:rFonts w:hint="default"/>
      </w:rPr>
    </w:lvl>
    <w:lvl w:ilvl="1" w:tplc="FFFFFFFF" w:tentative="1">
      <w:start w:val="1"/>
      <w:numFmt w:val="lowerLetter"/>
      <w:lvlText w:val="%2."/>
      <w:lvlJc w:val="left"/>
      <w:pPr>
        <w:ind w:left="1440" w:hanging="360"/>
      </w:pPr>
    </w:lvl>
    <w:lvl w:ilvl="2" w:tplc="FFFFFFFF" w:tentative="1">
      <w:start w:val="1"/>
      <w:numFmt w:val="lowerRoman"/>
      <w:lvlText w:val="%3."/>
      <w:lvlJc w:val="right"/>
      <w:pPr>
        <w:ind w:left="2160" w:hanging="180"/>
      </w:pPr>
    </w:lvl>
    <w:lvl w:ilvl="3" w:tplc="FFFFFFFF" w:tentative="1">
      <w:start w:val="1"/>
      <w:numFmt w:val="decimal"/>
      <w:lvlText w:val="%4."/>
      <w:lvlJc w:val="left"/>
      <w:pPr>
        <w:ind w:left="2880" w:hanging="360"/>
      </w:pPr>
    </w:lvl>
    <w:lvl w:ilvl="4" w:tplc="FFFFFFFF" w:tentative="1">
      <w:start w:val="1"/>
      <w:numFmt w:val="lowerLetter"/>
      <w:lvlText w:val="%5."/>
      <w:lvlJc w:val="left"/>
      <w:pPr>
        <w:ind w:left="3600" w:hanging="360"/>
      </w:pPr>
    </w:lvl>
    <w:lvl w:ilvl="5" w:tplc="FFFFFFFF" w:tentative="1">
      <w:start w:val="1"/>
      <w:numFmt w:val="lowerRoman"/>
      <w:lvlText w:val="%6."/>
      <w:lvlJc w:val="right"/>
      <w:pPr>
        <w:ind w:left="4320" w:hanging="180"/>
      </w:pPr>
    </w:lvl>
    <w:lvl w:ilvl="6" w:tplc="FFFFFFFF" w:tentative="1">
      <w:start w:val="1"/>
      <w:numFmt w:val="decimal"/>
      <w:lvlText w:val="%7."/>
      <w:lvlJc w:val="left"/>
      <w:pPr>
        <w:ind w:left="5040" w:hanging="360"/>
      </w:pPr>
    </w:lvl>
    <w:lvl w:ilvl="7" w:tplc="FFFFFFFF" w:tentative="1">
      <w:start w:val="1"/>
      <w:numFmt w:val="lowerLetter"/>
      <w:lvlText w:val="%8."/>
      <w:lvlJc w:val="left"/>
      <w:pPr>
        <w:ind w:left="5760" w:hanging="360"/>
      </w:pPr>
    </w:lvl>
    <w:lvl w:ilvl="8" w:tplc="FFFFFFFF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1" w15:restartNumberingAfterBreak="0">
    <w:nsid w:val="702A4BE3"/>
    <w:multiLevelType w:val="hybridMultilevel"/>
    <w:tmpl w:val="AE22EF1C"/>
    <w:lvl w:ilvl="0" w:tplc="20000015">
      <w:start w:val="1"/>
      <w:numFmt w:val="upperLetter"/>
      <w:lvlText w:val="%1."/>
      <w:lvlJc w:val="left"/>
      <w:pPr>
        <w:ind w:left="720" w:hanging="360"/>
      </w:pPr>
      <w:rPr>
        <w:rFonts w:hint="default"/>
      </w:rPr>
    </w:lvl>
    <w:lvl w:ilvl="1" w:tplc="20000019" w:tentative="1">
      <w:start w:val="1"/>
      <w:numFmt w:val="lowerLetter"/>
      <w:lvlText w:val="%2."/>
      <w:lvlJc w:val="left"/>
      <w:pPr>
        <w:ind w:left="1440" w:hanging="360"/>
      </w:pPr>
    </w:lvl>
    <w:lvl w:ilvl="2" w:tplc="2000001B" w:tentative="1">
      <w:start w:val="1"/>
      <w:numFmt w:val="lowerRoman"/>
      <w:lvlText w:val="%3."/>
      <w:lvlJc w:val="right"/>
      <w:pPr>
        <w:ind w:left="2160" w:hanging="180"/>
      </w:pPr>
    </w:lvl>
    <w:lvl w:ilvl="3" w:tplc="2000000F" w:tentative="1">
      <w:start w:val="1"/>
      <w:numFmt w:val="decimal"/>
      <w:lvlText w:val="%4."/>
      <w:lvlJc w:val="left"/>
      <w:pPr>
        <w:ind w:left="2880" w:hanging="360"/>
      </w:pPr>
    </w:lvl>
    <w:lvl w:ilvl="4" w:tplc="20000019" w:tentative="1">
      <w:start w:val="1"/>
      <w:numFmt w:val="lowerLetter"/>
      <w:lvlText w:val="%5."/>
      <w:lvlJc w:val="left"/>
      <w:pPr>
        <w:ind w:left="3600" w:hanging="360"/>
      </w:pPr>
    </w:lvl>
    <w:lvl w:ilvl="5" w:tplc="2000001B" w:tentative="1">
      <w:start w:val="1"/>
      <w:numFmt w:val="lowerRoman"/>
      <w:lvlText w:val="%6."/>
      <w:lvlJc w:val="right"/>
      <w:pPr>
        <w:ind w:left="4320" w:hanging="180"/>
      </w:pPr>
    </w:lvl>
    <w:lvl w:ilvl="6" w:tplc="2000000F" w:tentative="1">
      <w:start w:val="1"/>
      <w:numFmt w:val="decimal"/>
      <w:lvlText w:val="%7."/>
      <w:lvlJc w:val="left"/>
      <w:pPr>
        <w:ind w:left="5040" w:hanging="360"/>
      </w:pPr>
    </w:lvl>
    <w:lvl w:ilvl="7" w:tplc="20000019" w:tentative="1">
      <w:start w:val="1"/>
      <w:numFmt w:val="lowerLetter"/>
      <w:lvlText w:val="%8."/>
      <w:lvlJc w:val="left"/>
      <w:pPr>
        <w:ind w:left="5760" w:hanging="360"/>
      </w:pPr>
    </w:lvl>
    <w:lvl w:ilvl="8" w:tplc="2000001B" w:tentative="1">
      <w:start w:val="1"/>
      <w:numFmt w:val="lowerRoman"/>
      <w:lvlText w:val="%9."/>
      <w:lvlJc w:val="right"/>
      <w:pPr>
        <w:ind w:left="6480" w:hanging="180"/>
      </w:pPr>
    </w:lvl>
  </w:abstractNum>
  <w:num w:numId="1" w16cid:durableId="844176714">
    <w:abstractNumId w:val="1"/>
  </w:num>
  <w:num w:numId="2" w16cid:durableId="820275564">
    <w:abstractNumId w:val="0"/>
  </w:num>
</w:numbering>
</file>

<file path=word/settings.xml><?xml version="1.0" encoding="utf-8"?>
<w:settings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sl="http://schemas.openxmlformats.org/schemaLibrary/2006/main" mc:Ignorable="w14 w15 w16se w16cid w16 w16cex w16sdtdh w16sdtfl w16du">
  <w:zoom w:percent="180"/>
  <w:hideSpellingErrors/>
  <w:hideGrammaticalErrors/>
  <w:proofState w:spelling="clean" w:grammar="clean"/>
  <w:defaultTabStop w:val="1304"/>
  <w:hyphenationZone w:val="425"/>
  <w:characterSpacingControl w:val="doNotCompress"/>
  <w:footnotePr>
    <w:footnote w:id="-1"/>
    <w:footnote w:id="0"/>
    <w:footnote w:id="1"/>
  </w:footnotePr>
  <w:endnotePr>
    <w:endnote w:id="-1"/>
    <w:endnote w:id="0"/>
    <w:endnote w:id="1"/>
  </w:endnotePr>
  <w:compat>
    <w:compatSetting w:name="compatibilityMode" w:uri="http://schemas.microsoft.com/office/word" w:val="15"/>
    <w:compatSetting w:name="overrideTableStyleFontSizeAndJustification" w:uri="http://schemas.microsoft.com/office/word" w:val="1"/>
    <w:compatSetting w:name="enableOpenTypeFeatures" w:uri="http://schemas.microsoft.com/office/word" w:val="1"/>
    <w:compatSetting w:name="doNotFlipMirrorIndents" w:uri="http://schemas.microsoft.com/office/word" w:val="1"/>
    <w:compatSetting w:name="differentiateMultirowTableHeaders" w:uri="http://schemas.microsoft.com/office/word" w:val="1"/>
    <w:compatSetting w:name="useWord2013TrackBottomHyphenation" w:uri="http://schemas.microsoft.com/office/word" w:val="1"/>
  </w:compat>
  <w:rsids>
    <w:rsidRoot w:val="00467A6D"/>
    <w:rsid w:val="00005286"/>
    <w:rsid w:val="00043848"/>
    <w:rsid w:val="00046DA2"/>
    <w:rsid w:val="00052083"/>
    <w:rsid w:val="0006481C"/>
    <w:rsid w:val="0006541A"/>
    <w:rsid w:val="0006658A"/>
    <w:rsid w:val="00084F53"/>
    <w:rsid w:val="000A13B2"/>
    <w:rsid w:val="000A50A8"/>
    <w:rsid w:val="000C40DE"/>
    <w:rsid w:val="000C7A84"/>
    <w:rsid w:val="000D1F09"/>
    <w:rsid w:val="000D5C89"/>
    <w:rsid w:val="000E7C8D"/>
    <w:rsid w:val="000F427F"/>
    <w:rsid w:val="001021AE"/>
    <w:rsid w:val="001123FE"/>
    <w:rsid w:val="00114AD4"/>
    <w:rsid w:val="00120302"/>
    <w:rsid w:val="0012259E"/>
    <w:rsid w:val="00185610"/>
    <w:rsid w:val="00187AB2"/>
    <w:rsid w:val="00190644"/>
    <w:rsid w:val="001A4455"/>
    <w:rsid w:val="001A6453"/>
    <w:rsid w:val="001B789C"/>
    <w:rsid w:val="001D3AEE"/>
    <w:rsid w:val="001F0344"/>
    <w:rsid w:val="001F3DAD"/>
    <w:rsid w:val="001F596D"/>
    <w:rsid w:val="001F5C47"/>
    <w:rsid w:val="00207AA2"/>
    <w:rsid w:val="0021278D"/>
    <w:rsid w:val="002318F0"/>
    <w:rsid w:val="00257C26"/>
    <w:rsid w:val="002675AA"/>
    <w:rsid w:val="00296D54"/>
    <w:rsid w:val="003100B9"/>
    <w:rsid w:val="0031293D"/>
    <w:rsid w:val="00312D37"/>
    <w:rsid w:val="00320F58"/>
    <w:rsid w:val="00321613"/>
    <w:rsid w:val="003275FF"/>
    <w:rsid w:val="003420A4"/>
    <w:rsid w:val="00345415"/>
    <w:rsid w:val="00350F60"/>
    <w:rsid w:val="00387286"/>
    <w:rsid w:val="003914EE"/>
    <w:rsid w:val="003B30B1"/>
    <w:rsid w:val="003B455D"/>
    <w:rsid w:val="003C2151"/>
    <w:rsid w:val="003C799D"/>
    <w:rsid w:val="004051DB"/>
    <w:rsid w:val="004160D3"/>
    <w:rsid w:val="004176B8"/>
    <w:rsid w:val="00422A1E"/>
    <w:rsid w:val="00422BF0"/>
    <w:rsid w:val="004333B1"/>
    <w:rsid w:val="00437051"/>
    <w:rsid w:val="00443EBA"/>
    <w:rsid w:val="00444852"/>
    <w:rsid w:val="00466CD5"/>
    <w:rsid w:val="00467A6D"/>
    <w:rsid w:val="00467B22"/>
    <w:rsid w:val="004710F6"/>
    <w:rsid w:val="00487A1C"/>
    <w:rsid w:val="004D4292"/>
    <w:rsid w:val="0050298E"/>
    <w:rsid w:val="0051509E"/>
    <w:rsid w:val="0052531D"/>
    <w:rsid w:val="00531208"/>
    <w:rsid w:val="00532F59"/>
    <w:rsid w:val="005467A8"/>
    <w:rsid w:val="00556891"/>
    <w:rsid w:val="005624E2"/>
    <w:rsid w:val="00580CAC"/>
    <w:rsid w:val="005C768D"/>
    <w:rsid w:val="005D191A"/>
    <w:rsid w:val="005D73B8"/>
    <w:rsid w:val="005E2C96"/>
    <w:rsid w:val="005E33E5"/>
    <w:rsid w:val="00634A23"/>
    <w:rsid w:val="00634BBE"/>
    <w:rsid w:val="006639DD"/>
    <w:rsid w:val="00663CBD"/>
    <w:rsid w:val="0067162D"/>
    <w:rsid w:val="006777C8"/>
    <w:rsid w:val="00684EBA"/>
    <w:rsid w:val="006853E8"/>
    <w:rsid w:val="00692B49"/>
    <w:rsid w:val="00693D7C"/>
    <w:rsid w:val="006A4C72"/>
    <w:rsid w:val="006D369E"/>
    <w:rsid w:val="00704559"/>
    <w:rsid w:val="00717B16"/>
    <w:rsid w:val="0072097A"/>
    <w:rsid w:val="00725860"/>
    <w:rsid w:val="007569E9"/>
    <w:rsid w:val="0076690E"/>
    <w:rsid w:val="0076703B"/>
    <w:rsid w:val="00773006"/>
    <w:rsid w:val="00775EF2"/>
    <w:rsid w:val="0079607D"/>
    <w:rsid w:val="00797451"/>
    <w:rsid w:val="007A2C7B"/>
    <w:rsid w:val="007B2F7A"/>
    <w:rsid w:val="007D20AF"/>
    <w:rsid w:val="007E35EF"/>
    <w:rsid w:val="007F53E9"/>
    <w:rsid w:val="00817A4B"/>
    <w:rsid w:val="0083646A"/>
    <w:rsid w:val="00840B4B"/>
    <w:rsid w:val="00844F2D"/>
    <w:rsid w:val="00852EF2"/>
    <w:rsid w:val="00855DEE"/>
    <w:rsid w:val="00861F86"/>
    <w:rsid w:val="00861FBA"/>
    <w:rsid w:val="00862376"/>
    <w:rsid w:val="00862781"/>
    <w:rsid w:val="00863579"/>
    <w:rsid w:val="008655D8"/>
    <w:rsid w:val="00866773"/>
    <w:rsid w:val="00876CA2"/>
    <w:rsid w:val="008831E7"/>
    <w:rsid w:val="008A0CF5"/>
    <w:rsid w:val="008B1816"/>
    <w:rsid w:val="008B5374"/>
    <w:rsid w:val="008C4F36"/>
    <w:rsid w:val="008C5525"/>
    <w:rsid w:val="008C7D05"/>
    <w:rsid w:val="008D4B5F"/>
    <w:rsid w:val="008F420F"/>
    <w:rsid w:val="00911605"/>
    <w:rsid w:val="00923E6A"/>
    <w:rsid w:val="00924561"/>
    <w:rsid w:val="009268E5"/>
    <w:rsid w:val="00944CB7"/>
    <w:rsid w:val="00946E4A"/>
    <w:rsid w:val="009514E4"/>
    <w:rsid w:val="00962948"/>
    <w:rsid w:val="00971B45"/>
    <w:rsid w:val="00973D82"/>
    <w:rsid w:val="009743EA"/>
    <w:rsid w:val="0097784E"/>
    <w:rsid w:val="00984388"/>
    <w:rsid w:val="00992674"/>
    <w:rsid w:val="009A223D"/>
    <w:rsid w:val="009B61A9"/>
    <w:rsid w:val="009B71C4"/>
    <w:rsid w:val="009D1069"/>
    <w:rsid w:val="009D21A9"/>
    <w:rsid w:val="009F3D37"/>
    <w:rsid w:val="00A072C9"/>
    <w:rsid w:val="00A1395C"/>
    <w:rsid w:val="00A2669A"/>
    <w:rsid w:val="00A51892"/>
    <w:rsid w:val="00A60080"/>
    <w:rsid w:val="00A76210"/>
    <w:rsid w:val="00A85792"/>
    <w:rsid w:val="00A90AD1"/>
    <w:rsid w:val="00A91404"/>
    <w:rsid w:val="00AA2E1D"/>
    <w:rsid w:val="00AC6FEA"/>
    <w:rsid w:val="00B117E1"/>
    <w:rsid w:val="00B4541C"/>
    <w:rsid w:val="00B60FA9"/>
    <w:rsid w:val="00B92938"/>
    <w:rsid w:val="00B94E0A"/>
    <w:rsid w:val="00B95688"/>
    <w:rsid w:val="00BA666B"/>
    <w:rsid w:val="00BA7A18"/>
    <w:rsid w:val="00BB3768"/>
    <w:rsid w:val="00BE4021"/>
    <w:rsid w:val="00BF565E"/>
    <w:rsid w:val="00BF7F14"/>
    <w:rsid w:val="00C032F7"/>
    <w:rsid w:val="00C15C67"/>
    <w:rsid w:val="00C376AB"/>
    <w:rsid w:val="00C43709"/>
    <w:rsid w:val="00C464DC"/>
    <w:rsid w:val="00C54794"/>
    <w:rsid w:val="00C857DB"/>
    <w:rsid w:val="00C86042"/>
    <w:rsid w:val="00C9415E"/>
    <w:rsid w:val="00CE7CDC"/>
    <w:rsid w:val="00CF05CA"/>
    <w:rsid w:val="00CF745E"/>
    <w:rsid w:val="00CFB81F"/>
    <w:rsid w:val="00D04AC9"/>
    <w:rsid w:val="00D11E78"/>
    <w:rsid w:val="00D14710"/>
    <w:rsid w:val="00D34035"/>
    <w:rsid w:val="00D72CD5"/>
    <w:rsid w:val="00D84858"/>
    <w:rsid w:val="00D84B13"/>
    <w:rsid w:val="00DA0C28"/>
    <w:rsid w:val="00DA17FD"/>
    <w:rsid w:val="00DB003F"/>
    <w:rsid w:val="00DB0EFC"/>
    <w:rsid w:val="00DC6573"/>
    <w:rsid w:val="00DE0434"/>
    <w:rsid w:val="00DE2E58"/>
    <w:rsid w:val="00DF0834"/>
    <w:rsid w:val="00DF5C01"/>
    <w:rsid w:val="00E15E11"/>
    <w:rsid w:val="00E35FC3"/>
    <w:rsid w:val="00E362A6"/>
    <w:rsid w:val="00E45E37"/>
    <w:rsid w:val="00E5184F"/>
    <w:rsid w:val="00E556F3"/>
    <w:rsid w:val="00E6081F"/>
    <w:rsid w:val="00EA618C"/>
    <w:rsid w:val="00EB4D6C"/>
    <w:rsid w:val="00EC3234"/>
    <w:rsid w:val="00ED11A8"/>
    <w:rsid w:val="00EF44D9"/>
    <w:rsid w:val="00F00F31"/>
    <w:rsid w:val="00F05487"/>
    <w:rsid w:val="00F63048"/>
    <w:rsid w:val="00F757B5"/>
    <w:rsid w:val="00F81D85"/>
    <w:rsid w:val="00FA178F"/>
    <w:rsid w:val="00FB4AC3"/>
    <w:rsid w:val="00FB6A39"/>
    <w:rsid w:val="00FC75F6"/>
    <w:rsid w:val="00FD51E0"/>
    <w:rsid w:val="00FF3DD2"/>
    <w:rsid w:val="01F40806"/>
    <w:rsid w:val="02694FB9"/>
    <w:rsid w:val="0558FDBB"/>
    <w:rsid w:val="05EA1B51"/>
    <w:rsid w:val="077BFEC5"/>
    <w:rsid w:val="07E57511"/>
    <w:rsid w:val="08690000"/>
    <w:rsid w:val="0D040A54"/>
    <w:rsid w:val="0E77C04B"/>
    <w:rsid w:val="14405247"/>
    <w:rsid w:val="1463CF9D"/>
    <w:rsid w:val="15BA3F7C"/>
    <w:rsid w:val="16A2A266"/>
    <w:rsid w:val="16EBD0E6"/>
    <w:rsid w:val="18A4ECB7"/>
    <w:rsid w:val="1A0A4310"/>
    <w:rsid w:val="1E1EE24E"/>
    <w:rsid w:val="2486549F"/>
    <w:rsid w:val="250A4B35"/>
    <w:rsid w:val="26D62C3E"/>
    <w:rsid w:val="2C6E6F2C"/>
    <w:rsid w:val="2D8D5E07"/>
    <w:rsid w:val="2E61D7E8"/>
    <w:rsid w:val="2FEBFA04"/>
    <w:rsid w:val="3263E51D"/>
    <w:rsid w:val="336EC784"/>
    <w:rsid w:val="36FC0675"/>
    <w:rsid w:val="37E2314A"/>
    <w:rsid w:val="39FFB05F"/>
    <w:rsid w:val="3F820C97"/>
    <w:rsid w:val="409035C2"/>
    <w:rsid w:val="420292D0"/>
    <w:rsid w:val="444EF812"/>
    <w:rsid w:val="479B0401"/>
    <w:rsid w:val="48FACFC7"/>
    <w:rsid w:val="4A928AD8"/>
    <w:rsid w:val="4DC3E187"/>
    <w:rsid w:val="4DDBAFA9"/>
    <w:rsid w:val="51535226"/>
    <w:rsid w:val="517AC62E"/>
    <w:rsid w:val="51D26B1B"/>
    <w:rsid w:val="53275124"/>
    <w:rsid w:val="568E06F9"/>
    <w:rsid w:val="5EFDC87A"/>
    <w:rsid w:val="5F6F8B79"/>
    <w:rsid w:val="64959ADB"/>
    <w:rsid w:val="66EFBEAE"/>
    <w:rsid w:val="682D6564"/>
    <w:rsid w:val="683293C1"/>
    <w:rsid w:val="6881FCD5"/>
    <w:rsid w:val="6A36EB59"/>
    <w:rsid w:val="6AA740D5"/>
    <w:rsid w:val="6BCBF497"/>
    <w:rsid w:val="6F6C57F3"/>
    <w:rsid w:val="703603D2"/>
    <w:rsid w:val="7266977A"/>
    <w:rsid w:val="73028512"/>
    <w:rsid w:val="73CDAC40"/>
    <w:rsid w:val="7DC57E47"/>
    <w:rsid w:val="7EC93927"/>
    <w:rsid w:val="7F125210"/>
    <w:rsid w:val="7F659A07"/>
    <w:rsid w:val="7FBC81D9"/>
  </w:rsids>
  <m:mathPr>
    <m:mathFont m:val="Cambria Math"/>
    <m:brkBin m:val="before"/>
    <m:brkBinSub m:val="--"/>
    <m:smallFrac m:val="0"/>
    <m:dispDef/>
    <m:lMargin m:val="0"/>
    <m:rMargin m:val="0"/>
    <m:defJc m:val="centerGroup"/>
    <m:wrapIndent m:val="1440"/>
    <m:intLim m:val="subSup"/>
    <m:naryLim m:val="undOvr"/>
  </m:mathPr>
  <w:themeFontLang w:val="sv-SE" w:eastAsia="ja-JP" w:bidi="ar-SA"/>
  <w:clrSchemeMapping w:bg1="light1" w:t1="dark1" w:bg2="light2" w:t2="dark2" w:accent1="accent1" w:accent2="accent2" w:accent3="accent3" w:accent4="accent4" w:accent5="accent5" w:accent6="accent6" w:hyperlink="hyperlink" w:followedHyperlink="followedHyperlink"/>
  <w:shapeDefaults>
    <o:shapedefaults v:ext="edit" spidmax="1026"/>
    <o:shapelayout v:ext="edit">
      <o:idmap v:ext="edit" data="1"/>
    </o:shapelayout>
  </w:shapeDefaults>
  <w:decimalSymbol w:val=","/>
  <w:listSeparator w:val=";"/>
  <w14:docId w14:val="2034055F"/>
  <w15:chartTrackingRefBased/>
  <w15:docId w15:val="{85F6EB74-1B5F-4536-9355-7753DA4AB7D0}"/>
</w:settings>
</file>

<file path=word/styles.xml><?xml version="1.0" encoding="utf-8"?>
<w:style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mc:Ignorable="w14 w15 w16se w16cid w16 w16cex w16sdtdh w16sdtfl w16du">
  <w:docDefaults>
    <w:rPrDefault>
      <w:rPr>
        <w:rFonts w:asciiTheme="minorHAnsi" w:eastAsiaTheme="minorHAnsi" w:hAnsiTheme="minorHAnsi" w:cstheme="minorBidi"/>
        <w:sz w:val="22"/>
        <w:szCs w:val="22"/>
        <w:lang w:val="sv-SE" w:eastAsia="en-US" w:bidi="ar-SA"/>
      </w:rPr>
    </w:rPrDefault>
    <w:pPrDefault>
      <w:pPr>
        <w:spacing w:after="160" w:line="259" w:lineRule="auto"/>
      </w:pPr>
    </w:pPrDefault>
  </w:docDefaults>
  <w:latentStyles w:defLockedState="0" w:defUIPriority="99" w:defSemiHidden="0" w:defUnhideWhenUsed="0" w:defQFormat="0" w:count="376">
    <w:lsdException w:name="Normal" w:uiPriority="0" w:qFormat="1"/>
    <w:lsdException w:name="heading 1" w:uiPriority="9" w:qFormat="1"/>
    <w:lsdException w:name="heading 2" w:semiHidden="1" w:uiPriority="9" w:unhideWhenUsed="1" w:qFormat="1"/>
    <w:lsdException w:name="heading 3" w:semiHidden="1" w:uiPriority="9" w:unhideWhenUsed="1" w:qFormat="1"/>
    <w:lsdException w:name="heading 4" w:semiHidden="1" w:uiPriority="9" w:unhideWhenUsed="1" w:qFormat="1"/>
    <w:lsdException w:name="heading 5" w:semiHidden="1" w:uiPriority="9" w:unhideWhenUsed="1" w:qFormat="1"/>
    <w:lsdException w:name="heading 6" w:semiHidden="1" w:uiPriority="9" w:unhideWhenUsed="1" w:qFormat="1"/>
    <w:lsdException w:name="heading 7" w:semiHidden="1" w:uiPriority="9" w:unhideWhenUsed="1" w:qFormat="1"/>
    <w:lsdException w:name="heading 8" w:semiHidden="1" w:uiPriority="9" w:unhideWhenUsed="1" w:qFormat="1"/>
    <w:lsdException w:name="heading 9" w:semiHidden="1" w:uiPriority="9" w:unhideWhenUsed="1" w:qFormat="1"/>
    <w:lsdException w:name="index 1" w:semiHidden="1" w:unhideWhenUsed="1"/>
    <w:lsdException w:name="index 2" w:semiHidden="1" w:unhideWhenUsed="1"/>
    <w:lsdException w:name="index 3" w:semiHidden="1" w:unhideWhenUsed="1"/>
    <w:lsdException w:name="index 4" w:semiHidden="1" w:unhideWhenUsed="1"/>
    <w:lsdException w:name="index 5" w:semiHidden="1" w:unhideWhenUsed="1"/>
    <w:lsdException w:name="index 6" w:semiHidden="1" w:unhideWhenUsed="1"/>
    <w:lsdException w:name="index 7" w:semiHidden="1" w:unhideWhenUsed="1"/>
    <w:lsdException w:name="index 8" w:semiHidden="1" w:unhideWhenUsed="1"/>
    <w:lsdException w:name="index 9" w:semiHidden="1" w:unhideWhenUsed="1"/>
    <w:lsdException w:name="toc 1" w:semiHidden="1" w:uiPriority="39" w:unhideWhenUsed="1"/>
    <w:lsdException w:name="toc 2" w:semiHidden="1" w:uiPriority="39" w:unhideWhenUsed="1"/>
    <w:lsdException w:name="toc 3" w:semiHidden="1" w:uiPriority="39" w:unhideWhenUsed="1"/>
    <w:lsdException w:name="toc 4" w:semiHidden="1" w:uiPriority="39" w:unhideWhenUsed="1"/>
    <w:lsdException w:name="toc 5" w:semiHidden="1" w:uiPriority="39" w:unhideWhenUsed="1"/>
    <w:lsdException w:name="toc 6" w:semiHidden="1" w:uiPriority="39" w:unhideWhenUsed="1"/>
    <w:lsdException w:name="toc 7" w:semiHidden="1" w:uiPriority="39" w:unhideWhenUsed="1"/>
    <w:lsdException w:name="toc 8" w:semiHidden="1" w:uiPriority="39" w:unhideWhenUsed="1"/>
    <w:lsdException w:name="toc 9" w:semiHidden="1" w:uiPriority="39" w:unhideWhenUsed="1"/>
    <w:lsdException w:name="Normal Indent" w:semiHidden="1" w:unhideWhenUsed="1"/>
    <w:lsdException w:name="footnote text" w:semiHidden="1" w:unhideWhenUsed="1"/>
    <w:lsdException w:name="annotation text" w:semiHidden="1" w:unhideWhenUsed="1"/>
    <w:lsdException w:name="header" w:semiHidden="1" w:unhideWhenUsed="1"/>
    <w:lsdException w:name="footer" w:semiHidden="1" w:unhideWhenUsed="1"/>
    <w:lsdException w:name="index heading" w:semiHidden="1" w:unhideWhenUsed="1"/>
    <w:lsdException w:name="caption" w:semiHidden="1" w:uiPriority="35" w:unhideWhenUsed="1" w:qFormat="1"/>
    <w:lsdException w:name="table of figures" w:semiHidden="1" w:unhideWhenUsed="1"/>
    <w:lsdException w:name="envelope address" w:semiHidden="1" w:unhideWhenUsed="1"/>
    <w:lsdException w:name="envelope return" w:semiHidden="1" w:unhideWhenUsed="1"/>
    <w:lsdException w:name="footnote reference" w:semiHidden="1" w:unhideWhenUsed="1"/>
    <w:lsdException w:name="annotation reference" w:semiHidden="1" w:unhideWhenUsed="1"/>
    <w:lsdException w:name="line number" w:semiHidden="1" w:unhideWhenUsed="1"/>
    <w:lsdException w:name="page number" w:semiHidden="1" w:unhideWhenUsed="1"/>
    <w:lsdException w:name="endnote reference" w:semiHidden="1" w:unhideWhenUsed="1"/>
    <w:lsdException w:name="endnote text" w:semiHidden="1" w:unhideWhenUsed="1"/>
    <w:lsdException w:name="table of authorities" w:semiHidden="1" w:unhideWhenUsed="1"/>
    <w:lsdException w:name="macro" w:semiHidden="1" w:unhideWhenUsed="1"/>
    <w:lsdException w:name="toa heading" w:semiHidden="1" w:unhideWhenUsed="1"/>
    <w:lsdException w:name="List" w:semiHidden="1" w:unhideWhenUsed="1"/>
    <w:lsdException w:name="List Bullet" w:semiHidden="1" w:unhideWhenUsed="1"/>
    <w:lsdException w:name="List Number" w:semiHidden="1" w:unhideWhenUsed="1"/>
    <w:lsdException w:name="List 2" w:semiHidden="1" w:unhideWhenUsed="1"/>
    <w:lsdException w:name="List 3" w:semiHidden="1" w:unhideWhenUsed="1"/>
    <w:lsdException w:name="List 4" w:semiHidden="1" w:unhideWhenUsed="1"/>
    <w:lsdException w:name="List 5" w:semiHidden="1" w:unhideWhenUsed="1"/>
    <w:lsdException w:name="List Bullet 2" w:semiHidden="1" w:unhideWhenUsed="1"/>
    <w:lsdException w:name="List Bullet 3" w:semiHidden="1" w:unhideWhenUsed="1"/>
    <w:lsdException w:name="List Bullet 4" w:semiHidden="1" w:unhideWhenUsed="1"/>
    <w:lsdException w:name="List Bullet 5" w:semiHidden="1" w:unhideWhenUsed="1"/>
    <w:lsdException w:name="List Number 2" w:semiHidden="1" w:unhideWhenUsed="1"/>
    <w:lsdException w:name="List Number 3" w:semiHidden="1" w:unhideWhenUsed="1"/>
    <w:lsdException w:name="List Number 4" w:semiHidden="1" w:unhideWhenUsed="1"/>
    <w:lsdException w:name="List Number 5" w:semiHidden="1" w:unhideWhenUsed="1"/>
    <w:lsdException w:name="Title" w:uiPriority="10" w:qFormat="1"/>
    <w:lsdException w:name="Closing" w:semiHidden="1" w:unhideWhenUsed="1"/>
    <w:lsdException w:name="Signature" w:semiHidden="1" w:unhideWhenUsed="1"/>
    <w:lsdException w:name="Default Paragraph Font" w:semiHidden="1" w:uiPriority="1" w:unhideWhenUsed="1"/>
    <w:lsdException w:name="Body Text" w:semiHidden="1" w:unhideWhenUsed="1"/>
    <w:lsdException w:name="Body Text Indent" w:semiHidden="1" w:unhideWhenUsed="1"/>
    <w:lsdException w:name="List Continue" w:semiHidden="1" w:unhideWhenUsed="1"/>
    <w:lsdException w:name="List Continue 2" w:semiHidden="1" w:unhideWhenUsed="1"/>
    <w:lsdException w:name="List Continue 3" w:semiHidden="1" w:unhideWhenUsed="1"/>
    <w:lsdException w:name="List Continue 4" w:semiHidden="1" w:unhideWhenUsed="1"/>
    <w:lsdException w:name="List Continue 5" w:semiHidden="1" w:unhideWhenUsed="1"/>
    <w:lsdException w:name="Message Header" w:semiHidden="1" w:unhideWhenUsed="1"/>
    <w:lsdException w:name="Subtitle" w:uiPriority="11" w:qFormat="1"/>
    <w:lsdException w:name="Salutation" w:semiHidden="1" w:unhideWhenUsed="1"/>
    <w:lsdException w:name="Date" w:semiHidden="1" w:unhideWhenUsed="1"/>
    <w:lsdException w:name="Body Text First Indent" w:semiHidden="1" w:unhideWhenUsed="1"/>
    <w:lsdException w:name="Body Text First Indent 2" w:semiHidden="1" w:unhideWhenUsed="1"/>
    <w:lsdException w:name="Note Heading" w:semiHidden="1" w:unhideWhenUsed="1"/>
    <w:lsdException w:name="Body Text 2" w:semiHidden="1" w:unhideWhenUsed="1"/>
    <w:lsdException w:name="Body Text 3" w:semiHidden="1" w:unhideWhenUsed="1"/>
    <w:lsdException w:name="Body Text Indent 2" w:semiHidden="1" w:unhideWhenUsed="1"/>
    <w:lsdException w:name="Body Text Indent 3" w:semiHidden="1" w:unhideWhenUsed="1"/>
    <w:lsdException w:name="Block Text" w:semiHidden="1" w:unhideWhenUsed="1"/>
    <w:lsdException w:name="Hyperlink" w:semiHidden="1" w:unhideWhenUsed="1"/>
    <w:lsdException w:name="FollowedHyperlink" w:semiHidden="1" w:unhideWhenUsed="1"/>
    <w:lsdException w:name="Strong" w:uiPriority="22" w:qFormat="1"/>
    <w:lsdException w:name="Emphasis" w:uiPriority="20" w:qFormat="1"/>
    <w:lsdException w:name="Document Map" w:semiHidden="1" w:unhideWhenUsed="1"/>
    <w:lsdException w:name="Plain Text" w:semiHidden="1" w:unhideWhenUsed="1"/>
    <w:lsdException w:name="E-mail Signature" w:semiHidden="1" w:unhideWhenUsed="1"/>
    <w:lsdException w:name="HTML Top of Form" w:semiHidden="1" w:unhideWhenUsed="1"/>
    <w:lsdException w:name="HTML Bottom of Form" w:semiHidden="1" w:unhideWhenUsed="1"/>
    <w:lsdException w:name="Normal (Web)" w:semiHidden="1" w:unhideWhenUsed="1"/>
    <w:lsdException w:name="HTML Acronym" w:semiHidden="1" w:unhideWhenUsed="1"/>
    <w:lsdException w:name="HTML Address" w:semiHidden="1" w:unhideWhenUsed="1"/>
    <w:lsdException w:name="HTML Cite" w:semiHidden="1" w:unhideWhenUsed="1"/>
    <w:lsdException w:name="HTML Code" w:semiHidden="1" w:unhideWhenUsed="1"/>
    <w:lsdException w:name="HTML Definition" w:semiHidden="1" w:unhideWhenUsed="1"/>
    <w:lsdException w:name="HTML Keyboard" w:semiHidden="1" w:unhideWhenUsed="1"/>
    <w:lsdException w:name="HTML Preformatted" w:semiHidden="1" w:unhideWhenUsed="1"/>
    <w:lsdException w:name="HTML Sample" w:semiHidden="1" w:unhideWhenUsed="1"/>
    <w:lsdException w:name="HTML Typewriter" w:semiHidden="1" w:unhideWhenUsed="1"/>
    <w:lsdException w:name="HTML Variable" w:semiHidden="1" w:unhideWhenUsed="1"/>
    <w:lsdException w:name="Normal Table" w:semiHidden="1" w:unhideWhenUsed="1"/>
    <w:lsdException w:name="annotation subject" w:semiHidden="1" w:unhideWhenUsed="1"/>
    <w:lsdException w:name="No List" w:semiHidden="1" w:unhideWhenUsed="1"/>
    <w:lsdException w:name="Outline List 1" w:semiHidden="1" w:unhideWhenUsed="1"/>
    <w:lsdException w:name="Outline List 2" w:semiHidden="1" w:unhideWhenUsed="1"/>
    <w:lsdException w:name="Outline List 3" w:semiHidden="1" w:unhideWhenUsed="1"/>
    <w:lsdException w:name="Table Simple 1" w:semiHidden="1" w:unhideWhenUsed="1"/>
    <w:lsdException w:name="Table Simple 2" w:semiHidden="1" w:unhideWhenUsed="1"/>
    <w:lsdException w:name="Table Simple 3" w:semiHidden="1" w:unhideWhenUsed="1"/>
    <w:lsdException w:name="Table Classic 1" w:semiHidden="1" w:unhideWhenUsed="1"/>
    <w:lsdException w:name="Table Classic 2" w:semiHidden="1" w:unhideWhenUsed="1"/>
    <w:lsdException w:name="Table Classic 3" w:semiHidden="1" w:unhideWhenUsed="1"/>
    <w:lsdException w:name="Table Classic 4" w:semiHidden="1" w:unhideWhenUsed="1"/>
    <w:lsdException w:name="Table Colorful 1" w:semiHidden="1" w:unhideWhenUsed="1"/>
    <w:lsdException w:name="Table Colorful 2" w:semiHidden="1" w:unhideWhenUsed="1"/>
    <w:lsdException w:name="Table Colorful 3" w:semiHidden="1" w:unhideWhenUsed="1"/>
    <w:lsdException w:name="Table Columns 1" w:semiHidden="1" w:unhideWhenUsed="1"/>
    <w:lsdException w:name="Table Columns 2" w:semiHidden="1" w:unhideWhenUsed="1"/>
    <w:lsdException w:name="Table Columns 3" w:semiHidden="1" w:unhideWhenUsed="1"/>
    <w:lsdException w:name="Table Columns 4" w:semiHidden="1" w:unhideWhenUsed="1"/>
    <w:lsdException w:name="Table Columns 5" w:semiHidden="1" w:unhideWhenUsed="1"/>
    <w:lsdException w:name="Table Grid 1" w:semiHidden="1" w:unhideWhenUsed="1"/>
    <w:lsdException w:name="Table Grid 2" w:semiHidden="1" w:unhideWhenUsed="1"/>
    <w:lsdException w:name="Table Grid 3" w:semiHidden="1" w:unhideWhenUsed="1"/>
    <w:lsdException w:name="Table Grid 4" w:semiHidden="1" w:unhideWhenUsed="1"/>
    <w:lsdException w:name="Table Grid 5" w:semiHidden="1" w:unhideWhenUsed="1"/>
    <w:lsdException w:name="Table Grid 6" w:semiHidden="1" w:unhideWhenUsed="1"/>
    <w:lsdException w:name="Table Grid 7" w:semiHidden="1" w:unhideWhenUsed="1"/>
    <w:lsdException w:name="Table Grid 8" w:semiHidden="1" w:unhideWhenUsed="1"/>
    <w:lsdException w:name="Table List 1" w:semiHidden="1" w:unhideWhenUsed="1"/>
    <w:lsdException w:name="Table List 2" w:semiHidden="1" w:unhideWhenUsed="1"/>
    <w:lsdException w:name="Table List 3" w:semiHidden="1" w:unhideWhenUsed="1"/>
    <w:lsdException w:name="Table List 4" w:semiHidden="1" w:unhideWhenUsed="1"/>
    <w:lsdException w:name="Table List 5" w:semiHidden="1" w:unhideWhenUsed="1"/>
    <w:lsdException w:name="Table List 6" w:semiHidden="1" w:unhideWhenUsed="1"/>
    <w:lsdException w:name="Table List 7" w:semiHidden="1" w:unhideWhenUsed="1"/>
    <w:lsdException w:name="Table List 8" w:semiHidden="1" w:unhideWhenUsed="1"/>
    <w:lsdException w:name="Table 3D effects 1" w:semiHidden="1" w:unhideWhenUsed="1"/>
    <w:lsdException w:name="Table 3D effects 2" w:semiHidden="1" w:unhideWhenUsed="1"/>
    <w:lsdException w:name="Table 3D effects 3" w:semiHidden="1" w:unhideWhenUsed="1"/>
    <w:lsdException w:name="Table Contemporary" w:semiHidden="1" w:unhideWhenUsed="1"/>
    <w:lsdException w:name="Table Elegant" w:semiHidden="1" w:unhideWhenUsed="1"/>
    <w:lsdException w:name="Table Professional" w:semiHidden="1" w:unhideWhenUsed="1"/>
    <w:lsdException w:name="Table Subtle 1" w:semiHidden="1" w:unhideWhenUsed="1"/>
    <w:lsdException w:name="Table Subtle 2" w:semiHidden="1" w:unhideWhenUsed="1"/>
    <w:lsdException w:name="Table Web 1" w:semiHidden="1" w:unhideWhenUsed="1"/>
    <w:lsdException w:name="Table Web 2" w:semiHidden="1" w:unhideWhenUsed="1"/>
    <w:lsdException w:name="Table Web 3" w:semiHidden="1" w:unhideWhenUsed="1"/>
    <w:lsdException w:name="Balloon Text" w:semiHidden="1" w:unhideWhenUsed="1"/>
    <w:lsdException w:name="Table Grid" w:uiPriority="39"/>
    <w:lsdException w:name="Table Theme" w:semiHidden="1" w:unhideWhenUsed="1"/>
    <w:lsdException w:name="Placeholder Text" w:semiHidden="1"/>
    <w:lsdException w:name="No Spacing" w:uiPriority="1" w:qFormat="1"/>
    <w:lsdException w:name="Light Shading" w:uiPriority="60"/>
    <w:lsdException w:name="Light List" w:uiPriority="61"/>
    <w:lsdException w:name="Light Grid" w:uiPriority="62"/>
    <w:lsdException w:name="Medium Shading 1" w:uiPriority="63"/>
    <w:lsdException w:name="Medium Shading 2" w:uiPriority="64"/>
    <w:lsdException w:name="Medium List 1" w:uiPriority="65"/>
    <w:lsdException w:name="Medium List 2" w:uiPriority="66"/>
    <w:lsdException w:name="Medium Grid 1" w:uiPriority="67"/>
    <w:lsdException w:name="Medium Grid 2" w:uiPriority="68"/>
    <w:lsdException w:name="Medium Grid 3" w:uiPriority="69"/>
    <w:lsdException w:name="Dark List" w:uiPriority="70"/>
    <w:lsdException w:name="Colorful Shading" w:uiPriority="71"/>
    <w:lsdException w:name="Colorful List" w:uiPriority="72"/>
    <w:lsdException w:name="Colorful Grid" w:uiPriority="73"/>
    <w:lsdException w:name="Light Shading Accent 1" w:uiPriority="60"/>
    <w:lsdException w:name="Light List Accent 1" w:uiPriority="61"/>
    <w:lsdException w:name="Light Grid Accent 1" w:uiPriority="62"/>
    <w:lsdException w:name="Medium Shading 1 Accent 1" w:uiPriority="63"/>
    <w:lsdException w:name="Medium Shading 2 Accent 1" w:uiPriority="64"/>
    <w:lsdException w:name="Medium List 1 Accent 1" w:uiPriority="65"/>
    <w:lsdException w:name="Revision" w:semiHidden="1"/>
    <w:lsdException w:name="List Paragraph" w:uiPriority="34" w:qFormat="1"/>
    <w:lsdException w:name="Quote" w:uiPriority="29" w:qFormat="1"/>
    <w:lsdException w:name="Intense Quote" w:uiPriority="30" w:qFormat="1"/>
    <w:lsdException w:name="Medium List 2 Accent 1" w:uiPriority="66"/>
    <w:lsdException w:name="Medium Grid 1 Accent 1" w:uiPriority="67"/>
    <w:lsdException w:name="Medium Grid 2 Accent 1" w:uiPriority="68"/>
    <w:lsdException w:name="Medium Grid 3 Accent 1" w:uiPriority="69"/>
    <w:lsdException w:name="Dark List Accent 1" w:uiPriority="70"/>
    <w:lsdException w:name="Colorful Shading Accent 1" w:uiPriority="71"/>
    <w:lsdException w:name="Colorful List Accent 1" w:uiPriority="72"/>
    <w:lsdException w:name="Colorful Grid Accent 1" w:uiPriority="73"/>
    <w:lsdException w:name="Light Shading Accent 2" w:uiPriority="60"/>
    <w:lsdException w:name="Light List Accent 2" w:uiPriority="61"/>
    <w:lsdException w:name="Light Grid Accent 2" w:uiPriority="62"/>
    <w:lsdException w:name="Medium Shading 1 Accent 2" w:uiPriority="63"/>
    <w:lsdException w:name="Medium Shading 2 Accent 2" w:uiPriority="64"/>
    <w:lsdException w:name="Medium List 1 Accent 2" w:uiPriority="65"/>
    <w:lsdException w:name="Medium List 2 Accent 2" w:uiPriority="66"/>
    <w:lsdException w:name="Medium Grid 1 Accent 2" w:uiPriority="67"/>
    <w:lsdException w:name="Medium Grid 2 Accent 2" w:uiPriority="68"/>
    <w:lsdException w:name="Medium Grid 3 Accent 2" w:uiPriority="69"/>
    <w:lsdException w:name="Dark List Accent 2" w:uiPriority="70"/>
    <w:lsdException w:name="Colorful Shading Accent 2" w:uiPriority="71"/>
    <w:lsdException w:name="Colorful List Accent 2" w:uiPriority="72"/>
    <w:lsdException w:name="Colorful Grid Accent 2" w:uiPriority="73"/>
    <w:lsdException w:name="Light Shading Accent 3" w:uiPriority="60"/>
    <w:lsdException w:name="Light List Accent 3" w:uiPriority="61"/>
    <w:lsdException w:name="Light Grid Accent 3" w:uiPriority="62"/>
    <w:lsdException w:name="Medium Shading 1 Accent 3" w:uiPriority="63"/>
    <w:lsdException w:name="Medium Shading 2 Accent 3" w:uiPriority="64"/>
    <w:lsdException w:name="Medium List 1 Accent 3" w:uiPriority="65"/>
    <w:lsdException w:name="Medium List 2 Accent 3" w:uiPriority="66"/>
    <w:lsdException w:name="Medium Grid 1 Accent 3" w:uiPriority="67"/>
    <w:lsdException w:name="Medium Grid 2 Accent 3" w:uiPriority="68"/>
    <w:lsdException w:name="Medium Grid 3 Accent 3" w:uiPriority="69"/>
    <w:lsdException w:name="Dark List Accent 3" w:uiPriority="70"/>
    <w:lsdException w:name="Colorful Shading Accent 3" w:uiPriority="71"/>
    <w:lsdException w:name="Colorful List Accent 3" w:uiPriority="72"/>
    <w:lsdException w:name="Colorful Grid Accent 3" w:uiPriority="73"/>
    <w:lsdException w:name="Light Shading Accent 4" w:uiPriority="60"/>
    <w:lsdException w:name="Light List Accent 4" w:uiPriority="61"/>
    <w:lsdException w:name="Light Grid Accent 4" w:uiPriority="62"/>
    <w:lsdException w:name="Medium Shading 1 Accent 4" w:uiPriority="63"/>
    <w:lsdException w:name="Medium Shading 2 Accent 4" w:uiPriority="64"/>
    <w:lsdException w:name="Medium List 1 Accent 4" w:uiPriority="65"/>
    <w:lsdException w:name="Medium List 2 Accent 4" w:uiPriority="66"/>
    <w:lsdException w:name="Medium Grid 1 Accent 4" w:uiPriority="67"/>
    <w:lsdException w:name="Medium Grid 2 Accent 4" w:uiPriority="68"/>
    <w:lsdException w:name="Medium Grid 3 Accent 4" w:uiPriority="69"/>
    <w:lsdException w:name="Dark List Accent 4" w:uiPriority="70"/>
    <w:lsdException w:name="Colorful Shading Accent 4" w:uiPriority="71"/>
    <w:lsdException w:name="Colorful List Accent 4" w:uiPriority="72"/>
    <w:lsdException w:name="Colorful Grid Accent 4" w:uiPriority="73"/>
    <w:lsdException w:name="Light Shading Accent 5" w:uiPriority="60"/>
    <w:lsdException w:name="Light List Accent 5" w:uiPriority="61"/>
    <w:lsdException w:name="Light Grid Accent 5" w:uiPriority="62"/>
    <w:lsdException w:name="Medium Shading 1 Accent 5" w:uiPriority="63"/>
    <w:lsdException w:name="Medium Shading 2 Accent 5" w:uiPriority="64"/>
    <w:lsdException w:name="Medium List 1 Accent 5" w:uiPriority="65"/>
    <w:lsdException w:name="Medium List 2 Accent 5" w:uiPriority="66"/>
    <w:lsdException w:name="Medium Grid 1 Accent 5" w:uiPriority="67"/>
    <w:lsdException w:name="Medium Grid 2 Accent 5" w:uiPriority="68"/>
    <w:lsdException w:name="Medium Grid 3 Accent 5" w:uiPriority="69"/>
    <w:lsdException w:name="Dark List Accent 5" w:uiPriority="70"/>
    <w:lsdException w:name="Colorful Shading Accent 5" w:uiPriority="71"/>
    <w:lsdException w:name="Colorful List Accent 5" w:uiPriority="72"/>
    <w:lsdException w:name="Colorful Grid Accent 5" w:uiPriority="73"/>
    <w:lsdException w:name="Light Shading Accent 6" w:uiPriority="60"/>
    <w:lsdException w:name="Light List Accent 6" w:uiPriority="61"/>
    <w:lsdException w:name="Light Grid Accent 6" w:uiPriority="62"/>
    <w:lsdException w:name="Medium Shading 1 Accent 6" w:uiPriority="63"/>
    <w:lsdException w:name="Medium Shading 2 Accent 6" w:uiPriority="64"/>
    <w:lsdException w:name="Medium List 1 Accent 6" w:uiPriority="65"/>
    <w:lsdException w:name="Medium List 2 Accent 6" w:uiPriority="66"/>
    <w:lsdException w:name="Medium Grid 1 Accent 6" w:uiPriority="67"/>
    <w:lsdException w:name="Medium Grid 2 Accent 6" w:uiPriority="68"/>
    <w:lsdException w:name="Medium Grid 3 Accent 6" w:uiPriority="69"/>
    <w:lsdException w:name="Dark List Accent 6" w:uiPriority="70"/>
    <w:lsdException w:name="Colorful Shading Accent 6" w:uiPriority="71"/>
    <w:lsdException w:name="Colorful List Accent 6" w:uiPriority="72"/>
    <w:lsdException w:name="Colorful Grid Accent 6" w:uiPriority="73"/>
    <w:lsdException w:name="Subtle Emphasis" w:uiPriority="19" w:qFormat="1"/>
    <w:lsdException w:name="Intense Emphasis" w:uiPriority="21" w:qFormat="1"/>
    <w:lsdException w:name="Subtle Reference" w:uiPriority="31" w:qFormat="1"/>
    <w:lsdException w:name="Intense Reference" w:uiPriority="32" w:qFormat="1"/>
    <w:lsdException w:name="Book Title" w:uiPriority="33" w:qFormat="1"/>
    <w:lsdException w:name="Bibliography" w:semiHidden="1" w:uiPriority="37" w:unhideWhenUsed="1"/>
    <w:lsdException w:name="TOC Heading" w:semiHidden="1" w:uiPriority="39" w:unhideWhenUsed="1" w:qFormat="1"/>
    <w:lsdException w:name="Plain Table 1" w:uiPriority="41"/>
    <w:lsdException w:name="Plain Table 2" w:uiPriority="42"/>
    <w:lsdException w:name="Plain Table 3" w:uiPriority="43"/>
    <w:lsdException w:name="Plain Table 4" w:uiPriority="44"/>
    <w:lsdException w:name="Plain Table 5" w:uiPriority="45"/>
    <w:lsdException w:name="Grid Table Light" w:uiPriority="40"/>
    <w:lsdException w:name="Grid Table 1 Light" w:uiPriority="46"/>
    <w:lsdException w:name="Grid Table 2" w:uiPriority="47"/>
    <w:lsdException w:name="Grid Table 3" w:uiPriority="48"/>
    <w:lsdException w:name="Grid Table 4" w:uiPriority="49"/>
    <w:lsdException w:name="Grid Table 5 Dark" w:uiPriority="50"/>
    <w:lsdException w:name="Grid Table 6 Colorful" w:uiPriority="51"/>
    <w:lsdException w:name="Grid Table 7 Colorful" w:uiPriority="52"/>
    <w:lsdException w:name="Grid Table 1 Light Accent 1" w:uiPriority="46"/>
    <w:lsdException w:name="Grid Table 2 Accent 1" w:uiPriority="47"/>
    <w:lsdException w:name="Grid Table 3 Accent 1" w:uiPriority="48"/>
    <w:lsdException w:name="Grid Table 4 Accent 1" w:uiPriority="49"/>
    <w:lsdException w:name="Grid Table 5 Dark Accent 1" w:uiPriority="50"/>
    <w:lsdException w:name="Grid Table 6 Colorful Accent 1" w:uiPriority="51"/>
    <w:lsdException w:name="Grid Table 7 Colorful Accent 1" w:uiPriority="52"/>
    <w:lsdException w:name="Grid Table 1 Light Accent 2" w:uiPriority="46"/>
    <w:lsdException w:name="Grid Table 2 Accent 2" w:uiPriority="47"/>
    <w:lsdException w:name="Grid Table 3 Accent 2" w:uiPriority="48"/>
    <w:lsdException w:name="Grid Table 4 Accent 2" w:uiPriority="49"/>
    <w:lsdException w:name="Grid Table 5 Dark Accent 2" w:uiPriority="50"/>
    <w:lsdException w:name="Grid Table 6 Colorful Accent 2" w:uiPriority="51"/>
    <w:lsdException w:name="Grid Table 7 Colorful Accent 2" w:uiPriority="52"/>
    <w:lsdException w:name="Grid Table 1 Light Accent 3" w:uiPriority="46"/>
    <w:lsdException w:name="Grid Table 2 Accent 3" w:uiPriority="47"/>
    <w:lsdException w:name="Grid Table 3 Accent 3" w:uiPriority="48"/>
    <w:lsdException w:name="Grid Table 4 Accent 3" w:uiPriority="49"/>
    <w:lsdException w:name="Grid Table 5 Dark Accent 3" w:uiPriority="50"/>
    <w:lsdException w:name="Grid Table 6 Colorful Accent 3" w:uiPriority="51"/>
    <w:lsdException w:name="Grid Table 7 Colorful Accent 3" w:uiPriority="52"/>
    <w:lsdException w:name="Grid Table 1 Light Accent 4" w:uiPriority="46"/>
    <w:lsdException w:name="Grid Table 2 Accent 4" w:uiPriority="47"/>
    <w:lsdException w:name="Grid Table 3 Accent 4" w:uiPriority="48"/>
    <w:lsdException w:name="Grid Table 4 Accent 4" w:uiPriority="49"/>
    <w:lsdException w:name="Grid Table 5 Dark Accent 4" w:uiPriority="50"/>
    <w:lsdException w:name="Grid Table 6 Colorful Accent 4" w:uiPriority="51"/>
    <w:lsdException w:name="Grid Table 7 Colorful Accent 4" w:uiPriority="52"/>
    <w:lsdException w:name="Grid Table 1 Light Accent 5" w:uiPriority="46"/>
    <w:lsdException w:name="Grid Table 2 Accent 5" w:uiPriority="47"/>
    <w:lsdException w:name="Grid Table 3 Accent 5" w:uiPriority="48"/>
    <w:lsdException w:name="Grid Table 4 Accent 5" w:uiPriority="49"/>
    <w:lsdException w:name="Grid Table 5 Dark Accent 5" w:uiPriority="50"/>
    <w:lsdException w:name="Grid Table 6 Colorful Accent 5" w:uiPriority="51"/>
    <w:lsdException w:name="Grid Table 7 Colorful Accent 5" w:uiPriority="52"/>
    <w:lsdException w:name="Grid Table 1 Light Accent 6" w:uiPriority="46"/>
    <w:lsdException w:name="Grid Table 2 Accent 6" w:uiPriority="47"/>
    <w:lsdException w:name="Grid Table 3 Accent 6" w:uiPriority="48"/>
    <w:lsdException w:name="Grid Table 4 Accent 6" w:uiPriority="49"/>
    <w:lsdException w:name="Grid Table 5 Dark Accent 6" w:uiPriority="50"/>
    <w:lsdException w:name="Grid Table 6 Colorful Accent 6" w:uiPriority="51"/>
    <w:lsdException w:name="Grid Table 7 Colorful Accent 6" w:uiPriority="52"/>
    <w:lsdException w:name="List Table 1 Light" w:uiPriority="46"/>
    <w:lsdException w:name="List Table 2" w:uiPriority="47"/>
    <w:lsdException w:name="List Table 3" w:uiPriority="48"/>
    <w:lsdException w:name="List Table 4" w:uiPriority="49"/>
    <w:lsdException w:name="List Table 5 Dark" w:uiPriority="50"/>
    <w:lsdException w:name="List Table 6 Colorful" w:uiPriority="51"/>
    <w:lsdException w:name="List Table 7 Colorful" w:uiPriority="52"/>
    <w:lsdException w:name="List Table 1 Light Accent 1" w:uiPriority="46"/>
    <w:lsdException w:name="List Table 2 Accent 1" w:uiPriority="47"/>
    <w:lsdException w:name="List Table 3 Accent 1" w:uiPriority="48"/>
    <w:lsdException w:name="List Table 4 Accent 1" w:uiPriority="49"/>
    <w:lsdException w:name="List Table 5 Dark Accent 1" w:uiPriority="50"/>
    <w:lsdException w:name="List Table 6 Colorful Accent 1" w:uiPriority="51"/>
    <w:lsdException w:name="List Table 7 Colorful Accent 1" w:uiPriority="52"/>
    <w:lsdException w:name="List Table 1 Light Accent 2" w:uiPriority="46"/>
    <w:lsdException w:name="List Table 2 Accent 2" w:uiPriority="47"/>
    <w:lsdException w:name="List Table 3 Accent 2" w:uiPriority="48"/>
    <w:lsdException w:name="List Table 4 Accent 2" w:uiPriority="49"/>
    <w:lsdException w:name="List Table 5 Dark Accent 2" w:uiPriority="50"/>
    <w:lsdException w:name="List Table 6 Colorful Accent 2" w:uiPriority="51"/>
    <w:lsdException w:name="List Table 7 Colorful Accent 2" w:uiPriority="52"/>
    <w:lsdException w:name="List Table 1 Light Accent 3" w:uiPriority="46"/>
    <w:lsdException w:name="List Table 2 Accent 3" w:uiPriority="47"/>
    <w:lsdException w:name="List Table 3 Accent 3" w:uiPriority="48"/>
    <w:lsdException w:name="List Table 4 Accent 3" w:uiPriority="49"/>
    <w:lsdException w:name="List Table 5 Dark Accent 3" w:uiPriority="50"/>
    <w:lsdException w:name="List Table 6 Colorful Accent 3" w:uiPriority="51"/>
    <w:lsdException w:name="List Table 7 Colorful Accent 3" w:uiPriority="52"/>
    <w:lsdException w:name="List Table 1 Light Accent 4" w:uiPriority="46"/>
    <w:lsdException w:name="List Table 2 Accent 4" w:uiPriority="47"/>
    <w:lsdException w:name="List Table 3 Accent 4" w:uiPriority="48"/>
    <w:lsdException w:name="List Table 4 Accent 4" w:uiPriority="49"/>
    <w:lsdException w:name="List Table 5 Dark Accent 4" w:uiPriority="50"/>
    <w:lsdException w:name="List Table 6 Colorful Accent 4" w:uiPriority="51"/>
    <w:lsdException w:name="List Table 7 Colorful Accent 4" w:uiPriority="52"/>
    <w:lsdException w:name="List Table 1 Light Accent 5" w:uiPriority="46"/>
    <w:lsdException w:name="List Table 2 Accent 5" w:uiPriority="47"/>
    <w:lsdException w:name="List Table 3 Accent 5" w:uiPriority="48"/>
    <w:lsdException w:name="List Table 4 Accent 5" w:uiPriority="49"/>
    <w:lsdException w:name="List Table 5 Dark Accent 5" w:uiPriority="50"/>
    <w:lsdException w:name="List Table 6 Colorful Accent 5" w:uiPriority="51"/>
    <w:lsdException w:name="List Table 7 Colorful Accent 5" w:uiPriority="52"/>
    <w:lsdException w:name="List Table 1 Light Accent 6" w:uiPriority="46"/>
    <w:lsdException w:name="List Table 2 Accent 6" w:uiPriority="47"/>
    <w:lsdException w:name="List Table 3 Accent 6" w:uiPriority="48"/>
    <w:lsdException w:name="List Table 4 Accent 6" w:uiPriority="49"/>
    <w:lsdException w:name="List Table 5 Dark Accent 6" w:uiPriority="50"/>
    <w:lsdException w:name="List Table 6 Colorful Accent 6" w:uiPriority="51"/>
    <w:lsdException w:name="List Table 7 Colorful Accent 6" w:uiPriority="52"/>
    <w:lsdException w:name="Mention" w:semiHidden="1" w:unhideWhenUsed="1"/>
    <w:lsdException w:name="Smart Hyperlink" w:semiHidden="1" w:unhideWhenUsed="1"/>
    <w:lsdException w:name="Hashtag" w:semiHidden="1" w:unhideWhenUsed="1"/>
    <w:lsdException w:name="Unresolved Mention" w:semiHidden="1" w:unhideWhenUsed="1"/>
    <w:lsdException w:name="Smart Link" w:semiHidden="1" w:unhideWhenUsed="1"/>
  </w:latentStyles>
  <w:style w:type="paragraph" w:default="1" w:styleId="Normal">
    <w:name w:val="Normal"/>
    <w:qFormat/>
    <w:rsid w:val="001F5C47"/>
    <w:rPr>
      <w:lang w:val="en-US"/>
    </w:rPr>
  </w:style>
  <w:style w:type="character" w:default="1" w:styleId="Standardstycketeckensnitt">
    <w:name w:val="Default Paragraph Font"/>
    <w:uiPriority w:val="1"/>
    <w:semiHidden/>
    <w:unhideWhenUsed/>
  </w:style>
  <w:style w:type="table" w:default="1" w:styleId="Normaltabell">
    <w:name w:val="Normal Table"/>
    <w:uiPriority w:val="99"/>
    <w:semiHidden/>
    <w:unhideWhenUsed/>
    <w:tblPr>
      <w:tblInd w:w="0" w:type="dxa"/>
      <w:tblCellMar>
        <w:top w:w="0" w:type="dxa"/>
        <w:left w:w="108" w:type="dxa"/>
        <w:bottom w:w="0" w:type="dxa"/>
        <w:right w:w="108" w:type="dxa"/>
      </w:tblCellMar>
    </w:tblPr>
  </w:style>
  <w:style w:type="numbering" w:default="1" w:styleId="Ingenlista">
    <w:name w:val="No List"/>
    <w:uiPriority w:val="99"/>
    <w:semiHidden/>
    <w:unhideWhenUsed/>
  </w:style>
  <w:style w:type="table" w:styleId="Tabellrutnt">
    <w:name w:val="Table Grid"/>
    <w:basedOn w:val="Normaltabell"/>
    <w:uiPriority w:val="59"/>
    <w:rsid w:val="00FB4123"/>
    <w:pPr>
      <w:spacing w:after="0" w:line="240" w:lineRule="auto"/>
    </w:pPr>
    <w:tblPr>
      <w:tblBorders>
        <w:top w:val="single" w:sz="4" w:space="0" w:color="000000" w:themeColor="text1"/>
        <w:left w:val="single" w:sz="4" w:space="0" w:color="000000" w:themeColor="text1"/>
        <w:bottom w:val="single" w:sz="4" w:space="0" w:color="000000" w:themeColor="text1"/>
        <w:right w:val="single" w:sz="4" w:space="0" w:color="000000" w:themeColor="text1"/>
        <w:insideH w:val="single" w:sz="4" w:space="0" w:color="000000" w:themeColor="text1"/>
        <w:insideV w:val="single" w:sz="4" w:space="0" w:color="000000" w:themeColor="text1"/>
      </w:tblBorders>
    </w:tblPr>
  </w:style>
  <w:style w:type="character" w:customStyle="1" w:styleId="SidhuvudChar">
    <w:name w:val="Sidhuvud Char"/>
    <w:basedOn w:val="Standardstycketeckensnitt"/>
    <w:link w:val="Sidhuvud"/>
    <w:uiPriority w:val="99"/>
  </w:style>
  <w:style w:type="paragraph" w:styleId="Sidhuvud">
    <w:name w:val="header"/>
    <w:basedOn w:val="Normal"/>
    <w:link w:val="SidhuvudChar"/>
    <w:uiPriority w:val="99"/>
    <w:unhideWhenUsed/>
    <w:pPr>
      <w:tabs>
        <w:tab w:val="center" w:pos="4680"/>
        <w:tab w:val="right" w:pos="9360"/>
      </w:tabs>
      <w:spacing w:after="0" w:line="240" w:lineRule="auto"/>
    </w:pPr>
  </w:style>
  <w:style w:type="character" w:customStyle="1" w:styleId="SidfotChar">
    <w:name w:val="Sidfot Char"/>
    <w:basedOn w:val="Standardstycketeckensnitt"/>
    <w:link w:val="Sidfot"/>
    <w:uiPriority w:val="99"/>
  </w:style>
  <w:style w:type="paragraph" w:styleId="Sidfot">
    <w:name w:val="footer"/>
    <w:basedOn w:val="Normal"/>
    <w:link w:val="SidfotChar"/>
    <w:uiPriority w:val="99"/>
    <w:unhideWhenUsed/>
    <w:pPr>
      <w:tabs>
        <w:tab w:val="center" w:pos="4680"/>
        <w:tab w:val="right" w:pos="9360"/>
      </w:tabs>
      <w:spacing w:after="0" w:line="240" w:lineRule="auto"/>
    </w:pPr>
  </w:style>
  <w:style w:type="character" w:customStyle="1" w:styleId="normaltextrun">
    <w:name w:val="normaltextrun"/>
    <w:basedOn w:val="Standardstycketeckensnitt"/>
    <w:rsid w:val="00FD51E0"/>
  </w:style>
  <w:style w:type="character" w:customStyle="1" w:styleId="eop">
    <w:name w:val="eop"/>
    <w:basedOn w:val="Standardstycketeckensnitt"/>
    <w:rsid w:val="00FD51E0"/>
  </w:style>
  <w:style w:type="character" w:styleId="Hyperlnk">
    <w:name w:val="Hyperlink"/>
    <w:basedOn w:val="Standardstycketeckensnitt"/>
    <w:uiPriority w:val="99"/>
    <w:unhideWhenUsed/>
    <w:rsid w:val="000D1F09"/>
    <w:rPr>
      <w:color w:val="0563C1" w:themeColor="hyperlink"/>
      <w:u w:val="single"/>
    </w:rPr>
  </w:style>
  <w:style w:type="character" w:styleId="Olstomnmnande">
    <w:name w:val="Unresolved Mention"/>
    <w:basedOn w:val="Standardstycketeckensnitt"/>
    <w:uiPriority w:val="99"/>
    <w:semiHidden/>
    <w:unhideWhenUsed/>
    <w:rsid w:val="000D1F09"/>
    <w:rPr>
      <w:color w:val="605E5C"/>
      <w:shd w:val="clear" w:color="auto" w:fill="E1DFDD"/>
    </w:rPr>
  </w:style>
  <w:style w:type="paragraph" w:styleId="Liststycke">
    <w:name w:val="List Paragraph"/>
    <w:basedOn w:val="Normal"/>
    <w:uiPriority w:val="34"/>
    <w:qFormat/>
    <w:rsid w:val="008F420F"/>
    <w:pPr>
      <w:ind w:left="720"/>
      <w:contextualSpacing/>
    </w:pPr>
  </w:style>
</w:styles>
</file>

<file path=word/webSettings.xml><?xml version="1.0" encoding="utf-8"?>
<w:webSetting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mc:Ignorable="w14 w15 w16se w16cid w16 w16cex w16sdtdh w16sdtfl w16du">
  <w:divs>
    <w:div w:id="360515502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369064767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272202617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743017976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</w:divs>
  <w:optimizeForBrowser/>
  <w:allowPNG/>
</w:webSettings>
</file>

<file path=word/_rels/document.xml.rels><?xml version="1.0" encoding="UTF-8" standalone="yes"?>
<Relationships xmlns="http://schemas.openxmlformats.org/package/2006/relationships"><Relationship Id="rId13" Type="http://schemas.openxmlformats.org/officeDocument/2006/relationships/image" Target="media/image3.png"/><Relationship Id="rId18" Type="http://schemas.openxmlformats.org/officeDocument/2006/relationships/image" Target="media/image8.png"/><Relationship Id="rId26" Type="http://schemas.openxmlformats.org/officeDocument/2006/relationships/image" Target="media/image16.png"/><Relationship Id="rId39" Type="http://schemas.openxmlformats.org/officeDocument/2006/relationships/image" Target="media/image29.png"/><Relationship Id="rId21" Type="http://schemas.openxmlformats.org/officeDocument/2006/relationships/image" Target="media/image11.png"/><Relationship Id="rId34" Type="http://schemas.openxmlformats.org/officeDocument/2006/relationships/image" Target="media/image24.png"/><Relationship Id="rId42" Type="http://schemas.openxmlformats.org/officeDocument/2006/relationships/image" Target="media/image32.png"/><Relationship Id="rId47" Type="http://schemas.openxmlformats.org/officeDocument/2006/relationships/image" Target="media/image37.png"/><Relationship Id="rId50" Type="http://schemas.openxmlformats.org/officeDocument/2006/relationships/image" Target="media/image40.png"/><Relationship Id="rId55" Type="http://schemas.openxmlformats.org/officeDocument/2006/relationships/image" Target="media/image45.png"/><Relationship Id="rId7" Type="http://schemas.openxmlformats.org/officeDocument/2006/relationships/settings" Target="settings.xml"/><Relationship Id="rId2" Type="http://schemas.openxmlformats.org/officeDocument/2006/relationships/customXml" Target="../customXml/item2.xml"/><Relationship Id="rId16" Type="http://schemas.openxmlformats.org/officeDocument/2006/relationships/image" Target="media/image6.png"/><Relationship Id="rId29" Type="http://schemas.openxmlformats.org/officeDocument/2006/relationships/image" Target="media/image19.png"/><Relationship Id="rId11" Type="http://schemas.openxmlformats.org/officeDocument/2006/relationships/image" Target="media/image1.png"/><Relationship Id="rId24" Type="http://schemas.openxmlformats.org/officeDocument/2006/relationships/image" Target="media/image14.png"/><Relationship Id="rId32" Type="http://schemas.openxmlformats.org/officeDocument/2006/relationships/image" Target="media/image22.png"/><Relationship Id="rId37" Type="http://schemas.openxmlformats.org/officeDocument/2006/relationships/image" Target="media/image27.png"/><Relationship Id="rId40" Type="http://schemas.openxmlformats.org/officeDocument/2006/relationships/image" Target="media/image30.png"/><Relationship Id="rId45" Type="http://schemas.openxmlformats.org/officeDocument/2006/relationships/image" Target="media/image35.png"/><Relationship Id="rId53" Type="http://schemas.openxmlformats.org/officeDocument/2006/relationships/image" Target="media/image43.png"/><Relationship Id="rId58" Type="http://schemas.openxmlformats.org/officeDocument/2006/relationships/fontTable" Target="fontTable.xml"/><Relationship Id="rId5" Type="http://schemas.openxmlformats.org/officeDocument/2006/relationships/numbering" Target="numbering.xml"/><Relationship Id="rId19" Type="http://schemas.openxmlformats.org/officeDocument/2006/relationships/image" Target="media/image9.png"/><Relationship Id="rId4" Type="http://schemas.openxmlformats.org/officeDocument/2006/relationships/customXml" Target="../customXml/item4.xml"/><Relationship Id="rId9" Type="http://schemas.openxmlformats.org/officeDocument/2006/relationships/footnotes" Target="footnotes.xml"/><Relationship Id="rId14" Type="http://schemas.openxmlformats.org/officeDocument/2006/relationships/image" Target="media/image4.svg"/><Relationship Id="rId22" Type="http://schemas.openxmlformats.org/officeDocument/2006/relationships/image" Target="media/image12.png"/><Relationship Id="rId27" Type="http://schemas.openxmlformats.org/officeDocument/2006/relationships/image" Target="media/image17.png"/><Relationship Id="rId30" Type="http://schemas.openxmlformats.org/officeDocument/2006/relationships/image" Target="media/image20.png"/><Relationship Id="rId35" Type="http://schemas.openxmlformats.org/officeDocument/2006/relationships/image" Target="media/image25.png"/><Relationship Id="rId43" Type="http://schemas.openxmlformats.org/officeDocument/2006/relationships/image" Target="media/image33.png"/><Relationship Id="rId48" Type="http://schemas.openxmlformats.org/officeDocument/2006/relationships/image" Target="media/image38.png"/><Relationship Id="rId56" Type="http://schemas.openxmlformats.org/officeDocument/2006/relationships/header" Target="header1.xml"/><Relationship Id="rId8" Type="http://schemas.openxmlformats.org/officeDocument/2006/relationships/webSettings" Target="webSettings.xml"/><Relationship Id="rId51" Type="http://schemas.openxmlformats.org/officeDocument/2006/relationships/image" Target="media/image41.png"/><Relationship Id="rId3" Type="http://schemas.openxmlformats.org/officeDocument/2006/relationships/customXml" Target="../customXml/item3.xml"/><Relationship Id="rId12" Type="http://schemas.openxmlformats.org/officeDocument/2006/relationships/image" Target="media/image2.svg"/><Relationship Id="rId17" Type="http://schemas.openxmlformats.org/officeDocument/2006/relationships/image" Target="media/image7.png"/><Relationship Id="rId25" Type="http://schemas.openxmlformats.org/officeDocument/2006/relationships/image" Target="media/image15.png"/><Relationship Id="rId33" Type="http://schemas.openxmlformats.org/officeDocument/2006/relationships/image" Target="media/image23.png"/><Relationship Id="rId38" Type="http://schemas.openxmlformats.org/officeDocument/2006/relationships/image" Target="media/image28.png"/><Relationship Id="rId46" Type="http://schemas.openxmlformats.org/officeDocument/2006/relationships/image" Target="media/image36.png"/><Relationship Id="rId59" Type="http://schemas.openxmlformats.org/officeDocument/2006/relationships/theme" Target="theme/theme1.xml"/><Relationship Id="rId20" Type="http://schemas.openxmlformats.org/officeDocument/2006/relationships/image" Target="media/image10.png"/><Relationship Id="rId41" Type="http://schemas.openxmlformats.org/officeDocument/2006/relationships/image" Target="media/image31.png"/><Relationship Id="rId54" Type="http://schemas.openxmlformats.org/officeDocument/2006/relationships/image" Target="media/image44.png"/><Relationship Id="rId1" Type="http://schemas.openxmlformats.org/officeDocument/2006/relationships/customXml" Target="../customXml/item1.xml"/><Relationship Id="rId6" Type="http://schemas.openxmlformats.org/officeDocument/2006/relationships/styles" Target="styles.xml"/><Relationship Id="rId15" Type="http://schemas.openxmlformats.org/officeDocument/2006/relationships/image" Target="media/image5.png"/><Relationship Id="rId23" Type="http://schemas.openxmlformats.org/officeDocument/2006/relationships/image" Target="media/image13.png"/><Relationship Id="rId28" Type="http://schemas.openxmlformats.org/officeDocument/2006/relationships/image" Target="media/image18.png"/><Relationship Id="rId36" Type="http://schemas.openxmlformats.org/officeDocument/2006/relationships/image" Target="media/image26.png"/><Relationship Id="rId49" Type="http://schemas.openxmlformats.org/officeDocument/2006/relationships/image" Target="media/image39.png"/><Relationship Id="rId57" Type="http://schemas.openxmlformats.org/officeDocument/2006/relationships/footer" Target="footer1.xml"/><Relationship Id="rId10" Type="http://schemas.openxmlformats.org/officeDocument/2006/relationships/endnotes" Target="endnotes.xml"/><Relationship Id="rId31" Type="http://schemas.openxmlformats.org/officeDocument/2006/relationships/image" Target="media/image21.png"/><Relationship Id="rId44" Type="http://schemas.openxmlformats.org/officeDocument/2006/relationships/image" Target="media/image34.png"/><Relationship Id="rId52" Type="http://schemas.openxmlformats.org/officeDocument/2006/relationships/image" Target="media/image42.png"/></Relationships>
</file>

<file path=word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b:Sources xmlns:b="http://schemas.openxmlformats.org/officeDocument/2006/bibliography" xmlns="http://schemas.openxmlformats.org/officeDocument/2006/bibliography" SelectedStyle="\APASixthEditionOfficeOnline.xsl" StyleName="APA" Version="6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3BB651FDA98A54885F3E10C50CD6761" ma:contentTypeVersion="4" ma:contentTypeDescription="Skapa ett nytt dokument." ma:contentTypeScope="" ma:versionID="262c8d991e3b69f8762c4334b9d2c494">
  <xsd:schema xmlns:xsd="http://www.w3.org/2001/XMLSchema" xmlns:xs="http://www.w3.org/2001/XMLSchema" xmlns:p="http://schemas.microsoft.com/office/2006/metadata/properties" xmlns:ns2="a6bfd687-5dbe-4aea-bff9-e3767381a139" targetNamespace="http://schemas.microsoft.com/office/2006/metadata/properties" ma:root="true" ma:fieldsID="2293bd195c1aafc551c2d869f3fdfe22" ns2:_="">
    <xsd:import namespace="a6bfd687-5dbe-4aea-bff9-e3767381a1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bfd687-5dbe-4aea-bff9-e3767381a1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06D384B-07F2-45A9-9520-8972543AD6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7942072-77F0-4F1A-AFDC-C76BCA46898B}">
  <ds:schemaRefs>
    <ds:schemaRef ds:uri="http://schemas.openxmlformats.org/officeDocument/2006/bibliography"/>
  </ds:schemaRefs>
</ds:datastoreItem>
</file>

<file path=customXml/itemProps3.xml><?xml version="1.0" encoding="utf-8"?>
<ds:datastoreItem xmlns:ds="http://schemas.openxmlformats.org/officeDocument/2006/customXml" ds:itemID="{47BD5D22-E5AE-4584-8537-0B3A844A35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bfd687-5dbe-4aea-bff9-e3767381a1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A2B3179-6DC2-40A8-8650-0BC21C45438B}">
  <ds:schemaRefs>
    <ds:schemaRef ds:uri="http://www.w3.org/XML/1998/namespace"/>
    <ds:schemaRef ds:uri="http://purl.org/dc/dcmitype/"/>
    <ds:schemaRef ds:uri="a6bfd687-5dbe-4aea-bff9-e3767381a139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terms/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7aa68094-6104-41a6-b443-d4b52451f617}" enabled="0" method="" siteId="{7aa68094-6104-41a6-b443-d4b52451f61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0</TotalTime>
  <Pages>10</Pages>
  <Words>409</Words>
  <Characters>2171</Characters>
  <Application>Microsoft Office Word</Application>
  <DocSecurity>0</DocSecurity>
  <Lines>18</Lines>
  <Paragraphs>5</Paragraphs>
  <ScaleCrop>false</ScaleCrop>
  <HeadingPairs>
    <vt:vector size="2" baseType="variant">
      <vt:variant>
        <vt:lpstr>Rubrik</vt:lpstr>
      </vt:variant>
      <vt:variant>
        <vt:i4>1</vt:i4>
      </vt:variant>
    </vt:vector>
  </HeadingPairs>
  <TitlesOfParts>
    <vt:vector size="1" baseType="lpstr">
      <vt:lpstr/>
    </vt:vector>
  </TitlesOfParts>
  <Company>Lunds universitet</Company>
  <LinksUpToDate>false</LinksUpToDate>
  <CharactersWithSpaces>2575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Anders Malmström</dc:creator>
  <cp:keywords/>
  <dc:description/>
  <cp:lastModifiedBy>Oskar Hallgren, Trulylabs</cp:lastModifiedBy>
  <cp:revision>2</cp:revision>
  <dcterms:created xsi:type="dcterms:W3CDTF">2025-12-31T00:04:00Z</dcterms:created>
  <dcterms:modified xsi:type="dcterms:W3CDTF">2025-12-31T00:04:00Z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0x010100F3BB651FDA98A54885F3E10C50CD6761</vt:lpwstr>
  </property>
</Properties>
</file>