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星田 四朗" initials="四星" lastIdx="1" clrIdx="0">
    <p:extLst>
      <p:ext uri="{19B8F6BF-5375-455C-9EA6-DF929625EA0E}">
        <p15:presenceInfo xmlns:p15="http://schemas.microsoft.com/office/powerpoint/2012/main" userId="358e45eec05b0df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76" autoAdjust="0"/>
    <p:restoredTop sz="94660"/>
  </p:normalViewPr>
  <p:slideViewPr>
    <p:cSldViewPr snapToGrid="0">
      <p:cViewPr varScale="1">
        <p:scale>
          <a:sx n="64" d="100"/>
          <a:sy n="64" d="100"/>
        </p:scale>
        <p:origin x="94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hiro%20hoshida\Desktop\model%20correlation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hiro%20hoshida\Desktop\model%20correlation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v>EdEa</c:v>
          </c:tx>
          <c:spPr>
            <a:ln w="19050">
              <a:noFill/>
            </a:ln>
          </c:spPr>
          <c:xVal>
            <c:numRef>
              <c:f>Sheet1!$V$2:$V$62</c:f>
              <c:numCache>
                <c:formatCode>General</c:formatCode>
                <c:ptCount val="61"/>
                <c:pt idx="0">
                  <c:v>24.9</c:v>
                </c:pt>
                <c:pt idx="1">
                  <c:v>18.2</c:v>
                </c:pt>
                <c:pt idx="2">
                  <c:v>24.3</c:v>
                </c:pt>
                <c:pt idx="3">
                  <c:v>11</c:v>
                </c:pt>
                <c:pt idx="4">
                  <c:v>11.2</c:v>
                </c:pt>
                <c:pt idx="5">
                  <c:v>17.600000000000001</c:v>
                </c:pt>
                <c:pt idx="6">
                  <c:v>24.8</c:v>
                </c:pt>
                <c:pt idx="7">
                  <c:v>21.8</c:v>
                </c:pt>
                <c:pt idx="8">
                  <c:v>18.600000000000001</c:v>
                </c:pt>
                <c:pt idx="9">
                  <c:v>16.899999999999999</c:v>
                </c:pt>
                <c:pt idx="10">
                  <c:v>19.100000000000001</c:v>
                </c:pt>
                <c:pt idx="11">
                  <c:v>18.2</c:v>
                </c:pt>
                <c:pt idx="12">
                  <c:v>30</c:v>
                </c:pt>
                <c:pt idx="13">
                  <c:v>22.4</c:v>
                </c:pt>
                <c:pt idx="14">
                  <c:v>12.8</c:v>
                </c:pt>
                <c:pt idx="15">
                  <c:v>43.3</c:v>
                </c:pt>
                <c:pt idx="16">
                  <c:v>35.9</c:v>
                </c:pt>
                <c:pt idx="17">
                  <c:v>31.7</c:v>
                </c:pt>
                <c:pt idx="18">
                  <c:v>20</c:v>
                </c:pt>
                <c:pt idx="19">
                  <c:v>15.6</c:v>
                </c:pt>
                <c:pt idx="20">
                  <c:v>27.6</c:v>
                </c:pt>
                <c:pt idx="21">
                  <c:v>27.3</c:v>
                </c:pt>
                <c:pt idx="22">
                  <c:v>26.2</c:v>
                </c:pt>
                <c:pt idx="23">
                  <c:v>19.7</c:v>
                </c:pt>
                <c:pt idx="24">
                  <c:v>28.2</c:v>
                </c:pt>
                <c:pt idx="25">
                  <c:v>19.7</c:v>
                </c:pt>
                <c:pt idx="26">
                  <c:v>27.6</c:v>
                </c:pt>
                <c:pt idx="27">
                  <c:v>20.100000000000001</c:v>
                </c:pt>
                <c:pt idx="28">
                  <c:v>24.5</c:v>
                </c:pt>
                <c:pt idx="29">
                  <c:v>19.600000000000001</c:v>
                </c:pt>
                <c:pt idx="30">
                  <c:v>17.7</c:v>
                </c:pt>
                <c:pt idx="31">
                  <c:v>32.5</c:v>
                </c:pt>
                <c:pt idx="32">
                  <c:v>32.1</c:v>
                </c:pt>
                <c:pt idx="33">
                  <c:v>10.7</c:v>
                </c:pt>
                <c:pt idx="34">
                  <c:v>12.3</c:v>
                </c:pt>
                <c:pt idx="35">
                  <c:v>12.4</c:v>
                </c:pt>
                <c:pt idx="36">
                  <c:v>9.9</c:v>
                </c:pt>
                <c:pt idx="37">
                  <c:v>23.9</c:v>
                </c:pt>
                <c:pt idx="38">
                  <c:v>26.1</c:v>
                </c:pt>
                <c:pt idx="39">
                  <c:v>7</c:v>
                </c:pt>
                <c:pt idx="40">
                  <c:v>1</c:v>
                </c:pt>
                <c:pt idx="41">
                  <c:v>3</c:v>
                </c:pt>
                <c:pt idx="42">
                  <c:v>1.8</c:v>
                </c:pt>
                <c:pt idx="43">
                  <c:v>3.9</c:v>
                </c:pt>
                <c:pt idx="44">
                  <c:v>5.7</c:v>
                </c:pt>
                <c:pt idx="45">
                  <c:v>1.9</c:v>
                </c:pt>
                <c:pt idx="46">
                  <c:v>8.8000000000000007</c:v>
                </c:pt>
                <c:pt idx="47">
                  <c:v>5.4</c:v>
                </c:pt>
                <c:pt idx="48">
                  <c:v>8.1</c:v>
                </c:pt>
                <c:pt idx="49">
                  <c:v>5.5</c:v>
                </c:pt>
                <c:pt idx="50">
                  <c:v>15.4</c:v>
                </c:pt>
                <c:pt idx="51">
                  <c:v>4.7</c:v>
                </c:pt>
                <c:pt idx="52">
                  <c:v>4.9000000000000004</c:v>
                </c:pt>
                <c:pt idx="53">
                  <c:v>4.5999999999999996</c:v>
                </c:pt>
                <c:pt idx="54">
                  <c:v>4.5</c:v>
                </c:pt>
                <c:pt idx="55">
                  <c:v>8.1</c:v>
                </c:pt>
                <c:pt idx="56">
                  <c:v>4.7</c:v>
                </c:pt>
                <c:pt idx="57">
                  <c:v>4.7</c:v>
                </c:pt>
                <c:pt idx="58">
                  <c:v>6.8</c:v>
                </c:pt>
                <c:pt idx="59">
                  <c:v>4</c:v>
                </c:pt>
                <c:pt idx="60">
                  <c:v>4.4000000000000004</c:v>
                </c:pt>
              </c:numCache>
            </c:numRef>
          </c:xVal>
          <c:yVal>
            <c:numRef>
              <c:f>Sheet1!$T$2:$T$62</c:f>
              <c:numCache>
                <c:formatCode>General</c:formatCode>
                <c:ptCount val="61"/>
                <c:pt idx="0">
                  <c:v>8.0405405405405403E-2</c:v>
                </c:pt>
                <c:pt idx="1">
                  <c:v>0.10130718954248366</c:v>
                </c:pt>
                <c:pt idx="2">
                  <c:v>7.0621468926553674E-2</c:v>
                </c:pt>
                <c:pt idx="3">
                  <c:v>9.3637226970560303E-2</c:v>
                </c:pt>
                <c:pt idx="4">
                  <c:v>0.11453634085213033</c:v>
                </c:pt>
                <c:pt idx="5">
                  <c:v>0.11466302367941712</c:v>
                </c:pt>
                <c:pt idx="6">
                  <c:v>8.7385620915032672E-2</c:v>
                </c:pt>
                <c:pt idx="7">
                  <c:v>4.1746031746031746E-2</c:v>
                </c:pt>
                <c:pt idx="8">
                  <c:v>6.5611814345991559E-2</c:v>
                </c:pt>
                <c:pt idx="9">
                  <c:v>0.12515073212747629</c:v>
                </c:pt>
                <c:pt idx="10">
                  <c:v>6.0727969348658997E-2</c:v>
                </c:pt>
                <c:pt idx="11">
                  <c:v>9.4782608695652179E-2</c:v>
                </c:pt>
                <c:pt idx="12">
                  <c:v>0.13675213675213674</c:v>
                </c:pt>
                <c:pt idx="13">
                  <c:v>0.13957115009746587</c:v>
                </c:pt>
                <c:pt idx="14">
                  <c:v>0.12785714285714286</c:v>
                </c:pt>
                <c:pt idx="15">
                  <c:v>0.10286458333333333</c:v>
                </c:pt>
                <c:pt idx="16">
                  <c:v>9.1759259259259263E-2</c:v>
                </c:pt>
                <c:pt idx="17">
                  <c:v>0.10914454277286136</c:v>
                </c:pt>
                <c:pt idx="18">
                  <c:v>0.10118397085610201</c:v>
                </c:pt>
                <c:pt idx="19">
                  <c:v>6.5091210613598668E-2</c:v>
                </c:pt>
                <c:pt idx="20">
                  <c:v>7.8057889822595691E-2</c:v>
                </c:pt>
                <c:pt idx="21">
                  <c:v>7.1622701838529174E-2</c:v>
                </c:pt>
                <c:pt idx="22">
                  <c:v>0.12</c:v>
                </c:pt>
                <c:pt idx="23">
                  <c:v>6.245210727969349E-2</c:v>
                </c:pt>
                <c:pt idx="24">
                  <c:v>8.9750215331610678E-2</c:v>
                </c:pt>
                <c:pt idx="25">
                  <c:v>8.2393162393162397E-2</c:v>
                </c:pt>
                <c:pt idx="26">
                  <c:v>5.1687763713080162E-2</c:v>
                </c:pt>
                <c:pt idx="27">
                  <c:v>0.10013976240391335</c:v>
                </c:pt>
                <c:pt idx="28">
                  <c:v>5.9467918622848198E-2</c:v>
                </c:pt>
                <c:pt idx="29">
                  <c:v>0.11007268951194185</c:v>
                </c:pt>
                <c:pt idx="30">
                  <c:v>0.10500000000000001</c:v>
                </c:pt>
                <c:pt idx="31">
                  <c:v>5.8880139982502196E-2</c:v>
                </c:pt>
                <c:pt idx="32">
                  <c:v>0.10350877192982456</c:v>
                </c:pt>
                <c:pt idx="33">
                  <c:v>0.17477777777777778</c:v>
                </c:pt>
                <c:pt idx="34">
                  <c:v>0.10508182601205855</c:v>
                </c:pt>
                <c:pt idx="35">
                  <c:v>0.11695906432748537</c:v>
                </c:pt>
                <c:pt idx="36">
                  <c:v>0.15373134328358207</c:v>
                </c:pt>
                <c:pt idx="37">
                  <c:v>6.4279835390946505E-2</c:v>
                </c:pt>
                <c:pt idx="38">
                  <c:v>0.10534722222222222</c:v>
                </c:pt>
                <c:pt idx="39">
                  <c:v>0.11244979919678715</c:v>
                </c:pt>
                <c:pt idx="40">
                  <c:v>0.34567901234567899</c:v>
                </c:pt>
                <c:pt idx="41">
                  <c:v>8.467432950191571E-2</c:v>
                </c:pt>
                <c:pt idx="42">
                  <c:v>0.10323089046493301</c:v>
                </c:pt>
                <c:pt idx="43">
                  <c:v>9.892205638474294E-2</c:v>
                </c:pt>
                <c:pt idx="44">
                  <c:v>0.21227197346600332</c:v>
                </c:pt>
                <c:pt idx="45">
                  <c:v>9.0065359477124185E-2</c:v>
                </c:pt>
                <c:pt idx="46">
                  <c:v>8.7218045112781944E-2</c:v>
                </c:pt>
                <c:pt idx="47">
                  <c:v>8.3333333333333329E-2</c:v>
                </c:pt>
                <c:pt idx="48">
                  <c:v>0.15148148148148147</c:v>
                </c:pt>
                <c:pt idx="49">
                  <c:v>8.7968860580325534E-2</c:v>
                </c:pt>
                <c:pt idx="50">
                  <c:v>0.12947658402203857</c:v>
                </c:pt>
                <c:pt idx="51">
                  <c:v>0.18168168168168167</c:v>
                </c:pt>
                <c:pt idx="52">
                  <c:v>0.13062330623306234</c:v>
                </c:pt>
                <c:pt idx="53">
                  <c:v>7.1282051282051284E-2</c:v>
                </c:pt>
                <c:pt idx="54">
                  <c:v>0.11141414141414141</c:v>
                </c:pt>
                <c:pt idx="55">
                  <c:v>6.17816091954023E-2</c:v>
                </c:pt>
                <c:pt idx="56">
                  <c:v>6.5030146425495261E-2</c:v>
                </c:pt>
                <c:pt idx="57">
                  <c:v>0.11955555555555555</c:v>
                </c:pt>
                <c:pt idx="58">
                  <c:v>7.2460317460317461E-2</c:v>
                </c:pt>
                <c:pt idx="59">
                  <c:v>0.15446127946127947</c:v>
                </c:pt>
                <c:pt idx="60">
                  <c:v>0.15707502374169041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1C00-4507-A117-40C130992915}"/>
            </c:ext>
          </c:extLst>
        </c:ser>
        <c:ser>
          <c:idx val="1"/>
          <c:order val="1"/>
          <c:tx>
            <c:v>予測値: EdEa</c:v>
          </c:tx>
          <c:spPr>
            <a:ln w="19050">
              <a:noFill/>
            </a:ln>
          </c:spPr>
          <c:marker>
            <c:symbol val="none"/>
          </c:marker>
          <c:trendline>
            <c:spPr>
              <a:ln w="25400"/>
            </c:spPr>
            <c:trendlineType val="linear"/>
            <c:dispRSqr val="0"/>
            <c:dispEq val="0"/>
          </c:trendline>
          <c:xVal>
            <c:numRef>
              <c:f>Sheet1!$V$2:$V$62</c:f>
              <c:numCache>
                <c:formatCode>General</c:formatCode>
                <c:ptCount val="61"/>
                <c:pt idx="0">
                  <c:v>24.9</c:v>
                </c:pt>
                <c:pt idx="1">
                  <c:v>18.2</c:v>
                </c:pt>
                <c:pt idx="2">
                  <c:v>24.3</c:v>
                </c:pt>
                <c:pt idx="3">
                  <c:v>11</c:v>
                </c:pt>
                <c:pt idx="4">
                  <c:v>11.2</c:v>
                </c:pt>
                <c:pt idx="5">
                  <c:v>17.600000000000001</c:v>
                </c:pt>
                <c:pt idx="6">
                  <c:v>24.8</c:v>
                </c:pt>
                <c:pt idx="7">
                  <c:v>21.8</c:v>
                </c:pt>
                <c:pt idx="8">
                  <c:v>18.600000000000001</c:v>
                </c:pt>
                <c:pt idx="9">
                  <c:v>16.899999999999999</c:v>
                </c:pt>
                <c:pt idx="10">
                  <c:v>19.100000000000001</c:v>
                </c:pt>
                <c:pt idx="11">
                  <c:v>18.2</c:v>
                </c:pt>
                <c:pt idx="12">
                  <c:v>30</c:v>
                </c:pt>
                <c:pt idx="13">
                  <c:v>22.4</c:v>
                </c:pt>
                <c:pt idx="14">
                  <c:v>12.8</c:v>
                </c:pt>
                <c:pt idx="15">
                  <c:v>43.3</c:v>
                </c:pt>
                <c:pt idx="16">
                  <c:v>35.9</c:v>
                </c:pt>
                <c:pt idx="17">
                  <c:v>31.7</c:v>
                </c:pt>
                <c:pt idx="18">
                  <c:v>20</c:v>
                </c:pt>
                <c:pt idx="19">
                  <c:v>15.6</c:v>
                </c:pt>
                <c:pt idx="20">
                  <c:v>27.6</c:v>
                </c:pt>
                <c:pt idx="21">
                  <c:v>27.3</c:v>
                </c:pt>
                <c:pt idx="22">
                  <c:v>26.2</c:v>
                </c:pt>
                <c:pt idx="23">
                  <c:v>19.7</c:v>
                </c:pt>
                <c:pt idx="24">
                  <c:v>28.2</c:v>
                </c:pt>
                <c:pt idx="25">
                  <c:v>19.7</c:v>
                </c:pt>
                <c:pt idx="26">
                  <c:v>27.6</c:v>
                </c:pt>
                <c:pt idx="27">
                  <c:v>20.100000000000001</c:v>
                </c:pt>
                <c:pt idx="28">
                  <c:v>24.5</c:v>
                </c:pt>
                <c:pt idx="29">
                  <c:v>19.600000000000001</c:v>
                </c:pt>
                <c:pt idx="30">
                  <c:v>17.7</c:v>
                </c:pt>
                <c:pt idx="31">
                  <c:v>32.5</c:v>
                </c:pt>
                <c:pt idx="32">
                  <c:v>32.1</c:v>
                </c:pt>
                <c:pt idx="33">
                  <c:v>10.7</c:v>
                </c:pt>
                <c:pt idx="34">
                  <c:v>12.3</c:v>
                </c:pt>
                <c:pt idx="35">
                  <c:v>12.4</c:v>
                </c:pt>
                <c:pt idx="36">
                  <c:v>9.9</c:v>
                </c:pt>
                <c:pt idx="37">
                  <c:v>23.9</c:v>
                </c:pt>
                <c:pt idx="38">
                  <c:v>26.1</c:v>
                </c:pt>
                <c:pt idx="39">
                  <c:v>7</c:v>
                </c:pt>
                <c:pt idx="40">
                  <c:v>1</c:v>
                </c:pt>
                <c:pt idx="41">
                  <c:v>3</c:v>
                </c:pt>
                <c:pt idx="42">
                  <c:v>1.8</c:v>
                </c:pt>
                <c:pt idx="43">
                  <c:v>3.9</c:v>
                </c:pt>
                <c:pt idx="44">
                  <c:v>5.7</c:v>
                </c:pt>
                <c:pt idx="45">
                  <c:v>1.9</c:v>
                </c:pt>
                <c:pt idx="46">
                  <c:v>8.8000000000000007</c:v>
                </c:pt>
                <c:pt idx="47">
                  <c:v>5.4</c:v>
                </c:pt>
                <c:pt idx="48">
                  <c:v>8.1</c:v>
                </c:pt>
                <c:pt idx="49">
                  <c:v>5.5</c:v>
                </c:pt>
                <c:pt idx="50">
                  <c:v>15.4</c:v>
                </c:pt>
                <c:pt idx="51">
                  <c:v>4.7</c:v>
                </c:pt>
                <c:pt idx="52">
                  <c:v>4.9000000000000004</c:v>
                </c:pt>
                <c:pt idx="53">
                  <c:v>4.5999999999999996</c:v>
                </c:pt>
                <c:pt idx="54">
                  <c:v>4.5</c:v>
                </c:pt>
                <c:pt idx="55">
                  <c:v>8.1</c:v>
                </c:pt>
                <c:pt idx="56">
                  <c:v>4.7</c:v>
                </c:pt>
                <c:pt idx="57">
                  <c:v>4.7</c:v>
                </c:pt>
                <c:pt idx="58">
                  <c:v>6.8</c:v>
                </c:pt>
                <c:pt idx="59">
                  <c:v>4</c:v>
                </c:pt>
                <c:pt idx="60">
                  <c:v>4.4000000000000004</c:v>
                </c:pt>
              </c:numCache>
            </c:numRef>
          </c:xVal>
          <c:yVal>
            <c:numRef>
              <c:f>Sheet5!$B$25:$B$85</c:f>
              <c:numCache>
                <c:formatCode>General</c:formatCode>
                <c:ptCount val="61"/>
                <c:pt idx="0">
                  <c:v>9.1602012805136274E-2</c:v>
                </c:pt>
                <c:pt idx="1">
                  <c:v>0.10223159087766273</c:v>
                </c:pt>
                <c:pt idx="2">
                  <c:v>9.2553915319093849E-2</c:v>
                </c:pt>
                <c:pt idx="3">
                  <c:v>0.11365442104515386</c:v>
                </c:pt>
                <c:pt idx="4">
                  <c:v>0.11333712020716799</c:v>
                </c:pt>
                <c:pt idx="5">
                  <c:v>0.10318349339162032</c:v>
                </c:pt>
                <c:pt idx="6">
                  <c:v>9.1760663224129194E-2</c:v>
                </c:pt>
                <c:pt idx="7">
                  <c:v>9.6520175793917168E-2</c:v>
                </c:pt>
                <c:pt idx="8">
                  <c:v>0.101596989201691</c:v>
                </c:pt>
                <c:pt idx="9">
                  <c:v>0.10429404632457086</c:v>
                </c:pt>
                <c:pt idx="10">
                  <c:v>0.10080373710672634</c:v>
                </c:pt>
                <c:pt idx="11">
                  <c:v>0.10223159087766273</c:v>
                </c:pt>
                <c:pt idx="12">
                  <c:v>8.3510841436496716E-2</c:v>
                </c:pt>
                <c:pt idx="13">
                  <c:v>9.5568273279959565E-2</c:v>
                </c:pt>
                <c:pt idx="14">
                  <c:v>0.11079871350328108</c:v>
                </c:pt>
                <c:pt idx="15">
                  <c:v>6.2410335710436721E-2</c:v>
                </c:pt>
                <c:pt idx="16">
                  <c:v>7.4150466715913715E-2</c:v>
                </c:pt>
                <c:pt idx="17">
                  <c:v>8.0813784313616868E-2</c:v>
                </c:pt>
                <c:pt idx="18">
                  <c:v>9.937588333578995E-2</c:v>
                </c:pt>
                <c:pt idx="19">
                  <c:v>0.10635650177147897</c:v>
                </c:pt>
                <c:pt idx="20">
                  <c:v>8.7318451492327087E-2</c:v>
                </c:pt>
                <c:pt idx="21">
                  <c:v>8.7794402749305889E-2</c:v>
                </c:pt>
                <c:pt idx="22">
                  <c:v>8.9539557358228133E-2</c:v>
                </c:pt>
                <c:pt idx="23">
                  <c:v>9.9851834592768751E-2</c:v>
                </c:pt>
                <c:pt idx="24">
                  <c:v>8.6366548978369498E-2</c:v>
                </c:pt>
                <c:pt idx="25">
                  <c:v>9.9851834592768751E-2</c:v>
                </c:pt>
                <c:pt idx="26">
                  <c:v>8.7318451492327087E-2</c:v>
                </c:pt>
                <c:pt idx="27">
                  <c:v>9.9217232916797016E-2</c:v>
                </c:pt>
                <c:pt idx="28">
                  <c:v>9.2236614481107995E-2</c:v>
                </c:pt>
                <c:pt idx="29">
                  <c:v>0.10001048501176167</c:v>
                </c:pt>
                <c:pt idx="30">
                  <c:v>0.1030248429726274</c:v>
                </c:pt>
                <c:pt idx="31">
                  <c:v>7.9544580961673411E-2</c:v>
                </c:pt>
                <c:pt idx="32">
                  <c:v>8.0179182637645133E-2</c:v>
                </c:pt>
                <c:pt idx="33">
                  <c:v>0.11413037230213266</c:v>
                </c:pt>
                <c:pt idx="34">
                  <c:v>0.11159196559824573</c:v>
                </c:pt>
                <c:pt idx="35">
                  <c:v>0.11143331517925281</c:v>
                </c:pt>
                <c:pt idx="36">
                  <c:v>0.11539957565407612</c:v>
                </c:pt>
                <c:pt idx="37">
                  <c:v>9.3188516995065585E-2</c:v>
                </c:pt>
                <c:pt idx="38">
                  <c:v>8.9698207777221067E-2</c:v>
                </c:pt>
                <c:pt idx="39">
                  <c:v>0.12000043780487116</c:v>
                </c:pt>
                <c:pt idx="40">
                  <c:v>0.12951946294444711</c:v>
                </c:pt>
                <c:pt idx="41">
                  <c:v>0.12634645456458846</c:v>
                </c:pt>
                <c:pt idx="42">
                  <c:v>0.12825025959250363</c:v>
                </c:pt>
                <c:pt idx="43">
                  <c:v>0.12491860079365205</c:v>
                </c:pt>
                <c:pt idx="44">
                  <c:v>0.12206289325177927</c:v>
                </c:pt>
                <c:pt idx="45">
                  <c:v>0.1280916091735107</c:v>
                </c:pt>
                <c:pt idx="46">
                  <c:v>0.11714473026299838</c:v>
                </c:pt>
                <c:pt idx="47">
                  <c:v>0.12253884450875807</c:v>
                </c:pt>
                <c:pt idx="48">
                  <c:v>0.1182552831959489</c:v>
                </c:pt>
                <c:pt idx="49">
                  <c:v>0.12238019408976514</c:v>
                </c:pt>
                <c:pt idx="50">
                  <c:v>0.10667380260946484</c:v>
                </c:pt>
                <c:pt idx="51">
                  <c:v>0.12364939744170859</c:v>
                </c:pt>
                <c:pt idx="52">
                  <c:v>0.12333209660372273</c:v>
                </c:pt>
                <c:pt idx="53">
                  <c:v>0.12380804786070153</c:v>
                </c:pt>
                <c:pt idx="54">
                  <c:v>0.12396669827969446</c:v>
                </c:pt>
                <c:pt idx="55">
                  <c:v>0.1182552831959489</c:v>
                </c:pt>
                <c:pt idx="56">
                  <c:v>0.12364939744170859</c:v>
                </c:pt>
                <c:pt idx="57">
                  <c:v>0.12364939744170859</c:v>
                </c:pt>
                <c:pt idx="58">
                  <c:v>0.12031773864285703</c:v>
                </c:pt>
                <c:pt idx="59">
                  <c:v>0.12475995037465912</c:v>
                </c:pt>
                <c:pt idx="60">
                  <c:v>0.1241253486986874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1C00-4507-A117-40C1309929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75938608"/>
        <c:axId val="975939088"/>
      </c:scatterChart>
      <c:valAx>
        <c:axId val="97593860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LASr_c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spPr>
          <a:ln w="25400"/>
        </c:spPr>
        <c:crossAx val="975939088"/>
        <c:crosses val="autoZero"/>
        <c:crossBetween val="midCat"/>
      </c:valAx>
      <c:valAx>
        <c:axId val="975939088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EdEa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spPr>
          <a:ln w="25400"/>
        </c:spPr>
        <c:crossAx val="975938608"/>
        <c:crosses val="autoZero"/>
        <c:crossBetween val="midCat"/>
      </c:valAx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ln w="25400">
      <a:noFill/>
    </a:ln>
  </c:spPr>
  <c:txPr>
    <a:bodyPr/>
    <a:lstStyle/>
    <a:p>
      <a:pPr>
        <a:defRPr sz="1200" b="1" i="0" baseline="0"/>
      </a:pPr>
      <a:endParaRPr lang="ja-JP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v>EdEa</c:v>
          </c:tx>
          <c:spPr>
            <a:ln w="19050">
              <a:noFill/>
            </a:ln>
          </c:spPr>
          <c:xVal>
            <c:numRef>
              <c:f>Sheet1!$U$2:$U$62</c:f>
              <c:numCache>
                <c:formatCode>General</c:formatCode>
                <c:ptCount val="61"/>
                <c:pt idx="0">
                  <c:v>14.2</c:v>
                </c:pt>
                <c:pt idx="1">
                  <c:v>15</c:v>
                </c:pt>
                <c:pt idx="2">
                  <c:v>13.5</c:v>
                </c:pt>
                <c:pt idx="3">
                  <c:v>10</c:v>
                </c:pt>
                <c:pt idx="4">
                  <c:v>15.6</c:v>
                </c:pt>
                <c:pt idx="5">
                  <c:v>15.9</c:v>
                </c:pt>
                <c:pt idx="6">
                  <c:v>14.5</c:v>
                </c:pt>
                <c:pt idx="7">
                  <c:v>14.8</c:v>
                </c:pt>
                <c:pt idx="8">
                  <c:v>18.5</c:v>
                </c:pt>
                <c:pt idx="9">
                  <c:v>15.2</c:v>
                </c:pt>
                <c:pt idx="10">
                  <c:v>19.100000000000001</c:v>
                </c:pt>
                <c:pt idx="11">
                  <c:v>17</c:v>
                </c:pt>
                <c:pt idx="12">
                  <c:v>20.9</c:v>
                </c:pt>
                <c:pt idx="13">
                  <c:v>18.5</c:v>
                </c:pt>
                <c:pt idx="14">
                  <c:v>18.399999999999999</c:v>
                </c:pt>
                <c:pt idx="15">
                  <c:v>25.2</c:v>
                </c:pt>
                <c:pt idx="16">
                  <c:v>16.3</c:v>
                </c:pt>
                <c:pt idx="17">
                  <c:v>21.5</c:v>
                </c:pt>
                <c:pt idx="18">
                  <c:v>19.399999999999999</c:v>
                </c:pt>
                <c:pt idx="19">
                  <c:v>18.2</c:v>
                </c:pt>
                <c:pt idx="20">
                  <c:v>24.2</c:v>
                </c:pt>
                <c:pt idx="21">
                  <c:v>18.399999999999999</c:v>
                </c:pt>
                <c:pt idx="22">
                  <c:v>21.4</c:v>
                </c:pt>
                <c:pt idx="23">
                  <c:v>16.2</c:v>
                </c:pt>
                <c:pt idx="24">
                  <c:v>23.2</c:v>
                </c:pt>
                <c:pt idx="25">
                  <c:v>15.4</c:v>
                </c:pt>
                <c:pt idx="26">
                  <c:v>21.1</c:v>
                </c:pt>
                <c:pt idx="27">
                  <c:v>13.5</c:v>
                </c:pt>
                <c:pt idx="28">
                  <c:v>15.4</c:v>
                </c:pt>
                <c:pt idx="29">
                  <c:v>9.6999999999999993</c:v>
                </c:pt>
                <c:pt idx="30">
                  <c:v>21.4</c:v>
                </c:pt>
                <c:pt idx="31">
                  <c:v>24.1</c:v>
                </c:pt>
                <c:pt idx="32">
                  <c:v>18.3</c:v>
                </c:pt>
                <c:pt idx="33">
                  <c:v>14.3</c:v>
                </c:pt>
                <c:pt idx="34">
                  <c:v>9.1999999999999993</c:v>
                </c:pt>
                <c:pt idx="35">
                  <c:v>9.8000000000000007</c:v>
                </c:pt>
                <c:pt idx="36">
                  <c:v>11.7</c:v>
                </c:pt>
                <c:pt idx="37">
                  <c:v>20.8</c:v>
                </c:pt>
                <c:pt idx="38">
                  <c:v>15.1</c:v>
                </c:pt>
                <c:pt idx="39">
                  <c:v>10</c:v>
                </c:pt>
                <c:pt idx="40">
                  <c:v>2</c:v>
                </c:pt>
                <c:pt idx="41">
                  <c:v>4.9000000000000004</c:v>
                </c:pt>
                <c:pt idx="42">
                  <c:v>4.5</c:v>
                </c:pt>
                <c:pt idx="43">
                  <c:v>8.6999999999999993</c:v>
                </c:pt>
                <c:pt idx="44">
                  <c:v>6</c:v>
                </c:pt>
                <c:pt idx="45">
                  <c:v>3.7</c:v>
                </c:pt>
                <c:pt idx="46">
                  <c:v>13.8</c:v>
                </c:pt>
                <c:pt idx="47">
                  <c:v>6.7</c:v>
                </c:pt>
                <c:pt idx="48">
                  <c:v>10.199999999999999</c:v>
                </c:pt>
                <c:pt idx="49">
                  <c:v>6.1</c:v>
                </c:pt>
                <c:pt idx="50">
                  <c:v>11.1</c:v>
                </c:pt>
                <c:pt idx="51">
                  <c:v>2.8</c:v>
                </c:pt>
                <c:pt idx="52">
                  <c:v>6.1</c:v>
                </c:pt>
                <c:pt idx="53">
                  <c:v>5.3</c:v>
                </c:pt>
                <c:pt idx="54">
                  <c:v>6.3</c:v>
                </c:pt>
                <c:pt idx="55">
                  <c:v>11.8</c:v>
                </c:pt>
                <c:pt idx="56">
                  <c:v>8.1</c:v>
                </c:pt>
                <c:pt idx="57">
                  <c:v>9</c:v>
                </c:pt>
                <c:pt idx="58">
                  <c:v>8.6999999999999993</c:v>
                </c:pt>
                <c:pt idx="59">
                  <c:v>6.2</c:v>
                </c:pt>
                <c:pt idx="60">
                  <c:v>6.4</c:v>
                </c:pt>
              </c:numCache>
            </c:numRef>
          </c:xVal>
          <c:yVal>
            <c:numRef>
              <c:f>Sheet1!$T$2:$T$62</c:f>
              <c:numCache>
                <c:formatCode>General</c:formatCode>
                <c:ptCount val="61"/>
                <c:pt idx="0">
                  <c:v>8.0405405405405403E-2</c:v>
                </c:pt>
                <c:pt idx="1">
                  <c:v>0.10130718954248366</c:v>
                </c:pt>
                <c:pt idx="2">
                  <c:v>7.0621468926553674E-2</c:v>
                </c:pt>
                <c:pt idx="3">
                  <c:v>9.3637226970560303E-2</c:v>
                </c:pt>
                <c:pt idx="4">
                  <c:v>0.11453634085213033</c:v>
                </c:pt>
                <c:pt idx="5">
                  <c:v>0.11466302367941712</c:v>
                </c:pt>
                <c:pt idx="6">
                  <c:v>8.7385620915032672E-2</c:v>
                </c:pt>
                <c:pt idx="7">
                  <c:v>4.1746031746031746E-2</c:v>
                </c:pt>
                <c:pt idx="8">
                  <c:v>6.5611814345991559E-2</c:v>
                </c:pt>
                <c:pt idx="9">
                  <c:v>0.12515073212747629</c:v>
                </c:pt>
                <c:pt idx="10">
                  <c:v>6.0727969348658997E-2</c:v>
                </c:pt>
                <c:pt idx="11">
                  <c:v>9.4782608695652179E-2</c:v>
                </c:pt>
                <c:pt idx="12">
                  <c:v>0.13675213675213674</c:v>
                </c:pt>
                <c:pt idx="13">
                  <c:v>0.13957115009746587</c:v>
                </c:pt>
                <c:pt idx="14">
                  <c:v>0.12785714285714286</c:v>
                </c:pt>
                <c:pt idx="15">
                  <c:v>0.10286458333333333</c:v>
                </c:pt>
                <c:pt idx="16">
                  <c:v>9.1759259259259263E-2</c:v>
                </c:pt>
                <c:pt idx="17">
                  <c:v>0.10914454277286136</c:v>
                </c:pt>
                <c:pt idx="18">
                  <c:v>0.10118397085610201</c:v>
                </c:pt>
                <c:pt idx="19">
                  <c:v>6.5091210613598668E-2</c:v>
                </c:pt>
                <c:pt idx="20">
                  <c:v>7.8057889822595691E-2</c:v>
                </c:pt>
                <c:pt idx="21">
                  <c:v>7.1622701838529174E-2</c:v>
                </c:pt>
                <c:pt idx="22">
                  <c:v>0.12</c:v>
                </c:pt>
                <c:pt idx="23">
                  <c:v>6.245210727969349E-2</c:v>
                </c:pt>
                <c:pt idx="24">
                  <c:v>8.9750215331610678E-2</c:v>
                </c:pt>
                <c:pt idx="25">
                  <c:v>8.2393162393162397E-2</c:v>
                </c:pt>
                <c:pt idx="26">
                  <c:v>5.1687763713080162E-2</c:v>
                </c:pt>
                <c:pt idx="27">
                  <c:v>0.10013976240391335</c:v>
                </c:pt>
                <c:pt idx="28">
                  <c:v>5.9467918622848198E-2</c:v>
                </c:pt>
                <c:pt idx="29">
                  <c:v>0.11007268951194185</c:v>
                </c:pt>
                <c:pt idx="30">
                  <c:v>0.10500000000000001</c:v>
                </c:pt>
                <c:pt idx="31">
                  <c:v>5.8880139982502196E-2</c:v>
                </c:pt>
                <c:pt idx="32">
                  <c:v>0.10350877192982456</c:v>
                </c:pt>
                <c:pt idx="33">
                  <c:v>0.17477777777777778</c:v>
                </c:pt>
                <c:pt idx="34">
                  <c:v>0.10508182601205855</c:v>
                </c:pt>
                <c:pt idx="35">
                  <c:v>0.11695906432748537</c:v>
                </c:pt>
                <c:pt idx="36">
                  <c:v>0.15373134328358207</c:v>
                </c:pt>
                <c:pt idx="37">
                  <c:v>6.4279835390946505E-2</c:v>
                </c:pt>
                <c:pt idx="38">
                  <c:v>0.10534722222222222</c:v>
                </c:pt>
                <c:pt idx="39">
                  <c:v>0.11244979919678715</c:v>
                </c:pt>
                <c:pt idx="40">
                  <c:v>0.34567901234567899</c:v>
                </c:pt>
                <c:pt idx="41">
                  <c:v>8.467432950191571E-2</c:v>
                </c:pt>
                <c:pt idx="42">
                  <c:v>0.10323089046493301</c:v>
                </c:pt>
                <c:pt idx="43">
                  <c:v>9.892205638474294E-2</c:v>
                </c:pt>
                <c:pt idx="44">
                  <c:v>0.21227197346600332</c:v>
                </c:pt>
                <c:pt idx="45">
                  <c:v>9.0065359477124185E-2</c:v>
                </c:pt>
                <c:pt idx="46">
                  <c:v>8.7218045112781944E-2</c:v>
                </c:pt>
                <c:pt idx="47">
                  <c:v>8.3333333333333329E-2</c:v>
                </c:pt>
                <c:pt idx="48">
                  <c:v>0.15148148148148147</c:v>
                </c:pt>
                <c:pt idx="49">
                  <c:v>8.7968860580325534E-2</c:v>
                </c:pt>
                <c:pt idx="50">
                  <c:v>0.12947658402203857</c:v>
                </c:pt>
                <c:pt idx="51">
                  <c:v>0.18168168168168167</c:v>
                </c:pt>
                <c:pt idx="52">
                  <c:v>0.13062330623306234</c:v>
                </c:pt>
                <c:pt idx="53">
                  <c:v>7.1282051282051284E-2</c:v>
                </c:pt>
                <c:pt idx="54">
                  <c:v>0.11141414141414141</c:v>
                </c:pt>
                <c:pt idx="55">
                  <c:v>6.17816091954023E-2</c:v>
                </c:pt>
                <c:pt idx="56">
                  <c:v>6.5030146425495261E-2</c:v>
                </c:pt>
                <c:pt idx="57">
                  <c:v>0.11955555555555555</c:v>
                </c:pt>
                <c:pt idx="58">
                  <c:v>7.2460317460317461E-2</c:v>
                </c:pt>
                <c:pt idx="59">
                  <c:v>0.15446127946127947</c:v>
                </c:pt>
                <c:pt idx="60">
                  <c:v>0.15707502374169041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B997-4E77-A777-C95FE1977B1C}"/>
            </c:ext>
          </c:extLst>
        </c:ser>
        <c:ser>
          <c:idx val="1"/>
          <c:order val="1"/>
          <c:tx>
            <c:v>予測値: EdEa</c:v>
          </c:tx>
          <c:spPr>
            <a:ln w="19050">
              <a:noFill/>
            </a:ln>
          </c:spPr>
          <c:marker>
            <c:symbol val="none"/>
          </c:marker>
          <c:trendline>
            <c:spPr>
              <a:ln w="25400"/>
            </c:spPr>
            <c:trendlineType val="linear"/>
            <c:dispRSqr val="0"/>
            <c:dispEq val="0"/>
          </c:trendline>
          <c:xVal>
            <c:numRef>
              <c:f>Sheet1!$U$2:$U$62</c:f>
              <c:numCache>
                <c:formatCode>General</c:formatCode>
                <c:ptCount val="61"/>
                <c:pt idx="0">
                  <c:v>14.2</c:v>
                </c:pt>
                <c:pt idx="1">
                  <c:v>15</c:v>
                </c:pt>
                <c:pt idx="2">
                  <c:v>13.5</c:v>
                </c:pt>
                <c:pt idx="3">
                  <c:v>10</c:v>
                </c:pt>
                <c:pt idx="4">
                  <c:v>15.6</c:v>
                </c:pt>
                <c:pt idx="5">
                  <c:v>15.9</c:v>
                </c:pt>
                <c:pt idx="6">
                  <c:v>14.5</c:v>
                </c:pt>
                <c:pt idx="7">
                  <c:v>14.8</c:v>
                </c:pt>
                <c:pt idx="8">
                  <c:v>18.5</c:v>
                </c:pt>
                <c:pt idx="9">
                  <c:v>15.2</c:v>
                </c:pt>
                <c:pt idx="10">
                  <c:v>19.100000000000001</c:v>
                </c:pt>
                <c:pt idx="11">
                  <c:v>17</c:v>
                </c:pt>
                <c:pt idx="12">
                  <c:v>20.9</c:v>
                </c:pt>
                <c:pt idx="13">
                  <c:v>18.5</c:v>
                </c:pt>
                <c:pt idx="14">
                  <c:v>18.399999999999999</c:v>
                </c:pt>
                <c:pt idx="15">
                  <c:v>25.2</c:v>
                </c:pt>
                <c:pt idx="16">
                  <c:v>16.3</c:v>
                </c:pt>
                <c:pt idx="17">
                  <c:v>21.5</c:v>
                </c:pt>
                <c:pt idx="18">
                  <c:v>19.399999999999999</c:v>
                </c:pt>
                <c:pt idx="19">
                  <c:v>18.2</c:v>
                </c:pt>
                <c:pt idx="20">
                  <c:v>24.2</c:v>
                </c:pt>
                <c:pt idx="21">
                  <c:v>18.399999999999999</c:v>
                </c:pt>
                <c:pt idx="22">
                  <c:v>21.4</c:v>
                </c:pt>
                <c:pt idx="23">
                  <c:v>16.2</c:v>
                </c:pt>
                <c:pt idx="24">
                  <c:v>23.2</c:v>
                </c:pt>
                <c:pt idx="25">
                  <c:v>15.4</c:v>
                </c:pt>
                <c:pt idx="26">
                  <c:v>21.1</c:v>
                </c:pt>
                <c:pt idx="27">
                  <c:v>13.5</c:v>
                </c:pt>
                <c:pt idx="28">
                  <c:v>15.4</c:v>
                </c:pt>
                <c:pt idx="29">
                  <c:v>9.6999999999999993</c:v>
                </c:pt>
                <c:pt idx="30">
                  <c:v>21.4</c:v>
                </c:pt>
                <c:pt idx="31">
                  <c:v>24.1</c:v>
                </c:pt>
                <c:pt idx="32">
                  <c:v>18.3</c:v>
                </c:pt>
                <c:pt idx="33">
                  <c:v>14.3</c:v>
                </c:pt>
                <c:pt idx="34">
                  <c:v>9.1999999999999993</c:v>
                </c:pt>
                <c:pt idx="35">
                  <c:v>9.8000000000000007</c:v>
                </c:pt>
                <c:pt idx="36">
                  <c:v>11.7</c:v>
                </c:pt>
                <c:pt idx="37">
                  <c:v>20.8</c:v>
                </c:pt>
                <c:pt idx="38">
                  <c:v>15.1</c:v>
                </c:pt>
                <c:pt idx="39">
                  <c:v>10</c:v>
                </c:pt>
                <c:pt idx="40">
                  <c:v>2</c:v>
                </c:pt>
                <c:pt idx="41">
                  <c:v>4.9000000000000004</c:v>
                </c:pt>
                <c:pt idx="42">
                  <c:v>4.5</c:v>
                </c:pt>
                <c:pt idx="43">
                  <c:v>8.6999999999999993</c:v>
                </c:pt>
                <c:pt idx="44">
                  <c:v>6</c:v>
                </c:pt>
                <c:pt idx="45">
                  <c:v>3.7</c:v>
                </c:pt>
                <c:pt idx="46">
                  <c:v>13.8</c:v>
                </c:pt>
                <c:pt idx="47">
                  <c:v>6.7</c:v>
                </c:pt>
                <c:pt idx="48">
                  <c:v>10.199999999999999</c:v>
                </c:pt>
                <c:pt idx="49">
                  <c:v>6.1</c:v>
                </c:pt>
                <c:pt idx="50">
                  <c:v>11.1</c:v>
                </c:pt>
                <c:pt idx="51">
                  <c:v>2.8</c:v>
                </c:pt>
                <c:pt idx="52">
                  <c:v>6.1</c:v>
                </c:pt>
                <c:pt idx="53">
                  <c:v>5.3</c:v>
                </c:pt>
                <c:pt idx="54">
                  <c:v>6.3</c:v>
                </c:pt>
                <c:pt idx="55">
                  <c:v>11.8</c:v>
                </c:pt>
                <c:pt idx="56">
                  <c:v>8.1</c:v>
                </c:pt>
                <c:pt idx="57">
                  <c:v>9</c:v>
                </c:pt>
                <c:pt idx="58">
                  <c:v>8.6999999999999993</c:v>
                </c:pt>
                <c:pt idx="59">
                  <c:v>6.2</c:v>
                </c:pt>
                <c:pt idx="60">
                  <c:v>6.4</c:v>
                </c:pt>
              </c:numCache>
            </c:numRef>
          </c:xVal>
          <c:yVal>
            <c:numRef>
              <c:f>Sheet3!$B$25:$B$85</c:f>
              <c:numCache>
                <c:formatCode>General</c:formatCode>
                <c:ptCount val="61"/>
                <c:pt idx="0">
                  <c:v>0.10365235727454462</c:v>
                </c:pt>
                <c:pt idx="1">
                  <c:v>0.10127748240253212</c:v>
                </c:pt>
                <c:pt idx="2">
                  <c:v>0.10573037278755557</c:v>
                </c:pt>
                <c:pt idx="3">
                  <c:v>0.11612045035261023</c:v>
                </c:pt>
                <c:pt idx="4">
                  <c:v>9.9496326248522754E-2</c:v>
                </c:pt>
                <c:pt idx="5">
                  <c:v>9.8605748171518057E-2</c:v>
                </c:pt>
                <c:pt idx="6">
                  <c:v>0.10276177919753993</c:v>
                </c:pt>
                <c:pt idx="7">
                  <c:v>0.10187120112053524</c:v>
                </c:pt>
                <c:pt idx="8">
                  <c:v>9.0887404837477426E-2</c:v>
                </c:pt>
                <c:pt idx="9">
                  <c:v>0.100683763684529</c:v>
                </c:pt>
                <c:pt idx="10">
                  <c:v>8.9106248683468059E-2</c:v>
                </c:pt>
                <c:pt idx="11">
                  <c:v>9.534029522250087E-2</c:v>
                </c:pt>
                <c:pt idx="12">
                  <c:v>8.3762780221439931E-2</c:v>
                </c:pt>
                <c:pt idx="13">
                  <c:v>9.0887404837477426E-2</c:v>
                </c:pt>
                <c:pt idx="14">
                  <c:v>9.1184264196479001E-2</c:v>
                </c:pt>
                <c:pt idx="15">
                  <c:v>7.0997827784372761E-2</c:v>
                </c:pt>
                <c:pt idx="16">
                  <c:v>9.7418310735511798E-2</c:v>
                </c:pt>
                <c:pt idx="17">
                  <c:v>8.1981624067430564E-2</c:v>
                </c:pt>
                <c:pt idx="18">
                  <c:v>8.8215670606463376E-2</c:v>
                </c:pt>
                <c:pt idx="19">
                  <c:v>9.1777982914482123E-2</c:v>
                </c:pt>
                <c:pt idx="20">
                  <c:v>7.3966421374388372E-2</c:v>
                </c:pt>
                <c:pt idx="21">
                  <c:v>9.1184264196479001E-2</c:v>
                </c:pt>
                <c:pt idx="22">
                  <c:v>8.2278483426432125E-2</c:v>
                </c:pt>
                <c:pt idx="23">
                  <c:v>9.7715170094513373E-2</c:v>
                </c:pt>
                <c:pt idx="24">
                  <c:v>7.6935014964403997E-2</c:v>
                </c:pt>
                <c:pt idx="25">
                  <c:v>0.10009004496652588</c:v>
                </c:pt>
                <c:pt idx="26">
                  <c:v>8.3169061503436809E-2</c:v>
                </c:pt>
                <c:pt idx="27">
                  <c:v>0.10573037278755557</c:v>
                </c:pt>
                <c:pt idx="28">
                  <c:v>0.10009004496652588</c:v>
                </c:pt>
                <c:pt idx="29">
                  <c:v>0.11701102842961493</c:v>
                </c:pt>
                <c:pt idx="30">
                  <c:v>8.2278483426432125E-2</c:v>
                </c:pt>
                <c:pt idx="31">
                  <c:v>7.4263280733389933E-2</c:v>
                </c:pt>
                <c:pt idx="32">
                  <c:v>9.1481123555480548E-2</c:v>
                </c:pt>
                <c:pt idx="33">
                  <c:v>0.10335549791554305</c:v>
                </c:pt>
                <c:pt idx="34">
                  <c:v>0.11849532522462275</c:v>
                </c:pt>
                <c:pt idx="35">
                  <c:v>0.11671416907061337</c:v>
                </c:pt>
                <c:pt idx="36">
                  <c:v>0.11107384124958368</c:v>
                </c:pt>
                <c:pt idx="37">
                  <c:v>8.4059639580441492E-2</c:v>
                </c:pt>
                <c:pt idx="38">
                  <c:v>0.10098062304353056</c:v>
                </c:pt>
                <c:pt idx="39">
                  <c:v>0.11612045035261023</c:v>
                </c:pt>
                <c:pt idx="40">
                  <c:v>0.13986919907273523</c:v>
                </c:pt>
                <c:pt idx="41">
                  <c:v>0.13126027766168993</c:v>
                </c:pt>
                <c:pt idx="42">
                  <c:v>0.13244771509769618</c:v>
                </c:pt>
                <c:pt idx="43">
                  <c:v>0.11997962201963056</c:v>
                </c:pt>
                <c:pt idx="44">
                  <c:v>0.12799482471267273</c:v>
                </c:pt>
                <c:pt idx="45">
                  <c:v>0.13482258996970867</c:v>
                </c:pt>
                <c:pt idx="46">
                  <c:v>0.10483979471055087</c:v>
                </c:pt>
                <c:pt idx="47">
                  <c:v>0.12591680919966181</c:v>
                </c:pt>
                <c:pt idx="48">
                  <c:v>0.11552673163460711</c:v>
                </c:pt>
                <c:pt idx="49">
                  <c:v>0.12769796535367117</c:v>
                </c:pt>
                <c:pt idx="50">
                  <c:v>0.11285499740359306</c:v>
                </c:pt>
                <c:pt idx="51">
                  <c:v>0.13749432420072275</c:v>
                </c:pt>
                <c:pt idx="52">
                  <c:v>0.12769796535367117</c:v>
                </c:pt>
                <c:pt idx="53">
                  <c:v>0.13007284022568366</c:v>
                </c:pt>
                <c:pt idx="54">
                  <c:v>0.12710424663566805</c:v>
                </c:pt>
                <c:pt idx="55">
                  <c:v>0.11077698189058212</c:v>
                </c:pt>
                <c:pt idx="56">
                  <c:v>0.12176077817363992</c:v>
                </c:pt>
                <c:pt idx="57">
                  <c:v>0.11908904394262587</c:v>
                </c:pt>
                <c:pt idx="58">
                  <c:v>0.11997962201963056</c:v>
                </c:pt>
                <c:pt idx="59">
                  <c:v>0.12740110599466961</c:v>
                </c:pt>
                <c:pt idx="60">
                  <c:v>0.12680738727666649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B997-4E77-A777-C95FE1977B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75942448"/>
        <c:axId val="975948688"/>
      </c:scatterChart>
      <c:valAx>
        <c:axId val="97594244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LASr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spPr>
          <a:ln w="25400"/>
        </c:spPr>
        <c:crossAx val="975948688"/>
        <c:crosses val="autoZero"/>
        <c:crossBetween val="midCat"/>
      </c:valAx>
      <c:valAx>
        <c:axId val="975948688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EdEa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spPr>
          <a:ln w="25400"/>
        </c:spPr>
        <c:crossAx val="975942448"/>
        <c:crosses val="autoZero"/>
        <c:crossBetween val="midCat"/>
      </c:valAx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txPr>
    <a:bodyPr/>
    <a:lstStyle/>
    <a:p>
      <a:pPr>
        <a:defRPr sz="1200" b="1" i="0" baseline="0"/>
      </a:pPr>
      <a:endParaRPr lang="ja-JP"/>
    </a:p>
  </c:txPr>
  <c:externalData r:id="rId1">
    <c:autoUpdate val="0"/>
  </c:externalData>
</c:chartSpac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6-02-07T20:02:08.154" idx="1">
    <p:pos x="10" y="10"/>
    <p:text/>
    <p:extLst>
      <p:ext uri="{C676402C-5697-4E1C-873F-D02D1690AC5C}">
        <p15:threadingInfo xmlns:p15="http://schemas.microsoft.com/office/powerpoint/2012/main" timeZoneBias="-54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B48E4A3-22F8-78EB-B925-739120AF17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70C3A5A9-3FC8-3528-5CD1-7CE1DA4884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D51D04B-E7B5-D7B8-211C-77A6E2C6DD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F1645-C6BE-4AE0-B0BE-2E8F0914E271}" type="datetimeFigureOut">
              <a:rPr kumimoji="1" lang="ja-JP" altLang="en-US" smtClean="0"/>
              <a:t>2026/3/9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63F4617-911D-4654-F7ED-D027CCBAB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DE82CE0-EFC5-40BF-D013-8A151B37B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BA6C7-28BC-47A6-A8BE-86AF8FFE25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9582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0F36CC8-B272-53D4-FBDB-2972D21D7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ADF9A27-6682-DA27-A7AD-F017556533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B793781-CF88-F28B-84D2-5B2445AC0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F1645-C6BE-4AE0-B0BE-2E8F0914E271}" type="datetimeFigureOut">
              <a:rPr kumimoji="1" lang="ja-JP" altLang="en-US" smtClean="0"/>
              <a:t>2026/3/9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F41A80B-2D70-04A6-1462-05000F041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389E766-5EBB-D35E-ED2A-A6FD3F0BC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BA6C7-28BC-47A6-A8BE-86AF8FFE25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2390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843C2B7-1E71-1385-20EB-03C45FC2F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4FF53F3-2C87-DE6F-7E45-12BC943338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ECF073C-B960-D3DE-929C-5B09D23C3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F1645-C6BE-4AE0-B0BE-2E8F0914E271}" type="datetimeFigureOut">
              <a:rPr kumimoji="1" lang="ja-JP" altLang="en-US" smtClean="0"/>
              <a:t>2026/3/9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79EC6CF-E4FC-4AD2-1BD0-BD4CFD4BA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51FDC31-EF1F-60DE-035C-41F474D21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BA6C7-28BC-47A6-A8BE-86AF8FFE25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8611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1C2B655-9EA0-A0C3-D66A-495702552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554D2E2-B496-6565-87D9-390CA51CD1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D1731BD-3FD7-0FCD-5802-CFBF59A8D0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915918C-EC4F-F2B6-897F-6EFD35BE3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F1645-C6BE-4AE0-B0BE-2E8F0914E271}" type="datetimeFigureOut">
              <a:rPr kumimoji="1" lang="ja-JP" altLang="en-US" smtClean="0"/>
              <a:t>2026/3/9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857C56B-3B98-99FE-A618-5D717A24A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8CB9EC5-5954-8216-2431-FEDDB52A0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BA6C7-28BC-47A6-A8BE-86AF8FFE25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6711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0C7CA00-5F7B-4152-C7A5-42F8945C5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6768EE9-42C2-D622-545C-8A5E940380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B2D5F75-4A24-3BB2-25A7-EEAC2E1D9C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7F4880B-1531-7642-F252-419E4D653B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F10D7730-7FFB-08DA-7E76-D77B81FB8C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8AD95E06-D683-44DF-06CB-9F4F5130A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F1645-C6BE-4AE0-B0BE-2E8F0914E271}" type="datetimeFigureOut">
              <a:rPr kumimoji="1" lang="ja-JP" altLang="en-US" smtClean="0"/>
              <a:t>2026/3/9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3237EE7-DCF5-CCDE-81A1-A974C2118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36A06FDA-2328-53D2-6F0E-5A21C8F0D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BA6C7-28BC-47A6-A8BE-86AF8FFE25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9417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2E6C1BD-2670-80ED-F63B-0F6E75DD8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0BD9530A-3846-7EE1-7C94-73B100F8C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F1645-C6BE-4AE0-B0BE-2E8F0914E271}" type="datetimeFigureOut">
              <a:rPr kumimoji="1" lang="ja-JP" altLang="en-US" smtClean="0"/>
              <a:t>2026/3/9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958DAFF-E1AE-CE30-5FA1-EA357CE51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F9DA032-1651-4BC0-34BB-AC0730A32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BA6C7-28BC-47A6-A8BE-86AF8FFE25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3998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90B17ECC-E287-E919-1820-2A4D24989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F1645-C6BE-4AE0-B0BE-2E8F0914E271}" type="datetimeFigureOut">
              <a:rPr kumimoji="1" lang="ja-JP" altLang="en-US" smtClean="0"/>
              <a:t>2026/3/9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027209F6-0A92-39CC-5F26-F5CEC32DD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0977397-2BD4-D0B5-4359-422679FE0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BA6C7-28BC-47A6-A8BE-86AF8FFE25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141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CA697D2-C03F-204A-045A-968021D6ED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A7696F1-7463-BA5A-E0A3-EE057AFF9F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D1B54DA-1537-3FF4-8B30-DF203BEDA9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B3C8DD1-AD93-7269-754A-488D6DA37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F1645-C6BE-4AE0-B0BE-2E8F0914E271}" type="datetimeFigureOut">
              <a:rPr kumimoji="1" lang="ja-JP" altLang="en-US" smtClean="0"/>
              <a:t>2026/3/9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ABFFA5A-CFAD-6696-758E-96E8CCDDD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E726998-94ED-9640-0015-ECE05E08F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BA6C7-28BC-47A6-A8BE-86AF8FFE25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8582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F4D7DA8-663A-1E75-7493-4ACE84E18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09A70764-86A1-8A1E-2F93-B17F34F3B4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45DB506-FFEF-2493-4AAF-114E4641C0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BF86397-6B6F-5DAA-F235-5E5B8D9F0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F1645-C6BE-4AE0-B0BE-2E8F0914E271}" type="datetimeFigureOut">
              <a:rPr kumimoji="1" lang="ja-JP" altLang="en-US" smtClean="0"/>
              <a:t>2026/3/9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B0146BC-BB2C-BA88-777F-071F432C0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EE2AEE0-E087-5206-92F0-E8BDCD3F2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BA6C7-28BC-47A6-A8BE-86AF8FFE25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9985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B95E69F-5074-02E3-44E4-CDBE0423B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79BEF68-BD7B-DBD2-9C49-0B336AC0BB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68D12E2-E920-EC7C-284F-9ACADC03B5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F1645-C6BE-4AE0-B0BE-2E8F0914E271}" type="datetimeFigureOut">
              <a:rPr kumimoji="1" lang="ja-JP" altLang="en-US" smtClean="0"/>
              <a:t>2026/3/9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792D55D-D238-BF75-07A2-A08D09010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61C285C-8185-9913-2A23-0E200994C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BA6C7-28BC-47A6-A8BE-86AF8FFE25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3201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492968B6-C829-EB95-CA03-17A54D147F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11DE88A-71BE-99B8-BBBE-2C845E6B95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02A9ABB-6905-1508-A184-47E5B95F7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F1645-C6BE-4AE0-B0BE-2E8F0914E271}" type="datetimeFigureOut">
              <a:rPr kumimoji="1" lang="ja-JP" altLang="en-US" smtClean="0"/>
              <a:t>2026/3/9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13D5DAA-1006-AB3B-38F5-12B01CCFD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C5A9BE2-4BD0-B799-0B0F-006F5DB82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BA6C7-28BC-47A6-A8BE-86AF8FFE25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2115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FF3B4DE-BC72-42C2-D717-1043BA93E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34BA836-CB59-B7C4-F3DE-5270E5289C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C7F7FA2-9318-6A74-3345-D90E4CB963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8F1645-C6BE-4AE0-B0BE-2E8F0914E271}" type="datetimeFigureOut">
              <a:rPr kumimoji="1" lang="ja-JP" altLang="en-US" smtClean="0"/>
              <a:t>2026/3/9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582F26D-365F-17C3-8BDA-A93C7D9823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53CE203-0F35-23D8-FABB-0DA606FA4D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DBA6C7-28BC-47A6-A8BE-86AF8FFE25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5253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4" Type="http://schemas.openxmlformats.org/officeDocument/2006/relationships/comments" Target="../comments/commen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グラフ 3">
            <a:extLst>
              <a:ext uri="{FF2B5EF4-FFF2-40B4-BE49-F238E27FC236}">
                <a16:creationId xmlns:a16="http://schemas.microsoft.com/office/drawing/2014/main" id="{D5009098-E662-31A4-CABA-485A76606AB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8426410"/>
              </p:ext>
            </p:extLst>
          </p:nvPr>
        </p:nvGraphicFramePr>
        <p:xfrm>
          <a:off x="6370320" y="1348740"/>
          <a:ext cx="4023360" cy="416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グラフ 4">
            <a:extLst>
              <a:ext uri="{FF2B5EF4-FFF2-40B4-BE49-F238E27FC236}">
                <a16:creationId xmlns:a16="http://schemas.microsoft.com/office/drawing/2014/main" id="{35A46B58-7647-7516-2464-1D93448ED80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3651206"/>
              </p:ext>
            </p:extLst>
          </p:nvPr>
        </p:nvGraphicFramePr>
        <p:xfrm>
          <a:off x="1798321" y="1348740"/>
          <a:ext cx="4023360" cy="416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テキスト ボックス 10">
            <a:extLst>
              <a:ext uri="{FF2B5EF4-FFF2-40B4-BE49-F238E27FC236}">
                <a16:creationId xmlns:a16="http://schemas.microsoft.com/office/drawing/2014/main" id="{ADC37B15-CC37-B0B9-B9AF-689B181C6141}"/>
              </a:ext>
            </a:extLst>
          </p:cNvPr>
          <p:cNvSpPr txBox="1"/>
          <p:nvPr/>
        </p:nvSpPr>
        <p:spPr>
          <a:xfrm>
            <a:off x="305739" y="107097"/>
            <a:ext cx="1103188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altLang="ja-JP" sz="2400" dirty="0"/>
              <a:t>Correlation between LV diastolic function and LA reservoir strain </a:t>
            </a:r>
          </a:p>
          <a:p>
            <a:pPr algn="ctr" rtl="0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altLang="ja-JP" sz="2400" dirty="0"/>
              <a:t>before ablation in patients with atrial fibrillation</a:t>
            </a:r>
            <a:endParaRPr lang="ja-JP" altLang="en-US" sz="2400" dirty="0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9F03FB1E-80C2-9714-F503-6CAB7C49C366}"/>
              </a:ext>
            </a:extLst>
          </p:cNvPr>
          <p:cNvSpPr/>
          <p:nvPr/>
        </p:nvSpPr>
        <p:spPr>
          <a:xfrm>
            <a:off x="8601544" y="1679236"/>
            <a:ext cx="1290320" cy="50453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ja-JP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R=-0.350</a:t>
            </a:r>
          </a:p>
          <a:p>
            <a:pPr algn="ctr"/>
            <a:r>
              <a:rPr kumimoji="1" lang="en-US" altLang="ja-JP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P=0.005</a:t>
            </a:r>
            <a:endParaRPr kumimoji="1" lang="ja-JP" altLang="en-US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9F03FB1E-80C2-9714-F503-6CAB7C49C366}"/>
              </a:ext>
            </a:extLst>
          </p:cNvPr>
          <p:cNvSpPr/>
          <p:nvPr/>
        </p:nvSpPr>
        <p:spPr>
          <a:xfrm>
            <a:off x="3993100" y="1679237"/>
            <a:ext cx="1290320" cy="50453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ja-JP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R=-0.390</a:t>
            </a:r>
          </a:p>
          <a:p>
            <a:pPr algn="ctr"/>
            <a:r>
              <a:rPr kumimoji="1" lang="en-US" altLang="ja-JP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P=0.001</a:t>
            </a:r>
            <a:endParaRPr kumimoji="1" lang="ja-JP" altLang="en-US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78AFE215-704F-8CD9-9FFE-A91B06730C41}"/>
              </a:ext>
            </a:extLst>
          </p:cNvPr>
          <p:cNvSpPr/>
          <p:nvPr/>
        </p:nvSpPr>
        <p:spPr>
          <a:xfrm>
            <a:off x="1798320" y="5800405"/>
            <a:ext cx="9539302" cy="9144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ja-JP" b="1" dirty="0"/>
              <a:t>Left ventricular diastolic function, diastolic elastance (Ed)/arterial elastance (</a:t>
            </a:r>
            <a:r>
              <a:rPr kumimoji="1" lang="en-US" altLang="ja-JP" b="1" dirty="0" err="1"/>
              <a:t>Ea</a:t>
            </a:r>
            <a:r>
              <a:rPr kumimoji="1" lang="en-US" altLang="ja-JP" b="1" dirty="0"/>
              <a:t>);</a:t>
            </a:r>
          </a:p>
          <a:p>
            <a:r>
              <a:rPr lang="en-US" altLang="ja-JP" b="1" dirty="0" err="1"/>
              <a:t>LASr</a:t>
            </a:r>
            <a:r>
              <a:rPr lang="en-US" altLang="ja-JP" b="1" dirty="0"/>
              <a:t>, left atrial longitudinal reservoir strain;</a:t>
            </a:r>
          </a:p>
          <a:p>
            <a:r>
              <a:rPr kumimoji="1" lang="en-US" altLang="ja-JP" b="1" dirty="0"/>
              <a:t>LASrc, left atrial circumferential reservoir strain</a:t>
            </a:r>
            <a:endParaRPr kumimoji="1" lang="ja-JP" altLang="en-US" b="1" dirty="0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05A6F444-1624-5501-657E-0B97CD0AFEB5}"/>
              </a:ext>
            </a:extLst>
          </p:cNvPr>
          <p:cNvSpPr/>
          <p:nvPr/>
        </p:nvSpPr>
        <p:spPr>
          <a:xfrm>
            <a:off x="9018104" y="5067864"/>
            <a:ext cx="457200" cy="28175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000" b="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1" lang="ja-JP" alt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％</a:t>
            </a:r>
            <a:r>
              <a:rPr kumimoji="1" lang="en-US" altLang="ja-JP" sz="10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kumimoji="1" lang="ja-JP" alt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47B526E-FEEF-DAFC-E5CB-1CF6DC8360CA}"/>
              </a:ext>
            </a:extLst>
          </p:cNvPr>
          <p:cNvSpPr/>
          <p:nvPr/>
        </p:nvSpPr>
        <p:spPr>
          <a:xfrm>
            <a:off x="4409660" y="5067864"/>
            <a:ext cx="457200" cy="28175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000" b="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1" lang="ja-JP" alt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％</a:t>
            </a:r>
            <a:r>
              <a:rPr kumimoji="1" lang="en-US" altLang="ja-JP" sz="10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kumimoji="1" lang="ja-JP" alt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00319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70</Words>
  <Application>Microsoft Office PowerPoint</Application>
  <PresentationFormat>ワイド画面</PresentationFormat>
  <Paragraphs>15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游ゴシック Light</vt:lpstr>
      <vt:lpstr>Arial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星田 四朗</dc:creator>
  <cp:lastModifiedBy>OKOFFICE005</cp:lastModifiedBy>
  <cp:revision>7</cp:revision>
  <dcterms:created xsi:type="dcterms:W3CDTF">2026-02-07T03:39:33Z</dcterms:created>
  <dcterms:modified xsi:type="dcterms:W3CDTF">2026-03-09T07:40:56Z</dcterms:modified>
</cp:coreProperties>
</file>