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6858000" cy="9906000" type="A4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C00"/>
    <a:srgbClr val="0000FF"/>
    <a:srgbClr val="E8F3E1"/>
    <a:srgbClr val="FDB056"/>
    <a:srgbClr val="645CEF"/>
    <a:srgbClr val="FDF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200" d="100"/>
          <a:sy n="200" d="100"/>
        </p:scale>
        <p:origin x="-1800" y="-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12088-C919-461F-B3E7-0B92AB6EEB0E}" type="datetimeFigureOut">
              <a:rPr lang="en-GB" smtClean="0"/>
              <a:t>20/05/2026</a:t>
            </a:fld>
            <a:endParaRPr lang="en-GB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7E17CD-0063-4F9C-A427-CEE918FF501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2860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F2663-C86E-4796-8C8D-5C212631B8FC}" type="datetimeFigureOut">
              <a:rPr lang="en-GB" smtClean="0"/>
              <a:t>20/05/2026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0C72-71C2-4980-ACF8-73D6643DF7A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80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F2663-C86E-4796-8C8D-5C212631B8FC}" type="datetimeFigureOut">
              <a:rPr lang="en-GB" smtClean="0"/>
              <a:t>20/05/2026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0C72-71C2-4980-ACF8-73D6643DF7A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122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F2663-C86E-4796-8C8D-5C212631B8FC}" type="datetimeFigureOut">
              <a:rPr lang="en-GB" smtClean="0"/>
              <a:t>20/05/2026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0C72-71C2-4980-ACF8-73D6643DF7A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196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F2663-C86E-4796-8C8D-5C212631B8FC}" type="datetimeFigureOut">
              <a:rPr lang="en-GB" smtClean="0"/>
              <a:t>20/05/2026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0C72-71C2-4980-ACF8-73D6643DF7A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70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F2663-C86E-4796-8C8D-5C212631B8FC}" type="datetimeFigureOut">
              <a:rPr lang="en-GB" smtClean="0"/>
              <a:t>20/05/2026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0C72-71C2-4980-ACF8-73D6643DF7A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054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F2663-C86E-4796-8C8D-5C212631B8FC}" type="datetimeFigureOut">
              <a:rPr lang="en-GB" smtClean="0"/>
              <a:t>20/05/2026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0C72-71C2-4980-ACF8-73D6643DF7A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575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F2663-C86E-4796-8C8D-5C212631B8FC}" type="datetimeFigureOut">
              <a:rPr lang="en-GB" smtClean="0"/>
              <a:t>20/05/2026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0C72-71C2-4980-ACF8-73D6643DF7A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385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F2663-C86E-4796-8C8D-5C212631B8FC}" type="datetimeFigureOut">
              <a:rPr lang="en-GB" smtClean="0"/>
              <a:t>20/05/2026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0C72-71C2-4980-ACF8-73D6643DF7A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4012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F2663-C86E-4796-8C8D-5C212631B8FC}" type="datetimeFigureOut">
              <a:rPr lang="en-GB" smtClean="0"/>
              <a:t>20/05/2026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0C72-71C2-4980-ACF8-73D6643DF7A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660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F2663-C86E-4796-8C8D-5C212631B8FC}" type="datetimeFigureOut">
              <a:rPr lang="en-GB" smtClean="0"/>
              <a:t>20/05/2026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0C72-71C2-4980-ACF8-73D6643DF7A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933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F2663-C86E-4796-8C8D-5C212631B8FC}" type="datetimeFigureOut">
              <a:rPr lang="en-GB" smtClean="0"/>
              <a:t>20/05/2026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0C72-71C2-4980-ACF8-73D6643DF7A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13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F2663-C86E-4796-8C8D-5C212631B8FC}" type="datetimeFigureOut">
              <a:rPr lang="en-GB" smtClean="0"/>
              <a:t>20/05/2026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90C72-71C2-4980-ACF8-73D6643DF7A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718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691FF34D-6851-4084-B187-3144B624C8BC}"/>
              </a:ext>
            </a:extLst>
          </p:cNvPr>
          <p:cNvSpPr/>
          <p:nvPr/>
        </p:nvSpPr>
        <p:spPr>
          <a:xfrm>
            <a:off x="3238612" y="1184654"/>
            <a:ext cx="1332000" cy="2161223"/>
          </a:xfrm>
          <a:prstGeom prst="rect">
            <a:avLst/>
          </a:prstGeom>
          <a:solidFill>
            <a:schemeClr val="accent6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D18BBC4-640C-4E48-B66F-93E6C231075F}"/>
              </a:ext>
            </a:extLst>
          </p:cNvPr>
          <p:cNvSpPr/>
          <p:nvPr/>
        </p:nvSpPr>
        <p:spPr>
          <a:xfrm>
            <a:off x="2159451" y="1188000"/>
            <a:ext cx="1080000" cy="2160000"/>
          </a:xfrm>
          <a:prstGeom prst="rect">
            <a:avLst/>
          </a:prstGeom>
          <a:solidFill>
            <a:schemeClr val="accent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6" name="Rectángulo 75">
            <a:extLst>
              <a:ext uri="{FF2B5EF4-FFF2-40B4-BE49-F238E27FC236}">
                <a16:creationId xmlns:a16="http://schemas.microsoft.com/office/drawing/2014/main" id="{00874EFF-98EA-4E62-A147-7263EF8DA35E}"/>
              </a:ext>
            </a:extLst>
          </p:cNvPr>
          <p:cNvSpPr/>
          <p:nvPr/>
        </p:nvSpPr>
        <p:spPr>
          <a:xfrm>
            <a:off x="2538072" y="1422654"/>
            <a:ext cx="324000" cy="1925344"/>
          </a:xfrm>
          <a:prstGeom prst="rect">
            <a:avLst/>
          </a:prstGeom>
          <a:solidFill>
            <a:srgbClr val="E8F3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ángulo 74">
            <a:extLst>
              <a:ext uri="{FF2B5EF4-FFF2-40B4-BE49-F238E27FC236}">
                <a16:creationId xmlns:a16="http://schemas.microsoft.com/office/drawing/2014/main" id="{943D72A0-2169-453D-9A99-461882049A44}"/>
              </a:ext>
            </a:extLst>
          </p:cNvPr>
          <p:cNvSpPr/>
          <p:nvPr/>
        </p:nvSpPr>
        <p:spPr>
          <a:xfrm>
            <a:off x="2146916" y="1188120"/>
            <a:ext cx="360000" cy="223200"/>
          </a:xfrm>
          <a:prstGeom prst="rect">
            <a:avLst/>
          </a:prstGeom>
          <a:solidFill>
            <a:schemeClr val="accent6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CA915A6-EFD0-468C-81AA-3B88E8790F8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99534" y="1134000"/>
            <a:ext cx="2555671" cy="2232000"/>
          </a:xfrm>
          <a:prstGeom prst="rect">
            <a:avLst/>
          </a:prstGeom>
        </p:spPr>
      </p:pic>
      <p:sp>
        <p:nvSpPr>
          <p:cNvPr id="72" name="CuadroTexto 71">
            <a:extLst>
              <a:ext uri="{FF2B5EF4-FFF2-40B4-BE49-F238E27FC236}">
                <a16:creationId xmlns:a16="http://schemas.microsoft.com/office/drawing/2014/main" id="{A5F1B144-88B2-4C19-95E9-005150D85478}"/>
              </a:ext>
            </a:extLst>
          </p:cNvPr>
          <p:cNvSpPr txBox="1"/>
          <p:nvPr/>
        </p:nvSpPr>
        <p:spPr>
          <a:xfrm rot="2400000">
            <a:off x="2808000" y="7236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/>
              <a:t>NCHL</a:t>
            </a:r>
            <a:endParaRPr lang="en-GB" sz="11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3CA5282-F1B3-42EC-95A8-BEAF6387DB94}"/>
              </a:ext>
            </a:extLst>
          </p:cNvPr>
          <p:cNvSpPr txBox="1"/>
          <p:nvPr/>
        </p:nvSpPr>
        <p:spPr>
          <a:xfrm rot="-3000000">
            <a:off x="2160000" y="792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/>
              <a:t>WARM</a:t>
            </a:r>
            <a:endParaRPr lang="en-GB" sz="1100" b="1" baseline="-25000" dirty="0"/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BCCB331A-4333-4DF0-ABCB-DC96D795E41E}"/>
              </a:ext>
            </a:extLst>
          </p:cNvPr>
          <p:cNvGrpSpPr/>
          <p:nvPr/>
        </p:nvGrpSpPr>
        <p:grpSpPr>
          <a:xfrm>
            <a:off x="2069525" y="3497580"/>
            <a:ext cx="2600580" cy="348077"/>
            <a:chOff x="1354200" y="5455920"/>
            <a:chExt cx="2600580" cy="348077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DCCA6687-6838-4068-9306-5D8A97C6EF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5700" r="27646"/>
            <a:stretch/>
          </p:blipFill>
          <p:spPr>
            <a:xfrm>
              <a:off x="2193671" y="5455920"/>
              <a:ext cx="1761109" cy="348077"/>
            </a:xfrm>
            <a:prstGeom prst="rect">
              <a:avLst/>
            </a:prstGeom>
          </p:spPr>
        </p:pic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4617D1C8-71B8-4F95-B39C-B3D84B980938}"/>
                </a:ext>
              </a:extLst>
            </p:cNvPr>
            <p:cNvSpPr txBox="1"/>
            <p:nvPr/>
          </p:nvSpPr>
          <p:spPr>
            <a:xfrm>
              <a:off x="1354200" y="5467190"/>
              <a:ext cx="161544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9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Fold</a:t>
              </a:r>
              <a:r>
                <a:rPr lang="es-E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-Change</a:t>
              </a:r>
              <a:endParaRPr lang="en-GB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Elipse 21">
            <a:extLst>
              <a:ext uri="{FF2B5EF4-FFF2-40B4-BE49-F238E27FC236}">
                <a16:creationId xmlns:a16="http://schemas.microsoft.com/office/drawing/2014/main" id="{5A671111-D13E-496D-BDB0-B001B5F0D7E4}"/>
              </a:ext>
            </a:extLst>
          </p:cNvPr>
          <p:cNvSpPr/>
          <p:nvPr/>
        </p:nvSpPr>
        <p:spPr>
          <a:xfrm>
            <a:off x="2370135" y="3836407"/>
            <a:ext cx="120650" cy="109123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16C1414A-6EE3-4B4E-8A3F-9D84429889B3}"/>
              </a:ext>
            </a:extLst>
          </p:cNvPr>
          <p:cNvSpPr/>
          <p:nvPr/>
        </p:nvSpPr>
        <p:spPr>
          <a:xfrm>
            <a:off x="3352162" y="3836407"/>
            <a:ext cx="120650" cy="109123"/>
          </a:xfrm>
          <a:prstGeom prst="ellipse">
            <a:avLst/>
          </a:prstGeom>
          <a:solidFill>
            <a:srgbClr val="FF8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029E3AB7-9C33-4EFB-BA19-3DE5E92A2310}"/>
              </a:ext>
            </a:extLst>
          </p:cNvPr>
          <p:cNvSpPr txBox="1"/>
          <p:nvPr/>
        </p:nvSpPr>
        <p:spPr>
          <a:xfrm>
            <a:off x="2441255" y="3766192"/>
            <a:ext cx="10728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Up-</a:t>
            </a:r>
            <a:r>
              <a:rPr lang="es-ES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regulated</a:t>
            </a:r>
            <a:endParaRPr lang="en-GB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B2B3E6F7-EF72-443F-87C1-6C69FD57FD82}"/>
              </a:ext>
            </a:extLst>
          </p:cNvPr>
          <p:cNvSpPr txBox="1"/>
          <p:nvPr/>
        </p:nvSpPr>
        <p:spPr>
          <a:xfrm>
            <a:off x="3429000" y="3761110"/>
            <a:ext cx="10728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Down-</a:t>
            </a:r>
            <a:r>
              <a:rPr lang="es-ES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regulated</a:t>
            </a:r>
            <a:endParaRPr lang="en-GB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3859D23-48E4-4482-8575-37D8F4105A14}"/>
              </a:ext>
            </a:extLst>
          </p:cNvPr>
          <p:cNvSpPr txBox="1"/>
          <p:nvPr/>
        </p:nvSpPr>
        <p:spPr>
          <a:xfrm>
            <a:off x="2648582" y="460535"/>
            <a:ext cx="14966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Challenge</a:t>
            </a:r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 test</a:t>
            </a: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7F64AFCE-CC95-49E3-90FC-CD4E3B2DA314}"/>
              </a:ext>
            </a:extLst>
          </p:cNvPr>
          <p:cNvSpPr txBox="1"/>
          <p:nvPr/>
        </p:nvSpPr>
        <p:spPr>
          <a:xfrm>
            <a:off x="1472365" y="115712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psmd2</a:t>
            </a:r>
            <a:endParaRPr lang="en-GB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032A174D-53FB-452D-B2D0-2FACE5924BC2}"/>
              </a:ext>
            </a:extLst>
          </p:cNvPr>
          <p:cNvSpPr txBox="1"/>
          <p:nvPr/>
        </p:nvSpPr>
        <p:spPr>
          <a:xfrm>
            <a:off x="1472365" y="1372239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ramp1</a:t>
            </a:r>
            <a:endParaRPr lang="en-GB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233D31F5-F1D8-4F87-BD40-FF53AF4B903F}"/>
              </a:ext>
            </a:extLst>
          </p:cNvPr>
          <p:cNvSpPr txBox="1"/>
          <p:nvPr/>
        </p:nvSpPr>
        <p:spPr>
          <a:xfrm>
            <a:off x="1472365" y="1587358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sirt1</a:t>
            </a:r>
            <a:endParaRPr lang="en-GB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4D20769D-710E-47F6-90D8-0D5C459DAAF8}"/>
              </a:ext>
            </a:extLst>
          </p:cNvPr>
          <p:cNvSpPr txBox="1"/>
          <p:nvPr/>
        </p:nvSpPr>
        <p:spPr>
          <a:xfrm>
            <a:off x="1472365" y="1802477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smad1</a:t>
            </a:r>
            <a:endParaRPr lang="en-GB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185D1AB9-B0EC-4FA9-A234-FD7CACAB7A92}"/>
              </a:ext>
            </a:extLst>
          </p:cNvPr>
          <p:cNvSpPr txBox="1"/>
          <p:nvPr/>
        </p:nvSpPr>
        <p:spPr>
          <a:xfrm>
            <a:off x="1472365" y="20196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atp1a2</a:t>
            </a:r>
            <a:endParaRPr lang="en-GB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7817CA2B-89C0-483F-80C6-E72EB6D96F48}"/>
              </a:ext>
            </a:extLst>
          </p:cNvPr>
          <p:cNvSpPr txBox="1"/>
          <p:nvPr/>
        </p:nvSpPr>
        <p:spPr>
          <a:xfrm>
            <a:off x="1472365" y="22356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bmp1</a:t>
            </a:r>
            <a:endParaRPr lang="en-GB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48699E44-2CD5-4C8D-8354-07C1608FC32B}"/>
              </a:ext>
            </a:extLst>
          </p:cNvPr>
          <p:cNvSpPr txBox="1"/>
          <p:nvPr/>
        </p:nvSpPr>
        <p:spPr>
          <a:xfrm>
            <a:off x="1472365" y="24516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calcrl</a:t>
            </a:r>
            <a:endParaRPr lang="en-GB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384AD820-E06B-48EB-AB4E-C9E289AB764E}"/>
              </a:ext>
            </a:extLst>
          </p:cNvPr>
          <p:cNvSpPr txBox="1"/>
          <p:nvPr/>
        </p:nvSpPr>
        <p:spPr>
          <a:xfrm>
            <a:off x="1472365" y="26676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col5a1</a:t>
            </a:r>
            <a:endParaRPr lang="en-GB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6199F089-F53E-410C-B307-0553746EE0D9}"/>
              </a:ext>
            </a:extLst>
          </p:cNvPr>
          <p:cNvSpPr txBox="1"/>
          <p:nvPr/>
        </p:nvSpPr>
        <p:spPr>
          <a:xfrm>
            <a:off x="1472365" y="2878072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spred2</a:t>
            </a:r>
            <a:endParaRPr lang="en-GB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AD578CCD-149A-4CAE-A1FB-73E617E22355}"/>
              </a:ext>
            </a:extLst>
          </p:cNvPr>
          <p:cNvSpPr txBox="1"/>
          <p:nvPr/>
        </p:nvSpPr>
        <p:spPr>
          <a:xfrm>
            <a:off x="1472365" y="3096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thrb</a:t>
            </a:r>
            <a:endParaRPr lang="en-GB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8F6A3918-1ACB-41C0-94BD-547FBFD50055}"/>
              </a:ext>
            </a:extLst>
          </p:cNvPr>
          <p:cNvSpPr txBox="1"/>
          <p:nvPr/>
        </p:nvSpPr>
        <p:spPr>
          <a:xfrm rot="-3000000">
            <a:off x="2502000" y="792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/>
              <a:t>COOL</a:t>
            </a:r>
            <a:endParaRPr lang="en-GB" sz="1100" b="1" baseline="-25000" dirty="0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1A11704B-A6CA-4774-8848-CA846B27A491}"/>
              </a:ext>
            </a:extLst>
          </p:cNvPr>
          <p:cNvSpPr txBox="1"/>
          <p:nvPr/>
        </p:nvSpPr>
        <p:spPr>
          <a:xfrm>
            <a:off x="1404720" y="327473"/>
            <a:ext cx="512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0BC1338B-7999-452E-AB69-EC7F0441CAAA}"/>
              </a:ext>
            </a:extLst>
          </p:cNvPr>
          <p:cNvSpPr txBox="1"/>
          <p:nvPr/>
        </p:nvSpPr>
        <p:spPr>
          <a:xfrm>
            <a:off x="1404720" y="4082327"/>
            <a:ext cx="512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6820D05F-12FB-4C1F-92E3-4A3CC54B516F}"/>
              </a:ext>
            </a:extLst>
          </p:cNvPr>
          <p:cNvSpPr txBox="1"/>
          <p:nvPr/>
        </p:nvSpPr>
        <p:spPr>
          <a:xfrm rot="2400000">
            <a:off x="4248000" y="7236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/>
              <a:t>WARM</a:t>
            </a:r>
            <a:endParaRPr lang="en-GB" sz="1100" b="1" dirty="0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0D2B2004-A94B-445B-831F-06554AEAE935}"/>
              </a:ext>
            </a:extLst>
          </p:cNvPr>
          <p:cNvSpPr/>
          <p:nvPr/>
        </p:nvSpPr>
        <p:spPr>
          <a:xfrm>
            <a:off x="1438656" y="4451659"/>
            <a:ext cx="886013" cy="660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3A5B0189-AC6E-4105-9709-8095AFBF8DBB}"/>
              </a:ext>
            </a:extLst>
          </p:cNvPr>
          <p:cNvSpPr txBox="1"/>
          <p:nvPr/>
        </p:nvSpPr>
        <p:spPr>
          <a:xfrm>
            <a:off x="4572000" y="4788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col5a1</a:t>
            </a:r>
            <a:endParaRPr lang="en-GB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4DC01BF8-2C90-4F16-9592-CF3A50FC1227}"/>
              </a:ext>
            </a:extLst>
          </p:cNvPr>
          <p:cNvSpPr txBox="1"/>
          <p:nvPr/>
        </p:nvSpPr>
        <p:spPr>
          <a:xfrm>
            <a:off x="4572000" y="5022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atp1a2</a:t>
            </a:r>
            <a:endParaRPr lang="en-GB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C249539-165A-42BC-B33C-5DC064F869C8}"/>
              </a:ext>
            </a:extLst>
          </p:cNvPr>
          <p:cNvSpPr txBox="1"/>
          <p:nvPr/>
        </p:nvSpPr>
        <p:spPr>
          <a:xfrm>
            <a:off x="4572000" y="5256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thrb</a:t>
            </a:r>
            <a:endParaRPr lang="en-GB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F2C43D65-88AD-42B8-8E01-171735CAD621}"/>
              </a:ext>
            </a:extLst>
          </p:cNvPr>
          <p:cNvSpPr txBox="1"/>
          <p:nvPr/>
        </p:nvSpPr>
        <p:spPr>
          <a:xfrm>
            <a:off x="4572000" y="5490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spred2</a:t>
            </a:r>
            <a:endParaRPr lang="en-GB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C80824CF-8BC1-4943-92EC-B165073A0211}"/>
              </a:ext>
            </a:extLst>
          </p:cNvPr>
          <p:cNvSpPr txBox="1"/>
          <p:nvPr/>
        </p:nvSpPr>
        <p:spPr>
          <a:xfrm>
            <a:off x="4572000" y="5724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bmp1</a:t>
            </a:r>
            <a:endParaRPr lang="en-GB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16730360-65AA-48A8-B8F0-8D2FBAC53EBB}"/>
              </a:ext>
            </a:extLst>
          </p:cNvPr>
          <p:cNvSpPr txBox="1"/>
          <p:nvPr/>
        </p:nvSpPr>
        <p:spPr>
          <a:xfrm>
            <a:off x="4572000" y="5958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calcrl</a:t>
            </a:r>
            <a:endParaRPr lang="en-GB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B882CD50-40F1-4EB2-AFA3-B69C27207E72}"/>
              </a:ext>
            </a:extLst>
          </p:cNvPr>
          <p:cNvSpPr txBox="1"/>
          <p:nvPr/>
        </p:nvSpPr>
        <p:spPr>
          <a:xfrm>
            <a:off x="4572000" y="64188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sirt1</a:t>
            </a:r>
            <a:endParaRPr lang="en-GB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74031664-F849-4F2A-BCE9-D97A6146AD80}"/>
              </a:ext>
            </a:extLst>
          </p:cNvPr>
          <p:cNvSpPr txBox="1"/>
          <p:nvPr/>
        </p:nvSpPr>
        <p:spPr>
          <a:xfrm>
            <a:off x="4572000" y="6192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psmd2</a:t>
            </a:r>
            <a:endParaRPr lang="en-GB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1A4DD9DC-5A54-4C0A-A36F-5982465BF07E}"/>
              </a:ext>
            </a:extLst>
          </p:cNvPr>
          <p:cNvSpPr txBox="1"/>
          <p:nvPr/>
        </p:nvSpPr>
        <p:spPr>
          <a:xfrm>
            <a:off x="4572000" y="688612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ramp1</a:t>
            </a:r>
            <a:endParaRPr lang="en-GB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8573B02C-66B2-4C79-B87F-1708651D27F9}"/>
              </a:ext>
            </a:extLst>
          </p:cNvPr>
          <p:cNvSpPr txBox="1"/>
          <p:nvPr/>
        </p:nvSpPr>
        <p:spPr>
          <a:xfrm>
            <a:off x="4572000" y="6660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i="1" dirty="0">
                <a:latin typeface="Arial" panose="020B0604020202020204" pitchFamily="34" charset="0"/>
                <a:cs typeface="Arial" panose="020B0604020202020204" pitchFamily="34" charset="0"/>
              </a:rPr>
              <a:t>smad1</a:t>
            </a:r>
            <a:endParaRPr lang="en-GB" sz="11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5AB32756-1CD1-4C6C-8D64-9B54FBF829C5}"/>
              </a:ext>
            </a:extLst>
          </p:cNvPr>
          <p:cNvSpPr txBox="1"/>
          <p:nvPr/>
        </p:nvSpPr>
        <p:spPr>
          <a:xfrm>
            <a:off x="3073638" y="7493566"/>
            <a:ext cx="8055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b="1" dirty="0"/>
              <a:t>(</a:t>
            </a:r>
            <a:r>
              <a:rPr lang="es-ES" sz="1100" b="1" i="1" dirty="0"/>
              <a:t>vs.</a:t>
            </a:r>
            <a:r>
              <a:rPr lang="es-ES" sz="1100" b="1" dirty="0"/>
              <a:t> CTRL)</a:t>
            </a:r>
            <a:endParaRPr lang="en-GB" sz="1100" b="1" dirty="0"/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AD3BB1C4-250D-4639-9CB5-EE8997DEB3E0}"/>
              </a:ext>
            </a:extLst>
          </p:cNvPr>
          <p:cNvSpPr txBox="1"/>
          <p:nvPr/>
        </p:nvSpPr>
        <p:spPr>
          <a:xfrm rot="-3000000">
            <a:off x="2851200" y="792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/>
              <a:t>HD-LO</a:t>
            </a:r>
            <a:endParaRPr lang="en-GB" sz="1100" b="1" baseline="-25000" dirty="0"/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858B17A4-301C-4548-AEB4-56B462833ECE}"/>
              </a:ext>
            </a:extLst>
          </p:cNvPr>
          <p:cNvSpPr txBox="1"/>
          <p:nvPr/>
        </p:nvSpPr>
        <p:spPr>
          <a:xfrm rot="-3000000">
            <a:off x="3189600" y="792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/>
              <a:t>RFI</a:t>
            </a:r>
            <a:endParaRPr lang="en-GB" sz="1100" b="1" baseline="-25000" dirty="0"/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7F200B74-BBA9-464F-82CD-D0D30CDB6DAF}"/>
              </a:ext>
            </a:extLst>
          </p:cNvPr>
          <p:cNvSpPr txBox="1"/>
          <p:nvPr/>
        </p:nvSpPr>
        <p:spPr>
          <a:xfrm rot="-3000000">
            <a:off x="3538800" y="792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/>
              <a:t>NCHL</a:t>
            </a:r>
            <a:endParaRPr lang="en-GB" sz="1100" b="1" baseline="-25000" dirty="0"/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F6ED5D57-6B27-468A-BAD0-4F79BF038DA2}"/>
              </a:ext>
            </a:extLst>
          </p:cNvPr>
          <p:cNvSpPr txBox="1"/>
          <p:nvPr/>
        </p:nvSpPr>
        <p:spPr>
          <a:xfrm rot="-3000000">
            <a:off x="3888000" y="792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/>
              <a:t>TS-EMS</a:t>
            </a:r>
            <a:endParaRPr lang="en-GB" sz="1100" b="1" baseline="-25000" dirty="0"/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34F2B67F-740D-4FC8-81CC-1268457C909C}"/>
              </a:ext>
            </a:extLst>
          </p:cNvPr>
          <p:cNvSpPr txBox="1"/>
          <p:nvPr/>
        </p:nvSpPr>
        <p:spPr>
          <a:xfrm rot="-3000000">
            <a:off x="4237200" y="792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/>
              <a:t>PPH</a:t>
            </a:r>
            <a:endParaRPr lang="en-GB" sz="1100" b="1" baseline="-250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5C0268E-A983-4F30-B924-A5014397C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3487" y="4611756"/>
            <a:ext cx="2679040" cy="2520000"/>
          </a:xfrm>
          <a:prstGeom prst="rect">
            <a:avLst/>
          </a:prstGeom>
        </p:spPr>
      </p:pic>
      <p:sp>
        <p:nvSpPr>
          <p:cNvPr id="69" name="CuadroTexto 68">
            <a:extLst>
              <a:ext uri="{FF2B5EF4-FFF2-40B4-BE49-F238E27FC236}">
                <a16:creationId xmlns:a16="http://schemas.microsoft.com/office/drawing/2014/main" id="{359BACEA-92DC-4FDE-B601-11061BD1BD2E}"/>
              </a:ext>
            </a:extLst>
          </p:cNvPr>
          <p:cNvSpPr txBox="1"/>
          <p:nvPr/>
        </p:nvSpPr>
        <p:spPr>
          <a:xfrm rot="2400000">
            <a:off x="3888000" y="7236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/>
              <a:t>HD-LO</a:t>
            </a:r>
            <a:endParaRPr lang="en-GB" sz="1100" b="1" dirty="0"/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C801A4C6-B18C-4B66-A6DC-D73E090DB094}"/>
              </a:ext>
            </a:extLst>
          </p:cNvPr>
          <p:cNvSpPr txBox="1"/>
          <p:nvPr/>
        </p:nvSpPr>
        <p:spPr>
          <a:xfrm rot="2400000">
            <a:off x="3528000" y="7236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/>
              <a:t>RFI</a:t>
            </a:r>
            <a:endParaRPr lang="en-GB" sz="1100" b="1" dirty="0"/>
          </a:p>
        </p:txBody>
      </p:sp>
      <p:sp>
        <p:nvSpPr>
          <p:cNvPr id="71" name="CuadroTexto 70">
            <a:extLst>
              <a:ext uri="{FF2B5EF4-FFF2-40B4-BE49-F238E27FC236}">
                <a16:creationId xmlns:a16="http://schemas.microsoft.com/office/drawing/2014/main" id="{10F91BED-9F3D-4109-8A45-FABFEFF6A663}"/>
              </a:ext>
            </a:extLst>
          </p:cNvPr>
          <p:cNvSpPr txBox="1"/>
          <p:nvPr/>
        </p:nvSpPr>
        <p:spPr>
          <a:xfrm rot="2400000">
            <a:off x="3168000" y="7236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/>
              <a:t>TS-EMS</a:t>
            </a:r>
            <a:endParaRPr lang="en-GB" sz="1100" b="1" dirty="0"/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58F8805C-E7DC-441D-A9FF-FCDBC2FE9ED0}"/>
              </a:ext>
            </a:extLst>
          </p:cNvPr>
          <p:cNvSpPr txBox="1"/>
          <p:nvPr/>
        </p:nvSpPr>
        <p:spPr>
          <a:xfrm rot="2400000">
            <a:off x="2448000" y="7236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/>
              <a:t>PPH</a:t>
            </a:r>
            <a:endParaRPr lang="en-GB" sz="1100" b="1" dirty="0"/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73903725-1BCD-41A5-9E36-37846AC78C86}"/>
              </a:ext>
            </a:extLst>
          </p:cNvPr>
          <p:cNvSpPr txBox="1"/>
          <p:nvPr/>
        </p:nvSpPr>
        <p:spPr>
          <a:xfrm rot="2400000">
            <a:off x="2088000" y="7236000"/>
            <a:ext cx="695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/>
              <a:t>COOL</a:t>
            </a:r>
            <a:endParaRPr lang="en-GB" sz="1100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84529AF-142B-4A3D-9EDB-9848CE41F2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5186" y="7776541"/>
            <a:ext cx="1297938" cy="24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74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452</TotalTime>
  <Words>46</Words>
  <Application>Microsoft Office PowerPoint</Application>
  <PresentationFormat>A4 (210 x 297 mm)</PresentationFormat>
  <Paragraphs>41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</dc:creator>
  <cp:lastModifiedBy>Fernando</cp:lastModifiedBy>
  <cp:revision>35</cp:revision>
  <cp:lastPrinted>2025-10-01T13:05:37Z</cp:lastPrinted>
  <dcterms:created xsi:type="dcterms:W3CDTF">2025-10-01T11:18:26Z</dcterms:created>
  <dcterms:modified xsi:type="dcterms:W3CDTF">2026-05-20T15:16:02Z</dcterms:modified>
</cp:coreProperties>
</file>