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3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3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8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5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9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4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57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1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6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63E1A-856F-41F9-A533-1D6D8E4555DC}" type="datetimeFigureOut">
              <a:rPr lang="en-US" smtClean="0"/>
              <a:t>27-Feb-26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DD4F4-151E-4DD3-B95E-258997044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6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90945"/>
            <a:ext cx="8915400" cy="435725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6200" y="5565338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Fig. S1. Chemical validation of the purified AME from the filtrates of </a:t>
            </a:r>
            <a:r>
              <a:rPr lang="en-US" i="1" dirty="0" smtClean="0"/>
              <a:t>A. </a:t>
            </a:r>
            <a:r>
              <a:rPr lang="en-US" i="1" dirty="0" err="1" smtClean="0"/>
              <a:t>allternata</a:t>
            </a:r>
            <a:r>
              <a:rPr lang="en-US" dirty="0" smtClean="0"/>
              <a:t>, as the most potent AME producers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00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Ashraf</dc:creator>
  <cp:lastModifiedBy>Ashraf</cp:lastModifiedBy>
  <cp:revision>1</cp:revision>
  <dcterms:created xsi:type="dcterms:W3CDTF">2026-02-27T00:53:55Z</dcterms:created>
  <dcterms:modified xsi:type="dcterms:W3CDTF">2026-02-27T00:54:15Z</dcterms:modified>
</cp:coreProperties>
</file>