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5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64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0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24383"/>
          <a:stretch>
            <a:fillRect/>
          </a:stretch>
        </p:blipFill>
        <p:spPr>
          <a:xfrm>
            <a:off x="553085" y="1793875"/>
            <a:ext cx="4028440" cy="18313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51070" y="4930775"/>
            <a:ext cx="1906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Figure 1 D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195" y="1075055"/>
            <a:ext cx="3695700" cy="3268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348470" y="1765300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LMOD2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348470" y="2407285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20549"/>
          <a:stretch>
            <a:fillRect/>
          </a:stretch>
        </p:blipFill>
        <p:spPr>
          <a:xfrm>
            <a:off x="672465" y="687705"/>
            <a:ext cx="3382010" cy="19862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72465" y="2891790"/>
            <a:ext cx="3422650" cy="19234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-1550" t="15269" r="7929" b="-2302"/>
          <a:stretch>
            <a:fillRect/>
          </a:stretch>
        </p:blipFill>
        <p:spPr>
          <a:xfrm>
            <a:off x="7285990" y="513080"/>
            <a:ext cx="2998470" cy="21609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586865" y="5113020"/>
            <a:ext cx="1710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Figure 2 A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440" y="2835275"/>
            <a:ext cx="3433445" cy="203644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404225" y="5125720"/>
            <a:ext cx="18802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Figure 2 C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36130" y="2252980"/>
            <a:ext cx="77660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134485" y="3781425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LMOD2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34485" y="4423410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36885" y="3306445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LMOD2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636885" y="3736340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16674438" name="图片 1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19455" y="488950"/>
            <a:ext cx="3375660" cy="19132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675" y="2663825"/>
            <a:ext cx="2903220" cy="19399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38935" y="4865370"/>
            <a:ext cx="1771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</a:rPr>
              <a:t>Figure 3 A</a:t>
            </a:r>
            <a:endParaRPr lang="en-US" altLang="zh-CN" b="1">
              <a:latin typeface="Times New Roman" panose="02020603050405020304" charset="0"/>
              <a:ea typeface="华文楷体" panose="02010600040101010101" charset="-122"/>
              <a:cs typeface="Times New Roman" panose="02020603050405020304" charset="0"/>
            </a:endParaRPr>
          </a:p>
        </p:txBody>
      </p:sp>
      <p:pic>
        <p:nvPicPr>
          <p:cNvPr id="1577545979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9895" y="488950"/>
            <a:ext cx="2692400" cy="18637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619490" y="5080635"/>
            <a:ext cx="15532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Figure 3 C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830" y="2761615"/>
            <a:ext cx="3068320" cy="21704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1195" y="161290"/>
            <a:ext cx="79375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903345" y="3338195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LMOD2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03345" y="3774440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42760" y="3580765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LMOD2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42760" y="4017010"/>
            <a:ext cx="102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GAPDH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3766"/>
          <a:stretch>
            <a:fillRect/>
          </a:stretch>
        </p:blipFill>
        <p:spPr>
          <a:xfrm>
            <a:off x="1285875" y="389890"/>
            <a:ext cx="3797300" cy="56661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66010" y="6055995"/>
            <a:ext cx="1758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Figure 4 A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75" y="389890"/>
            <a:ext cx="3266440" cy="26339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770" y="3378835"/>
            <a:ext cx="4057015" cy="31661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76960" y="5729605"/>
            <a:ext cx="114046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374140" y="235585"/>
            <a:ext cx="593725" cy="513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186045" y="4288155"/>
            <a:ext cx="1285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Figure 5 A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12166" t="2079" r="-524" b="-2079"/>
          <a:stretch>
            <a:fillRect/>
          </a:stretch>
        </p:blipFill>
        <p:spPr>
          <a:xfrm>
            <a:off x="541655" y="860425"/>
            <a:ext cx="3418205" cy="54171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340" y="202565"/>
            <a:ext cx="3364865" cy="27190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365" y="3055620"/>
            <a:ext cx="3418840" cy="32238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665" y="2052955"/>
            <a:ext cx="2794000" cy="19570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26415" y="672465"/>
            <a:ext cx="908050" cy="4908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90" y="1434465"/>
            <a:ext cx="4623435" cy="33356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390" y="1012825"/>
            <a:ext cx="2338070" cy="42881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115" y="973455"/>
            <a:ext cx="2349500" cy="436689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34485" y="5300980"/>
            <a:ext cx="1285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Figure 6 G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DIAGRAM_VIRTUALLY_FRAME" val="{&quot;height&quot;:430,&quot;left&quot;:4.8,&quot;top&quot;:34.6,&quot;width&quot;:801.6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WPS 演示</Application>
  <PresentationFormat>宽屏</PresentationFormat>
  <Paragraphs>36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Times New Roman</vt:lpstr>
      <vt:lpstr>华文楷体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zhuang</cp:lastModifiedBy>
  <cp:revision>159</cp:revision>
  <dcterms:created xsi:type="dcterms:W3CDTF">2019-06-19T02:08:00Z</dcterms:created>
  <dcterms:modified xsi:type="dcterms:W3CDTF">2026-08-25T07:35:31Z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2052-12.1.0.23125</vt:lpwstr>
  </property>
  <property fmtid="{D5CDD505-2E9C-101B-9397-08002B2CF9AE}" pid="3" name="ICV">
    <vt:lpwstr>D5FE1AB1DD47464885E45CAABEB2AFF0_13</vt:lpwstr>
  </property>
</Properties>
</file>