
<file path=[Content_Types].xml><?xml version="1.0" encoding="utf-8"?>
<Types xmlns="http://schemas.openxmlformats.org/package/2006/content-types">
  <Default Extension="bmp" ContentType="image/bmp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  <p:sldMasterId id="2147483749" r:id="rId5"/>
  </p:sldMasterIdLst>
  <p:notesMasterIdLst>
    <p:notesMasterId r:id="rId10"/>
  </p:notesMasterIdLst>
  <p:handoutMasterIdLst>
    <p:handoutMasterId r:id="rId11"/>
  </p:handoutMasterIdLst>
  <p:sldIdLst>
    <p:sldId id="756" r:id="rId6"/>
    <p:sldId id="786" r:id="rId7"/>
    <p:sldId id="773" r:id="rId8"/>
    <p:sldId id="788" r:id="rId9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Roboto" panose="02000000000000000000" pitchFamily="2" charset="0"/>
      <p:regular r:id="rId16"/>
      <p:bold r:id="rId17"/>
      <p:italic r:id="rId18"/>
      <p:boldItalic r:id="rId19"/>
    </p:embeddedFont>
    <p:embeddedFont>
      <p:font typeface="Roboto Light" panose="02000000000000000000" pitchFamily="2" charset="0"/>
      <p:regular r:id="rId20"/>
      <p:italic r:id="rId21"/>
    </p:embeddedFont>
    <p:embeddedFont>
      <p:font typeface="Roboto Medium" panose="020B0604020202020204" pitchFamily="2" charset="0"/>
      <p:regular r:id="rId22"/>
      <p:italic r:id="rId23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000000"/>
    <a:srgbClr val="FF0011"/>
    <a:srgbClr val="AFC800"/>
    <a:srgbClr val="00B050"/>
    <a:srgbClr val="008CEB"/>
    <a:srgbClr val="333333"/>
    <a:srgbClr val="E5F1F8"/>
    <a:srgbClr val="642864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7073" autoAdjust="0"/>
  </p:normalViewPr>
  <p:slideViewPr>
    <p:cSldViewPr snapToGrid="0" snapToObjects="1">
      <p:cViewPr varScale="1">
        <p:scale>
          <a:sx n="94" d="100"/>
          <a:sy n="94" d="100"/>
        </p:scale>
        <p:origin x="78" y="222"/>
      </p:cViewPr>
      <p:guideLst/>
    </p:cSldViewPr>
  </p:slideViewPr>
  <p:outlineViewPr>
    <p:cViewPr>
      <p:scale>
        <a:sx n="33" d="100"/>
        <a:sy n="33" d="100"/>
      </p:scale>
      <p:origin x="0" y="-2912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07" d="100"/>
          <a:sy n="107" d="100"/>
        </p:scale>
        <p:origin x="4755" y="3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0.fntdata"/><Relationship Id="rId7" Type="http://schemas.openxmlformats.org/officeDocument/2006/relationships/slide" Target="slides/slide2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Pore Thickness Distribution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'sample 3 - mineral - fppr__rec.'!$B$158:$B$209</c:f>
              <c:numCache>
                <c:formatCode>General</c:formatCode>
                <c:ptCount val="52"/>
                <c:pt idx="0">
                  <c:v>0.01</c:v>
                </c:pt>
                <c:pt idx="1">
                  <c:v>0.02</c:v>
                </c:pt>
                <c:pt idx="2">
                  <c:v>2.9989999999999999E-2</c:v>
                </c:pt>
                <c:pt idx="3">
                  <c:v>3.9989999999999998E-2</c:v>
                </c:pt>
                <c:pt idx="4">
                  <c:v>4.999E-2</c:v>
                </c:pt>
                <c:pt idx="5">
                  <c:v>5.9990000000000002E-2</c:v>
                </c:pt>
                <c:pt idx="6">
                  <c:v>6.9980000000000001E-2</c:v>
                </c:pt>
                <c:pt idx="7">
                  <c:v>7.9979999999999996E-2</c:v>
                </c:pt>
                <c:pt idx="8">
                  <c:v>8.9980000000000004E-2</c:v>
                </c:pt>
                <c:pt idx="9">
                  <c:v>9.9979999999999999E-2</c:v>
                </c:pt>
                <c:pt idx="10">
                  <c:v>0.10997999999999999</c:v>
                </c:pt>
                <c:pt idx="11">
                  <c:v>0.11996999999999999</c:v>
                </c:pt>
                <c:pt idx="12">
                  <c:v>0.12997</c:v>
                </c:pt>
                <c:pt idx="13">
                  <c:v>0.13997000000000001</c:v>
                </c:pt>
                <c:pt idx="14">
                  <c:v>0.14996999999999999</c:v>
                </c:pt>
                <c:pt idx="15">
                  <c:v>0.15997</c:v>
                </c:pt>
                <c:pt idx="16">
                  <c:v>0.16996</c:v>
                </c:pt>
                <c:pt idx="17">
                  <c:v>0.17996000000000001</c:v>
                </c:pt>
                <c:pt idx="18">
                  <c:v>0.18995999999999999</c:v>
                </c:pt>
                <c:pt idx="19">
                  <c:v>0.19996</c:v>
                </c:pt>
                <c:pt idx="20">
                  <c:v>0.20995</c:v>
                </c:pt>
                <c:pt idx="21">
                  <c:v>0.21995000000000001</c:v>
                </c:pt>
                <c:pt idx="22">
                  <c:v>0.22994999999999999</c:v>
                </c:pt>
                <c:pt idx="23">
                  <c:v>0.23995</c:v>
                </c:pt>
                <c:pt idx="24">
                  <c:v>0.24995000000000001</c:v>
                </c:pt>
                <c:pt idx="25">
                  <c:v>0.25994</c:v>
                </c:pt>
                <c:pt idx="26">
                  <c:v>0.26994000000000001</c:v>
                </c:pt>
                <c:pt idx="27">
                  <c:v>0.27994000000000002</c:v>
                </c:pt>
                <c:pt idx="28">
                  <c:v>0.28993999999999998</c:v>
                </c:pt>
                <c:pt idx="29">
                  <c:v>0.29993999999999998</c:v>
                </c:pt>
                <c:pt idx="30">
                  <c:v>0.30992999999999998</c:v>
                </c:pt>
                <c:pt idx="31">
                  <c:v>0.31992999999999999</c:v>
                </c:pt>
                <c:pt idx="32">
                  <c:v>0.32993</c:v>
                </c:pt>
                <c:pt idx="33">
                  <c:v>0.33993000000000001</c:v>
                </c:pt>
                <c:pt idx="34">
                  <c:v>0.34992000000000001</c:v>
                </c:pt>
                <c:pt idx="35">
                  <c:v>0.35992000000000002</c:v>
                </c:pt>
                <c:pt idx="36">
                  <c:v>0.36992000000000003</c:v>
                </c:pt>
                <c:pt idx="37">
                  <c:v>0.37991999999999998</c:v>
                </c:pt>
                <c:pt idx="38">
                  <c:v>0.38991999999999999</c:v>
                </c:pt>
                <c:pt idx="39">
                  <c:v>0.39990999999999999</c:v>
                </c:pt>
                <c:pt idx="40">
                  <c:v>0.40991</c:v>
                </c:pt>
                <c:pt idx="41">
                  <c:v>0.41991000000000001</c:v>
                </c:pt>
                <c:pt idx="42">
                  <c:v>0.42991000000000001</c:v>
                </c:pt>
                <c:pt idx="43">
                  <c:v>0.43991000000000002</c:v>
                </c:pt>
                <c:pt idx="44">
                  <c:v>0.44990000000000002</c:v>
                </c:pt>
                <c:pt idx="45">
                  <c:v>0.45989999999999998</c:v>
                </c:pt>
                <c:pt idx="46">
                  <c:v>0.46989999999999998</c:v>
                </c:pt>
                <c:pt idx="47">
                  <c:v>0.47989999999999999</c:v>
                </c:pt>
                <c:pt idx="48">
                  <c:v>0.48988999999999999</c:v>
                </c:pt>
                <c:pt idx="49">
                  <c:v>0.49989</c:v>
                </c:pt>
                <c:pt idx="50">
                  <c:v>0.50988999999999995</c:v>
                </c:pt>
                <c:pt idx="51">
                  <c:v>0.51988999999999996</c:v>
                </c:pt>
              </c:numCache>
            </c:numRef>
          </c:xVal>
          <c:yVal>
            <c:numRef>
              <c:f>'sample 3 - mineral - fppr__rec.'!$D$158:$D$209</c:f>
              <c:numCache>
                <c:formatCode>General</c:formatCode>
                <c:ptCount val="52"/>
                <c:pt idx="0">
                  <c:v>1.1875</c:v>
                </c:pt>
                <c:pt idx="1">
                  <c:v>1.7087000000000001</c:v>
                </c:pt>
                <c:pt idx="2">
                  <c:v>1.3251999999999999</c:v>
                </c:pt>
                <c:pt idx="3">
                  <c:v>1.6049</c:v>
                </c:pt>
                <c:pt idx="4">
                  <c:v>1.6195999999999999</c:v>
                </c:pt>
                <c:pt idx="5">
                  <c:v>1.5228999999999999</c:v>
                </c:pt>
                <c:pt idx="6">
                  <c:v>1.6248</c:v>
                </c:pt>
                <c:pt idx="7">
                  <c:v>1.6511</c:v>
                </c:pt>
                <c:pt idx="8">
                  <c:v>1.77</c:v>
                </c:pt>
                <c:pt idx="9">
                  <c:v>1.8677999999999999</c:v>
                </c:pt>
                <c:pt idx="10">
                  <c:v>1.9661999999999999</c:v>
                </c:pt>
                <c:pt idx="11">
                  <c:v>1.8170999999999999</c:v>
                </c:pt>
                <c:pt idx="12">
                  <c:v>1.6402000000000001</c:v>
                </c:pt>
                <c:pt idx="13">
                  <c:v>1.7697000000000001</c:v>
                </c:pt>
                <c:pt idx="14">
                  <c:v>1.9696</c:v>
                </c:pt>
                <c:pt idx="15">
                  <c:v>1.8829</c:v>
                </c:pt>
                <c:pt idx="16">
                  <c:v>2.4222999999999999</c:v>
                </c:pt>
                <c:pt idx="17">
                  <c:v>2.6945000000000001</c:v>
                </c:pt>
                <c:pt idx="18">
                  <c:v>2.0228000000000002</c:v>
                </c:pt>
                <c:pt idx="19">
                  <c:v>2.2176</c:v>
                </c:pt>
                <c:pt idx="20">
                  <c:v>2.7039</c:v>
                </c:pt>
                <c:pt idx="21">
                  <c:v>3.3155999999999999</c:v>
                </c:pt>
                <c:pt idx="22">
                  <c:v>2.6640000000000001</c:v>
                </c:pt>
                <c:pt idx="23">
                  <c:v>3.1629999999999998</c:v>
                </c:pt>
                <c:pt idx="24">
                  <c:v>2.5771000000000002</c:v>
                </c:pt>
                <c:pt idx="25">
                  <c:v>3.6543999999999999</c:v>
                </c:pt>
                <c:pt idx="26">
                  <c:v>1.7395</c:v>
                </c:pt>
                <c:pt idx="27">
                  <c:v>0.91869999999999996</c:v>
                </c:pt>
                <c:pt idx="28">
                  <c:v>2.6023999999999998</c:v>
                </c:pt>
                <c:pt idx="29">
                  <c:v>2.8216000000000001</c:v>
                </c:pt>
                <c:pt idx="30">
                  <c:v>2.1263999999999998</c:v>
                </c:pt>
                <c:pt idx="31">
                  <c:v>2.9283000000000001</c:v>
                </c:pt>
                <c:pt idx="32">
                  <c:v>1.2252000000000001</c:v>
                </c:pt>
                <c:pt idx="33">
                  <c:v>2.2538</c:v>
                </c:pt>
                <c:pt idx="34">
                  <c:v>2.8081999999999998</c:v>
                </c:pt>
                <c:pt idx="35">
                  <c:v>5.9920999999999998</c:v>
                </c:pt>
                <c:pt idx="36">
                  <c:v>1.9471000000000001</c:v>
                </c:pt>
                <c:pt idx="37">
                  <c:v>0.61180000000000001</c:v>
                </c:pt>
                <c:pt idx="38">
                  <c:v>2.8153999999999999</c:v>
                </c:pt>
                <c:pt idx="39">
                  <c:v>2.4636</c:v>
                </c:pt>
                <c:pt idx="40">
                  <c:v>0.32419999999999999</c:v>
                </c:pt>
                <c:pt idx="41">
                  <c:v>0.2046</c:v>
                </c:pt>
                <c:pt idx="42">
                  <c:v>0.30520000000000003</c:v>
                </c:pt>
                <c:pt idx="43">
                  <c:v>0.36320000000000002</c:v>
                </c:pt>
                <c:pt idx="44">
                  <c:v>0.37740000000000001</c:v>
                </c:pt>
                <c:pt idx="45">
                  <c:v>0.3483</c:v>
                </c:pt>
                <c:pt idx="46">
                  <c:v>0.31459999999999999</c:v>
                </c:pt>
                <c:pt idx="47">
                  <c:v>0.40529999999999999</c:v>
                </c:pt>
                <c:pt idx="48">
                  <c:v>0.48620000000000002</c:v>
                </c:pt>
                <c:pt idx="49">
                  <c:v>4.1628999999999996</c:v>
                </c:pt>
                <c:pt idx="50">
                  <c:v>0.47210000000000002</c:v>
                </c:pt>
                <c:pt idx="51">
                  <c:v>4.6185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1DB-4580-A846-05A1C8C22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95649520"/>
        <c:axId val="995652432"/>
      </c:scatterChart>
      <c:valAx>
        <c:axId val="995649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Thickness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5652432"/>
        <c:crosses val="autoZero"/>
        <c:crossBetween val="midCat"/>
      </c:valAx>
      <c:valAx>
        <c:axId val="99565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Percentage Volume in Range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56495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28BEE1-10BE-47C4-8229-CCC2F0A250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BAF3E3-40AF-4C61-A142-12E30F3706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34BD2-07B8-4BBD-94D7-03CE30355193}" type="datetimeFigureOut">
              <a:rPr lang="en-US" smtClean="0"/>
              <a:t>10/26/2022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7E2E61-AF72-4B13-9489-C1D510AD2D3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F693C8-800F-490B-8D63-EFD99A8FC7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E17E6C-C039-42CF-B508-AE5CFCF15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55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FC870-5C35-CE4B-83D3-8057BA866FE9}" type="datetimeFigureOut">
              <a:t>10/26/2022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CC2FC-7A5B-8649-885C-3BE99FCEB2DC}" type="slidenum"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151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bmp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bmp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01 – Media">
    <p:bg>
      <p:bgPr>
        <a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A699E8-21FF-4230-B1F1-D99E5C8470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85000">
                <a:schemeClr val="tx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apez 1">
            <a:extLst>
              <a:ext uri="{FF2B5EF4-FFF2-40B4-BE49-F238E27FC236}">
                <a16:creationId xmlns:a16="http://schemas.microsoft.com/office/drawing/2014/main" id="{ADF36839-229D-447B-A790-C06F9C14D6BB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Titelplatzhalter 1">
            <a:extLst>
              <a:ext uri="{FF2B5EF4-FFF2-40B4-BE49-F238E27FC236}">
                <a16:creationId xmlns:a16="http://schemas.microsoft.com/office/drawing/2014/main" id="{20A58A07-2311-4F71-AD70-7274D1B8F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60009"/>
            <a:ext cx="9420225" cy="1169551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Presentation title with </a:t>
            </a:r>
            <a:br>
              <a:rPr lang="en-US" noProof="0" dirty="0"/>
            </a:br>
            <a:r>
              <a:rPr lang="en-US" noProof="0" dirty="0"/>
              <a:t>a maximum of approx. 80 characters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9A1EC5E9-2C10-404D-99DA-106663C99D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5939" y="1592263"/>
            <a:ext cx="9420224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200"/>
              </a:lnSpc>
              <a:spcAft>
                <a:spcPts val="0"/>
              </a:spcAft>
              <a:buNone/>
              <a:defRPr sz="12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t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noProof="0" dirty="0"/>
              <a:t>Click to edit single line subtitle with a maximum of approx. 90 characters</a:t>
            </a:r>
          </a:p>
        </p:txBody>
      </p:sp>
      <p:cxnSp>
        <p:nvCxnSpPr>
          <p:cNvPr id="17" name="Gerade Verbindung 6">
            <a:extLst>
              <a:ext uri="{FF2B5EF4-FFF2-40B4-BE49-F238E27FC236}">
                <a16:creationId xmlns:a16="http://schemas.microsoft.com/office/drawing/2014/main" id="{50CC92C3-2611-4416-944A-CFF4141AED12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9" y="3249613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568499EE-4310-4756-9DA5-E6606FD4E6E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939" y="3608388"/>
            <a:ext cx="5400674" cy="2592928"/>
          </a:xfrm>
        </p:spPr>
        <p:txBody>
          <a:bodyPr anchor="t"/>
          <a:lstStyle>
            <a:lvl1pPr marL="0" indent="0">
              <a:spcAft>
                <a:spcPts val="0"/>
              </a:spcAft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Speakers</a:t>
            </a:r>
          </a:p>
          <a:p>
            <a:pPr lvl="0"/>
            <a:r>
              <a:rPr lang="en-US" dirty="0"/>
              <a:t>and Date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8A2B3A-C4CB-4449-AD56-C6EA373165F0}"/>
              </a:ext>
            </a:extLst>
          </p:cNvPr>
          <p:cNvSpPr/>
          <p:nvPr userDrawn="1"/>
        </p:nvSpPr>
        <p:spPr>
          <a:xfrm>
            <a:off x="12308461" y="1304925"/>
            <a:ext cx="1769323" cy="20944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4E5A75B2-E0E2-4E1C-BCB9-ED5FE98057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6666" y="6611112"/>
            <a:ext cx="11168664" cy="128016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</a:t>
            </a:r>
            <a:r>
              <a:rPr lang="en-US" dirty="0" err="1"/>
              <a:t>itle</a:t>
            </a:r>
            <a:r>
              <a:rPr lang="en-US" dirty="0"/>
              <a:t> Footer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D7DB3243-B18D-4DE6-8399-D4BD51E064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662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02"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1">
            <a:extLst>
              <a:ext uri="{FF2B5EF4-FFF2-40B4-BE49-F238E27FC236}">
                <a16:creationId xmlns:a16="http://schemas.microsoft.com/office/drawing/2014/main" id="{C0CFDD35-FEB3-4238-BABB-34435A3A88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60009"/>
            <a:ext cx="9420225" cy="1169551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Presentation title with </a:t>
            </a:r>
            <a:br>
              <a:rPr lang="en-US" noProof="0" dirty="0"/>
            </a:br>
            <a:r>
              <a:rPr lang="en-US" noProof="0" dirty="0"/>
              <a:t>a maximum of approx. 80 characters</a:t>
            </a:r>
          </a:p>
        </p:txBody>
      </p:sp>
      <p:sp>
        <p:nvSpPr>
          <p:cNvPr id="2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9" name="Gerade Verbindung 11">
            <a:extLst>
              <a:ext uri="{FF2B5EF4-FFF2-40B4-BE49-F238E27FC236}">
                <a16:creationId xmlns:a16="http://schemas.microsoft.com/office/drawing/2014/main" id="{7F5EADA0-A981-4C81-ABFD-CAA4797CDD43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9" y="3248560"/>
            <a:ext cx="720000" cy="0"/>
          </a:xfrm>
          <a:prstGeom prst="line">
            <a:avLst/>
          </a:prstGeom>
          <a:ln w="19050">
            <a:solidFill>
              <a:srgbClr val="FF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56FA5B47-E27A-414E-9C0A-A04AA322502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5939" y="1592263"/>
            <a:ext cx="9420224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200"/>
              </a:lnSpc>
              <a:spcAft>
                <a:spcPts val="0"/>
              </a:spcAft>
              <a:buNone/>
              <a:defRPr sz="12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90 characters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4E7C2AAF-0523-42AA-B0C4-90A81688EE0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939" y="3608388"/>
            <a:ext cx="5400674" cy="2592928"/>
          </a:xfrm>
        </p:spPr>
        <p:txBody>
          <a:bodyPr anchor="t"/>
          <a:lstStyle>
            <a:lvl1pPr marL="0" indent="0">
              <a:spcAft>
                <a:spcPts val="0"/>
              </a:spcAft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Speakers</a:t>
            </a:r>
          </a:p>
          <a:p>
            <a:pPr lvl="0"/>
            <a:r>
              <a:rPr lang="en-US" dirty="0"/>
              <a:t>and Date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A4120001-E609-40D2-A40B-C7523B13409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6666" y="6611112"/>
            <a:ext cx="11168664" cy="128016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</a:t>
            </a:r>
            <a:r>
              <a:rPr lang="en-US" dirty="0" err="1"/>
              <a:t>itle</a:t>
            </a:r>
            <a:r>
              <a:rPr lang="en-US" dirty="0"/>
              <a:t> Footer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69B72A8-C22D-459C-A78E-809546628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88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01 – Media"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A699E8-21FF-4230-B1F1-D99E5C8470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85000">
                <a:schemeClr val="tx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apez 1">
            <a:extLst>
              <a:ext uri="{FF2B5EF4-FFF2-40B4-BE49-F238E27FC236}">
                <a16:creationId xmlns:a16="http://schemas.microsoft.com/office/drawing/2014/main" id="{ADF36839-229D-447B-A790-C06F9C14D6BB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E6CDC680-F6E8-4279-B2DA-09C07617C12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5938" y="3611397"/>
            <a:ext cx="9420224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200"/>
              </a:lnSpc>
              <a:spcAft>
                <a:spcPts val="0"/>
              </a:spcAft>
              <a:buNone/>
              <a:defRPr sz="12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90 characters</a:t>
            </a:r>
          </a:p>
        </p:txBody>
      </p:sp>
      <p:cxnSp>
        <p:nvCxnSpPr>
          <p:cNvPr id="18" name="Gerade Verbindung 11">
            <a:extLst>
              <a:ext uri="{FF2B5EF4-FFF2-40B4-BE49-F238E27FC236}">
                <a16:creationId xmlns:a16="http://schemas.microsoft.com/office/drawing/2014/main" id="{6E618191-0AAC-46F3-AC1D-B766818BD5BD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5267694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elplatzhalter 1">
            <a:extLst>
              <a:ext uri="{FF2B5EF4-FFF2-40B4-BE49-F238E27FC236}">
                <a16:creationId xmlns:a16="http://schemas.microsoft.com/office/drawing/2014/main" id="{67E7FFF9-191B-41BF-AE73-CFCF7D86E4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879143"/>
            <a:ext cx="9420225" cy="1169551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Chapter title with </a:t>
            </a:r>
            <a:br>
              <a:rPr lang="en-US" noProof="0" dirty="0"/>
            </a:br>
            <a:r>
              <a:rPr lang="en-US" noProof="0" dirty="0"/>
              <a:t>a maximum of approx. 80 characters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EF3D8F-E78E-4AD3-8369-5A850D634E69}"/>
              </a:ext>
            </a:extLst>
          </p:cNvPr>
          <p:cNvSpPr/>
          <p:nvPr userDrawn="1"/>
        </p:nvSpPr>
        <p:spPr>
          <a:xfrm>
            <a:off x="12308461" y="1304925"/>
            <a:ext cx="1769323" cy="20944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49929E0-6CBD-4D24-AFC2-FD65347504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73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02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Titelplatzhalter 1">
            <a:extLst>
              <a:ext uri="{FF2B5EF4-FFF2-40B4-BE49-F238E27FC236}">
                <a16:creationId xmlns:a16="http://schemas.microsoft.com/office/drawing/2014/main" id="{D35C8A11-76A9-4F01-B910-84B55C512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879143"/>
            <a:ext cx="9420225" cy="1169551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Chapter title with </a:t>
            </a:r>
            <a:br>
              <a:rPr lang="en-US" noProof="0" dirty="0"/>
            </a:br>
            <a:r>
              <a:rPr lang="en-US" noProof="0" dirty="0"/>
              <a:t>a maximum of approx. 80 characters</a:t>
            </a:r>
          </a:p>
        </p:txBody>
      </p:sp>
      <p:cxnSp>
        <p:nvCxnSpPr>
          <p:cNvPr id="9" name="Gerade Verbindung 11">
            <a:extLst>
              <a:ext uri="{FF2B5EF4-FFF2-40B4-BE49-F238E27FC236}">
                <a16:creationId xmlns:a16="http://schemas.microsoft.com/office/drawing/2014/main" id="{0CD2360C-18FB-4D90-9299-12A728A5ED7B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5267694"/>
            <a:ext cx="720000" cy="0"/>
          </a:xfrm>
          <a:prstGeom prst="line">
            <a:avLst/>
          </a:prstGeom>
          <a:ln w="19050">
            <a:solidFill>
              <a:srgbClr val="FF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B950451D-54EA-4094-A96F-A3855A90762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5938" y="3611397"/>
            <a:ext cx="9420224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200"/>
              </a:lnSpc>
              <a:spcAft>
                <a:spcPts val="0"/>
              </a:spcAft>
              <a:buNone/>
              <a:defRPr sz="12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90 characters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7523655-14AC-48E9-BD0E-4A4706756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22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03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17FB4996-A242-49FA-AB93-B1AA1A4CE7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879143"/>
            <a:ext cx="9420225" cy="1169551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Chapter title with </a:t>
            </a:r>
            <a:br>
              <a:rPr lang="en-US" noProof="0" dirty="0"/>
            </a:br>
            <a:r>
              <a:rPr lang="en-US" noProof="0" dirty="0"/>
              <a:t>a maximum of approx. 80 characters</a:t>
            </a:r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C0AB52FC-F0B3-0C40-B5B6-59133C3BC237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5267694"/>
            <a:ext cx="720000" cy="0"/>
          </a:xfrm>
          <a:prstGeom prst="line">
            <a:avLst/>
          </a:prstGeom>
          <a:ln w="19050">
            <a:solidFill>
              <a:srgbClr val="FF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E80AD087-5BC9-4E14-A53B-A8F0E2F6B24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448" y="1550589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01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2A8BF6D0-D3E9-4F39-9273-461AB438CA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20329" y="1652217"/>
            <a:ext cx="841583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 with </a:t>
            </a:r>
            <a:br>
              <a:rPr lang="en-US" noProof="0" dirty="0"/>
            </a:br>
            <a:r>
              <a:rPr lang="en-US" noProof="0" dirty="0"/>
              <a:t>a maximum of approx. 150 characters</a:t>
            </a:r>
          </a:p>
        </p:txBody>
      </p:sp>
      <p:sp>
        <p:nvSpPr>
          <p:cNvPr id="19" name="Textplatzhalter 3">
            <a:extLst>
              <a:ext uri="{FF2B5EF4-FFF2-40B4-BE49-F238E27FC236}">
                <a16:creationId xmlns:a16="http://schemas.microsoft.com/office/drawing/2014/main" id="{246700F4-4AF5-491E-B977-834F113ED8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5938" y="3611397"/>
            <a:ext cx="9420224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200"/>
              </a:lnSpc>
              <a:spcAft>
                <a:spcPts val="0"/>
              </a:spcAft>
              <a:buNone/>
              <a:defRPr sz="12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90 characters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D16D745-B616-4C2E-A9AF-C5FDE3DF37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1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04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itelplatzhalter 1">
            <a:extLst>
              <a:ext uri="{FF2B5EF4-FFF2-40B4-BE49-F238E27FC236}">
                <a16:creationId xmlns:a16="http://schemas.microsoft.com/office/drawing/2014/main" id="{083C9AF5-A775-4DB3-9D17-DD55F5FB9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452282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B2966871-E7D2-425C-AA54-B2B53472915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939" y="2243510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D7F7B41D-5EBA-471A-A788-D09483504B5D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3251572"/>
            <a:ext cx="7200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3129755-E7D5-4C74-A222-67CBE698549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5938" y="3608388"/>
            <a:ext cx="9420225" cy="259292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1320B1D-514C-4A78-A9C4-87B4F7B6B7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verview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platzhalter 1">
            <a:extLst>
              <a:ext uri="{FF2B5EF4-FFF2-40B4-BE49-F238E27FC236}">
                <a16:creationId xmlns:a16="http://schemas.microsoft.com/office/drawing/2014/main" id="{84858144-D962-4CA7-BEBE-A9333F4929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452282"/>
            <a:ext cx="9420223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36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3545AB9A-F186-4699-94B0-FC0674BFC92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939" y="2243510"/>
            <a:ext cx="9420222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cxnSp>
        <p:nvCxnSpPr>
          <p:cNvPr id="55" name="Gerade Verbindung 6">
            <a:extLst>
              <a:ext uri="{FF2B5EF4-FFF2-40B4-BE49-F238E27FC236}">
                <a16:creationId xmlns:a16="http://schemas.microsoft.com/office/drawing/2014/main" id="{01D879D4-E807-45F0-A7C4-5BA0B34D2C3C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3251572"/>
            <a:ext cx="7200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uppierung 37">
            <a:extLst>
              <a:ext uri="{FF2B5EF4-FFF2-40B4-BE49-F238E27FC236}">
                <a16:creationId xmlns:a16="http://schemas.microsoft.com/office/drawing/2014/main" id="{341FE4B8-8584-4D0A-A1E7-7F594822B58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15936" y="3661517"/>
            <a:ext cx="438820" cy="438820"/>
            <a:chOff x="517458" y="4201169"/>
            <a:chExt cx="576064" cy="576064"/>
          </a:xfrm>
        </p:grpSpPr>
        <p:cxnSp>
          <p:nvCxnSpPr>
            <p:cNvPr id="38" name="Gerade Verbindung 38">
              <a:extLst>
                <a:ext uri="{FF2B5EF4-FFF2-40B4-BE49-F238E27FC236}">
                  <a16:creationId xmlns:a16="http://schemas.microsoft.com/office/drawing/2014/main" id="{A4A31CEA-99BC-4F9B-9E75-AB5F5A4FBA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5490" y="4201169"/>
              <a:ext cx="0" cy="5760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39">
              <a:extLst>
                <a:ext uri="{FF2B5EF4-FFF2-40B4-BE49-F238E27FC236}">
                  <a16:creationId xmlns:a16="http://schemas.microsoft.com/office/drawing/2014/main" id="{5D0E132B-F829-48D6-B4BA-B2F94A274665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05490" y="4201169"/>
              <a:ext cx="0" cy="5760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9F988DE9-192E-4819-B06E-066646E52A32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1037613" y="4131829"/>
            <a:ext cx="2962885" cy="2068946"/>
          </a:xfrm>
        </p:spPr>
        <p:txBody>
          <a:bodyPr tIns="18288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2" name="Textplatzhalter 4">
            <a:extLst>
              <a:ext uri="{FF2B5EF4-FFF2-40B4-BE49-F238E27FC236}">
                <a16:creationId xmlns:a16="http://schemas.microsoft.com/office/drawing/2014/main" id="{B2A1D3F3-13D4-4F97-970B-E704AD8BE86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37615" y="3609542"/>
            <a:ext cx="2962884" cy="52228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b="1" i="0" cap="all" spc="100" baseline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defRPr>
            </a:lvl1pPr>
            <a:lvl2pPr marL="288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2pPr>
            <a:lvl3pPr marL="576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3pPr>
            <a:lvl4pPr marL="864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4pPr>
            <a:lvl5pPr marL="1152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5pPr>
          </a:lstStyle>
          <a:p>
            <a:pPr lvl="0"/>
            <a:r>
              <a:rPr lang="en-US" noProof="0" dirty="0"/>
              <a:t>Click</a:t>
            </a:r>
            <a:r>
              <a:rPr lang="en-US" dirty="0"/>
              <a:t> to edit Master text 40 characters </a:t>
            </a:r>
          </a:p>
        </p:txBody>
      </p:sp>
      <p:grpSp>
        <p:nvGrpSpPr>
          <p:cNvPr id="43" name="Gruppierung 37">
            <a:extLst>
              <a:ext uri="{FF2B5EF4-FFF2-40B4-BE49-F238E27FC236}">
                <a16:creationId xmlns:a16="http://schemas.microsoft.com/office/drawing/2014/main" id="{1C10DA41-6375-45D0-BBCD-18E1CDE1E3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46505" y="3661517"/>
            <a:ext cx="438820" cy="438820"/>
            <a:chOff x="517458" y="4201169"/>
            <a:chExt cx="576064" cy="576064"/>
          </a:xfrm>
        </p:grpSpPr>
        <p:cxnSp>
          <p:nvCxnSpPr>
            <p:cNvPr id="44" name="Gerade Verbindung 38">
              <a:extLst>
                <a:ext uri="{FF2B5EF4-FFF2-40B4-BE49-F238E27FC236}">
                  <a16:creationId xmlns:a16="http://schemas.microsoft.com/office/drawing/2014/main" id="{F4B747E4-8973-46A2-B6C6-DA178A23E7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5490" y="4201169"/>
              <a:ext cx="0" cy="5760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 Verbindung 39">
              <a:extLst>
                <a:ext uri="{FF2B5EF4-FFF2-40B4-BE49-F238E27FC236}">
                  <a16:creationId xmlns:a16="http://schemas.microsoft.com/office/drawing/2014/main" id="{15C28522-9944-4EB2-A9A0-5576E4402D4F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05490" y="4201169"/>
              <a:ext cx="0" cy="5760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Content Placeholder 4">
            <a:extLst>
              <a:ext uri="{FF2B5EF4-FFF2-40B4-BE49-F238E27FC236}">
                <a16:creationId xmlns:a16="http://schemas.microsoft.com/office/drawing/2014/main" id="{EBC98EB4-448F-41DF-9338-DF44FD454E0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868182" y="4131829"/>
            <a:ext cx="2962885" cy="2068946"/>
          </a:xfrm>
        </p:spPr>
        <p:txBody>
          <a:bodyPr tIns="18288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7" name="Textplatzhalter 4">
            <a:extLst>
              <a:ext uri="{FF2B5EF4-FFF2-40B4-BE49-F238E27FC236}">
                <a16:creationId xmlns:a16="http://schemas.microsoft.com/office/drawing/2014/main" id="{1D7B2627-E1D1-4422-A2B3-0035B76AD00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868184" y="3609542"/>
            <a:ext cx="2962884" cy="52228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b="1" i="0" cap="all" spc="100" baseline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defRPr>
            </a:lvl1pPr>
            <a:lvl2pPr marL="288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2pPr>
            <a:lvl3pPr marL="576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3pPr>
            <a:lvl4pPr marL="864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4pPr>
            <a:lvl5pPr marL="1152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5pPr>
          </a:lstStyle>
          <a:p>
            <a:pPr lvl="0"/>
            <a:r>
              <a:rPr lang="en-US" noProof="0" dirty="0"/>
              <a:t>Click</a:t>
            </a:r>
            <a:r>
              <a:rPr lang="en-US" dirty="0"/>
              <a:t> to edit Master text 40 characters </a:t>
            </a:r>
          </a:p>
        </p:txBody>
      </p:sp>
      <p:grpSp>
        <p:nvGrpSpPr>
          <p:cNvPr id="49" name="Gruppierung 37">
            <a:extLst>
              <a:ext uri="{FF2B5EF4-FFF2-40B4-BE49-F238E27FC236}">
                <a16:creationId xmlns:a16="http://schemas.microsoft.com/office/drawing/2014/main" id="{825E945F-A756-402D-8877-D47F2B1AB9B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91501" y="3661517"/>
            <a:ext cx="438820" cy="438820"/>
            <a:chOff x="517458" y="4201169"/>
            <a:chExt cx="576064" cy="576064"/>
          </a:xfrm>
        </p:grpSpPr>
        <p:cxnSp>
          <p:nvCxnSpPr>
            <p:cNvPr id="50" name="Gerade Verbindung 38">
              <a:extLst>
                <a:ext uri="{FF2B5EF4-FFF2-40B4-BE49-F238E27FC236}">
                  <a16:creationId xmlns:a16="http://schemas.microsoft.com/office/drawing/2014/main" id="{41FC26F7-560E-4006-8EA5-97254885F9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5490" y="4201169"/>
              <a:ext cx="0" cy="5760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39">
              <a:extLst>
                <a:ext uri="{FF2B5EF4-FFF2-40B4-BE49-F238E27FC236}">
                  <a16:creationId xmlns:a16="http://schemas.microsoft.com/office/drawing/2014/main" id="{0F054E1F-4786-4CC8-ABC5-BDB2D90D4AA6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05490" y="4201169"/>
              <a:ext cx="0" cy="5760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Content Placeholder 4">
            <a:extLst>
              <a:ext uri="{FF2B5EF4-FFF2-40B4-BE49-F238E27FC236}">
                <a16:creationId xmlns:a16="http://schemas.microsoft.com/office/drawing/2014/main" id="{3F0B5A58-FE9A-4C61-8120-14ACC47FC5C5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8713178" y="4131829"/>
            <a:ext cx="2962885" cy="2068946"/>
          </a:xfrm>
        </p:spPr>
        <p:txBody>
          <a:bodyPr tIns="18288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3" name="Textplatzhalter 4">
            <a:extLst>
              <a:ext uri="{FF2B5EF4-FFF2-40B4-BE49-F238E27FC236}">
                <a16:creationId xmlns:a16="http://schemas.microsoft.com/office/drawing/2014/main" id="{748B971A-75A4-47F7-8556-EAD7FA7BC4E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713180" y="3609542"/>
            <a:ext cx="2962884" cy="52228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b="1" i="0" cap="all" spc="100" baseline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defRPr>
            </a:lvl1pPr>
            <a:lvl2pPr marL="288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2pPr>
            <a:lvl3pPr marL="576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3pPr>
            <a:lvl4pPr marL="864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4pPr>
            <a:lvl5pPr marL="1152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5pPr>
          </a:lstStyle>
          <a:p>
            <a:pPr lvl="0"/>
            <a:r>
              <a:rPr lang="en-US" noProof="0" dirty="0"/>
              <a:t>Click</a:t>
            </a:r>
            <a:r>
              <a:rPr lang="en-US" dirty="0"/>
              <a:t> to edit Master text 40 characters 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D1DAF32-4FB1-4406-B55D-D06A52ABAC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28">
            <a:extLst>
              <a:ext uri="{FF2B5EF4-FFF2-40B4-BE49-F238E27FC236}">
                <a16:creationId xmlns:a16="http://schemas.microsoft.com/office/drawing/2014/main" id="{14B60836-9087-4AD6-9086-550A4A54CF90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Speaker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15939" y="2110121"/>
            <a:ext cx="1655063" cy="1656437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3DACC045-3FDC-4008-925A-E3984F1E873B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B0B5D3E9-39DE-48AB-BEB8-46A01F6FC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  <p:sp>
        <p:nvSpPr>
          <p:cNvPr id="35" name="Datumsplatzhalter 3">
            <a:extLst>
              <a:ext uri="{FF2B5EF4-FFF2-40B4-BE49-F238E27FC236}">
                <a16:creationId xmlns:a16="http://schemas.microsoft.com/office/drawing/2014/main" id="{59EC7D28-177E-4734-A34E-453116A47B54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6" name="Datumsplatzhalter 3">
            <a:extLst>
              <a:ext uri="{FF2B5EF4-FFF2-40B4-BE49-F238E27FC236}">
                <a16:creationId xmlns:a16="http://schemas.microsoft.com/office/drawing/2014/main" id="{A17D453C-7BFB-402F-8F5E-D8F923A121AF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0C06816A-2C2A-4EE3-B111-9F24E0DBF18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043517" y="3252250"/>
            <a:ext cx="4142232" cy="2948525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4EC038A3-ABF3-4A85-898C-78E58B7C8FA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3043517" y="2633934"/>
            <a:ext cx="863254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Speaker subtitle with a maximum of </a:t>
            </a:r>
            <a:br>
              <a:rPr lang="en-US" dirty="0"/>
            </a:br>
            <a:r>
              <a:rPr lang="en-US" dirty="0"/>
              <a:t>approx. 140 characters in maximum two lines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6E27D23D-2F60-448E-9C9F-ED028A57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1839" y="2718930"/>
            <a:ext cx="355235" cy="438820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3801F0B3-DA41-4A84-ABAB-471E9240B15A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533831" y="3252250"/>
            <a:ext cx="4142232" cy="2948525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89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aker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28">
            <a:extLst>
              <a:ext uri="{FF2B5EF4-FFF2-40B4-BE49-F238E27FC236}">
                <a16:creationId xmlns:a16="http://schemas.microsoft.com/office/drawing/2014/main" id="{14B60836-9087-4AD6-9086-550A4A54CF90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Speaker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37617" y="1592263"/>
            <a:ext cx="1655063" cy="1656437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F6C3A3CD-543C-45FF-94A6-621FE66A2FDB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B0B5D3E9-39DE-48AB-BEB8-46A01F6FC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5" name="Datumsplatzhalter 3">
            <a:extLst>
              <a:ext uri="{FF2B5EF4-FFF2-40B4-BE49-F238E27FC236}">
                <a16:creationId xmlns:a16="http://schemas.microsoft.com/office/drawing/2014/main" id="{59EC7D28-177E-4734-A34E-453116A47B54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6" name="Datumsplatzhalter 3">
            <a:extLst>
              <a:ext uri="{FF2B5EF4-FFF2-40B4-BE49-F238E27FC236}">
                <a16:creationId xmlns:a16="http://schemas.microsoft.com/office/drawing/2014/main" id="{A17D453C-7BFB-402F-8F5E-D8F923A121AF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0C06816A-2C2A-4EE3-B111-9F24E0DBF18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037617" y="4226704"/>
            <a:ext cx="4878996" cy="1974071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4EC038A3-ABF3-4A85-898C-78E58B7C8FA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1037617" y="3608388"/>
            <a:ext cx="487899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Speaker subtitle with a maximum of approx. 75 characters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6E27D23D-2F60-448E-9C9F-ED028A57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939" y="3693384"/>
            <a:ext cx="355235" cy="438820"/>
          </a:xfrm>
          <a:prstGeom prst="rect">
            <a:avLst/>
          </a:prstGeom>
        </p:spPr>
      </p:pic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2A3E1AD-99F5-4236-904C-0B0D0E290F12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797067" y="1593176"/>
            <a:ext cx="1655063" cy="1656437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47FBE273-80AF-4BA7-8B64-A0C36DDCC6F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797067" y="4227617"/>
            <a:ext cx="4878996" cy="1974071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AC010EE5-600C-47CC-B2F6-C413785A833B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6797067" y="3609301"/>
            <a:ext cx="487899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Speaker subtitle with a maximum of approx. 75 characters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E4B47471-19AD-4255-9D13-280630652D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5389" y="3694297"/>
            <a:ext cx="355235" cy="43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44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9861BF8B-4157-B14F-9EDA-FB548DFEF0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448" y="1550589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01</a:t>
            </a:r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20329" y="1655064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23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448" y="2583523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02</a:t>
            </a:r>
          </a:p>
        </p:txBody>
      </p:sp>
      <p:sp>
        <p:nvSpPr>
          <p:cNvPr id="24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20329" y="2688336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25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1448" y="3616457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329" y="3721608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1448" y="4649390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04</a:t>
            </a:r>
          </a:p>
        </p:txBody>
      </p: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20329" y="4754880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78782" y="1550589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05</a:t>
            </a:r>
          </a:p>
        </p:txBody>
      </p:sp>
      <p:sp>
        <p:nvSpPr>
          <p:cNvPr id="32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77663" y="1655064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Agenda topic</a:t>
            </a:r>
            <a:br>
              <a:rPr lang="en-US" noProof="0"/>
            </a:br>
            <a:r>
              <a:rPr lang="en-US" noProof="0"/>
              <a:t>in maximum two lines</a:t>
            </a:r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78782" y="2583522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06</a:t>
            </a:r>
          </a:p>
        </p:txBody>
      </p:sp>
      <p:sp>
        <p:nvSpPr>
          <p:cNvPr id="34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77663" y="2688336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78782" y="3616456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07</a:t>
            </a:r>
          </a:p>
        </p:txBody>
      </p:sp>
      <p:sp>
        <p:nvSpPr>
          <p:cNvPr id="36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7663" y="3721608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Agenda topic</a:t>
            </a:r>
            <a:br>
              <a:rPr lang="en-US" noProof="0"/>
            </a:br>
            <a:r>
              <a:rPr lang="en-US" noProof="0"/>
              <a:t>in maximum two lines</a:t>
            </a:r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78782" y="4649390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08</a:t>
            </a:r>
          </a:p>
        </p:txBody>
      </p:sp>
      <p:sp>
        <p:nvSpPr>
          <p:cNvPr id="38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77663" y="4754880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Agenda topic</a:t>
            </a:r>
            <a:br>
              <a:rPr lang="en-US" noProof="0"/>
            </a:br>
            <a:r>
              <a:rPr lang="en-US" noProof="0"/>
              <a:t>in maximum two lines</a:t>
            </a:r>
          </a:p>
        </p:txBody>
      </p:sp>
      <p:sp>
        <p:nvSpPr>
          <p:cNvPr id="45" name="Titelplatzhalter 1">
            <a:extLst>
              <a:ext uri="{FF2B5EF4-FFF2-40B4-BE49-F238E27FC236}">
                <a16:creationId xmlns:a16="http://schemas.microsoft.com/office/drawing/2014/main" id="{6453F368-6889-417C-A338-273551D75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Agenda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40" name="Trapez 1">
            <a:extLst>
              <a:ext uri="{FF2B5EF4-FFF2-40B4-BE49-F238E27FC236}">
                <a16:creationId xmlns:a16="http://schemas.microsoft.com/office/drawing/2014/main" id="{4CA92086-2279-4836-A409-C8853CE32F5D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Textfeld 28">
            <a:extLst>
              <a:ext uri="{FF2B5EF4-FFF2-40B4-BE49-F238E27FC236}">
                <a16:creationId xmlns:a16="http://schemas.microsoft.com/office/drawing/2014/main" id="{E01D0FDA-A8B8-4B33-9943-A66439AB1A0A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51" name="Datumsplatzhalter 3">
            <a:extLst>
              <a:ext uri="{FF2B5EF4-FFF2-40B4-BE49-F238E27FC236}">
                <a16:creationId xmlns:a16="http://schemas.microsoft.com/office/drawing/2014/main" id="{F1F50024-E250-4528-9B3E-830619280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9EAE1FB9-F7B0-4674-AE67-DB768C0CC366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52" name="Foliennummernplatzhalter 5">
            <a:extLst>
              <a:ext uri="{FF2B5EF4-FFF2-40B4-BE49-F238E27FC236}">
                <a16:creationId xmlns:a16="http://schemas.microsoft.com/office/drawing/2014/main" id="{DB161058-320D-4627-92E7-24BC18DE8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179A0E7C-5782-4AA1-8B8C-183CA96F00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54" name="Datumsplatzhalter 3">
            <a:extLst>
              <a:ext uri="{FF2B5EF4-FFF2-40B4-BE49-F238E27FC236}">
                <a16:creationId xmlns:a16="http://schemas.microsoft.com/office/drawing/2014/main" id="{A920734A-5576-4CD0-90FD-9013F695CD4D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55" name="Datumsplatzhalter 3">
            <a:extLst>
              <a:ext uri="{FF2B5EF4-FFF2-40B4-BE49-F238E27FC236}">
                <a16:creationId xmlns:a16="http://schemas.microsoft.com/office/drawing/2014/main" id="{6102B49E-6BE9-435C-A17C-52326E1A7372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6" name="Textfeld 28">
            <a:extLst>
              <a:ext uri="{FF2B5EF4-FFF2-40B4-BE49-F238E27FC236}">
                <a16:creationId xmlns:a16="http://schemas.microsoft.com/office/drawing/2014/main" id="{5BDAF4E6-6D68-44C5-BABA-E376DEA65436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</a:t>
            </a:r>
            <a:r>
              <a:rPr lang="de-DE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2021</a:t>
            </a:r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 Bruker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EC394D-0BE0-47C1-B088-32253B16C9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11160124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4D561DC7-9D7E-42B5-AABC-F2E4DE6D0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45DFB67C-9E9C-4FA3-8695-6573ACA3FAB4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8D179A22-84DE-48B9-A6F3-2FD253802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F42DD11-34F0-4F17-9686-91A711540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19" name="Datumsplatzhalter 3">
            <a:extLst>
              <a:ext uri="{FF2B5EF4-FFF2-40B4-BE49-F238E27FC236}">
                <a16:creationId xmlns:a16="http://schemas.microsoft.com/office/drawing/2014/main" id="{2118FAC5-CBCA-4A0D-9F92-EE7E9554AB85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8A58CA00-3E74-40A0-8C85-A260E9F56618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4250483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Subtitl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6" name="Textfeld 28">
            <a:extLst>
              <a:ext uri="{FF2B5EF4-FFF2-40B4-BE49-F238E27FC236}">
                <a16:creationId xmlns:a16="http://schemas.microsoft.com/office/drawing/2014/main" id="{5BDAF4E6-6D68-44C5-BABA-E376DEA65436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</a:t>
            </a:r>
            <a:r>
              <a:rPr lang="de-DE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2021</a:t>
            </a:r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 Bruker</a:t>
            </a:r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FAB3B0C1-BC1E-4425-A8E8-E02CE9650E7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11160126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86EF8F62-05CB-4821-BA3D-ECB4331436A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1116012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 with a maximum of </a:t>
            </a:r>
            <a:br>
              <a:rPr lang="en-US" dirty="0"/>
            </a:br>
            <a:r>
              <a:rPr lang="en-US" dirty="0"/>
              <a:t>approx. 180 characters in maximum two lines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0A7EE14C-A228-4D08-9CC1-5215F60B28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E1F14A76-2479-4E82-BC49-7099AB6D76A6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9" name="Foliennummernplatzhalter 5">
            <a:extLst>
              <a:ext uri="{FF2B5EF4-FFF2-40B4-BE49-F238E27FC236}">
                <a16:creationId xmlns:a16="http://schemas.microsoft.com/office/drawing/2014/main" id="{981180F7-7F67-4206-8EB1-F8B4CEC6A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D17D85AB-0A09-4C1E-AE65-000984187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30447930-985B-42F5-8EBA-31CDCCEB4BED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CF4C4462-42F3-4C88-93CB-9497E71C49D0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94945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with 2 Picture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28">
            <a:extLst>
              <a:ext uri="{FF2B5EF4-FFF2-40B4-BE49-F238E27FC236}">
                <a16:creationId xmlns:a16="http://schemas.microsoft.com/office/drawing/2014/main" id="{14B60836-9087-4AD6-9086-550A4A54CF90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4FD2095E-3337-4057-92A2-4038248C47C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5133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6CFFD13-1B37-41A9-BE04-A2910FF3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2E75CFE9-E682-4C1E-A285-DE8FDDF8A8AA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448B5CB-B336-414C-A94E-75235416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F23ED1C9-2EE4-46F5-BCA2-AF314D53BE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0" name="Datumsplatzhalter 3">
            <a:extLst>
              <a:ext uri="{FF2B5EF4-FFF2-40B4-BE49-F238E27FC236}">
                <a16:creationId xmlns:a16="http://schemas.microsoft.com/office/drawing/2014/main" id="{1AA06B32-FCD2-40CE-8221-CEF1B23AB660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1" name="Datumsplatzhalter 3">
            <a:extLst>
              <a:ext uri="{FF2B5EF4-FFF2-40B4-BE49-F238E27FC236}">
                <a16:creationId xmlns:a16="http://schemas.microsoft.com/office/drawing/2014/main" id="{444F65B9-AE8C-4FBE-A3D0-3CFF89296FA5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B2F07E81-ECF0-4E16-88FB-297045B7B9F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19308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34797F4-61C6-455C-8BFA-5E6860B1A70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34975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43DFB8B9-75ED-4BF5-841E-476EBF9E91D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19150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8449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Subtitle with 2 Picture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28">
            <a:extLst>
              <a:ext uri="{FF2B5EF4-FFF2-40B4-BE49-F238E27FC236}">
                <a16:creationId xmlns:a16="http://schemas.microsoft.com/office/drawing/2014/main" id="{14B60836-9087-4AD6-9086-550A4A54CF90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5133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6CFFD13-1B37-41A9-BE04-A2910FF3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CDE2A318-580A-4993-AEDE-24F78AFD5D2E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448B5CB-B336-414C-A94E-75235416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F23ED1C9-2EE4-46F5-BCA2-AF314D53BE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0" name="Datumsplatzhalter 3">
            <a:extLst>
              <a:ext uri="{FF2B5EF4-FFF2-40B4-BE49-F238E27FC236}">
                <a16:creationId xmlns:a16="http://schemas.microsoft.com/office/drawing/2014/main" id="{1AA06B32-FCD2-40CE-8221-CEF1B23AB660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1" name="Datumsplatzhalter 3">
            <a:extLst>
              <a:ext uri="{FF2B5EF4-FFF2-40B4-BE49-F238E27FC236}">
                <a16:creationId xmlns:a16="http://schemas.microsoft.com/office/drawing/2014/main" id="{444F65B9-AE8C-4FBE-A3D0-3CFF89296FA5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B2F07E81-ECF0-4E16-88FB-297045B7B9F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19308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Content Placeholder 4">
            <a:extLst>
              <a:ext uri="{FF2B5EF4-FFF2-40B4-BE49-F238E27FC236}">
                <a16:creationId xmlns:a16="http://schemas.microsoft.com/office/drawing/2014/main" id="{6BD93726-3E24-4580-9BEB-0708247BF81F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34975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5FEE4DCA-1CE9-470E-8174-92DF0733542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36DC3936-F27D-4557-85C1-4F9068DA0D2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6FA18B0C-A64B-4CBC-83A4-F3DCB136BA3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19150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3385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9" name="Textfeld 28">
            <a:extLst>
              <a:ext uri="{FF2B5EF4-FFF2-40B4-BE49-F238E27FC236}">
                <a16:creationId xmlns:a16="http://schemas.microsoft.com/office/drawing/2014/main" id="{6AEF0B51-B741-4884-9983-2E7006666111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8F98064D-C32C-4F31-BAF5-1CBA61FAAF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B514A78F-6924-46AF-8451-9B19941C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97CC203-263E-46E4-B789-B61174FD8DE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5400674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867C890C-CB2B-4D56-A272-AFEA038C4BE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75387" y="1592263"/>
            <a:ext cx="5400674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FFE68E16-69C3-42B3-BDA8-FCB13EC96B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B5000C8E-754C-4950-BEE8-0519853D3A1F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1" name="Foliennummernplatzhalter 5">
            <a:extLst>
              <a:ext uri="{FF2B5EF4-FFF2-40B4-BE49-F238E27FC236}">
                <a16:creationId xmlns:a16="http://schemas.microsoft.com/office/drawing/2014/main" id="{AFAC85DC-3FC5-4730-9E59-4BBF19863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6CF4C7C-7D59-4D8E-A7DC-730B7AA4AC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3" name="Datumsplatzhalter 3">
            <a:extLst>
              <a:ext uri="{FF2B5EF4-FFF2-40B4-BE49-F238E27FC236}">
                <a16:creationId xmlns:a16="http://schemas.microsoft.com/office/drawing/2014/main" id="{7795F99D-F649-4965-BDE0-19E6369227E5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4" name="Datumsplatzhalter 3">
            <a:extLst>
              <a:ext uri="{FF2B5EF4-FFF2-40B4-BE49-F238E27FC236}">
                <a16:creationId xmlns:a16="http://schemas.microsoft.com/office/drawing/2014/main" id="{1F986398-37E5-4F4D-AB8D-BB56203194A3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351293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Subtitl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9" name="Textfeld 28">
            <a:extLst>
              <a:ext uri="{FF2B5EF4-FFF2-40B4-BE49-F238E27FC236}">
                <a16:creationId xmlns:a16="http://schemas.microsoft.com/office/drawing/2014/main" id="{6AEF0B51-B741-4884-9983-2E7006666111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8F98064D-C32C-4F31-BAF5-1CBA61FAAF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B514A78F-6924-46AF-8451-9B19941C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14FF92A-CD10-4D53-A4D8-849C0FFB3C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825822CF-894C-4C7D-BD20-E2540F08D343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C911D53B-8D1C-4C9F-8302-0088BAA90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115D0268-3A78-4097-8CAB-E36F670CA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5" name="Datumsplatzhalter 3">
            <a:extLst>
              <a:ext uri="{FF2B5EF4-FFF2-40B4-BE49-F238E27FC236}">
                <a16:creationId xmlns:a16="http://schemas.microsoft.com/office/drawing/2014/main" id="{965A05BB-B789-450B-8E0A-15CB063D3597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6" name="Datumsplatzhalter 3">
            <a:extLst>
              <a:ext uri="{FF2B5EF4-FFF2-40B4-BE49-F238E27FC236}">
                <a16:creationId xmlns:a16="http://schemas.microsoft.com/office/drawing/2014/main" id="{F43ABC35-DA4E-4962-9FCF-31DFEADC4CAA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E7641CFF-1399-4824-8361-1A4BBC13BA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5400676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5246392C-F663-4C85-8724-BD5D5BBC25C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540067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 with a maximum </a:t>
            </a:r>
            <a:br>
              <a:rPr lang="en-US" dirty="0"/>
            </a:br>
            <a:r>
              <a:rPr lang="en-US" dirty="0"/>
              <a:t>of approx. 85 characters in maximum two lines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9387579F-A838-43E4-A418-77EF95CD6077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275386" y="2210577"/>
            <a:ext cx="5400676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626D4B07-0CED-4747-A69E-9C954836E78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75386" y="1592261"/>
            <a:ext cx="540067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 with a maximum </a:t>
            </a:r>
            <a:br>
              <a:rPr lang="en-US" dirty="0"/>
            </a:br>
            <a:r>
              <a:rPr lang="en-US" dirty="0"/>
              <a:t>of approx. 85 characters in maximum two lines</a:t>
            </a:r>
          </a:p>
        </p:txBody>
      </p:sp>
    </p:spTree>
    <p:extLst>
      <p:ext uri="{BB962C8B-B14F-4D97-AF65-F5344CB8AC3E}">
        <p14:creationId xmlns:p14="http://schemas.microsoft.com/office/powerpoint/2010/main" val="1414522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with 4 Picture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28">
            <a:extLst>
              <a:ext uri="{FF2B5EF4-FFF2-40B4-BE49-F238E27FC236}">
                <a16:creationId xmlns:a16="http://schemas.microsoft.com/office/drawing/2014/main" id="{14B60836-9087-4AD6-9086-550A4A54CF90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4FD2095E-3337-4057-92A2-4038248C47C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780B78DF-AC7B-4E21-91DC-B666F3412B78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9751" y="1593176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91501" y="1592263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54CF7607-A69A-42CC-8FB6-F3F389ECFCF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018127" y="1592262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0C60D125-6C5F-45A5-AB23-80B7F0EBF5E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91501" y="3429001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61E7E8B5-1594-4B87-87B7-0790A528C81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018127" y="3429000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6CFFD13-1B37-41A9-BE04-A2910FF3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FA327DB1-75CA-4531-92C9-DBCA1342043B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448B5CB-B336-414C-A94E-75235416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F23ED1C9-2EE4-46F5-BCA2-AF314D53BE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0" name="Datumsplatzhalter 3">
            <a:extLst>
              <a:ext uri="{FF2B5EF4-FFF2-40B4-BE49-F238E27FC236}">
                <a16:creationId xmlns:a16="http://schemas.microsoft.com/office/drawing/2014/main" id="{1AA06B32-FCD2-40CE-8221-CEF1B23AB660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1" name="Datumsplatzhalter 3">
            <a:extLst>
              <a:ext uri="{FF2B5EF4-FFF2-40B4-BE49-F238E27FC236}">
                <a16:creationId xmlns:a16="http://schemas.microsoft.com/office/drawing/2014/main" id="{444F65B9-AE8C-4FBE-A3D0-3CFF89296FA5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615244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Subtitle with 4 Picture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28">
            <a:extLst>
              <a:ext uri="{FF2B5EF4-FFF2-40B4-BE49-F238E27FC236}">
                <a16:creationId xmlns:a16="http://schemas.microsoft.com/office/drawing/2014/main" id="{14B60836-9087-4AD6-9086-550A4A54CF90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91501" y="1592263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54CF7607-A69A-42CC-8FB6-F3F389ECFCF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018127" y="1592262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0C60D125-6C5F-45A5-AB23-80B7F0EBF5E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91501" y="3429001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61E7E8B5-1594-4B87-87B7-0790A528C81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018127" y="3429000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E0AFF429-20FA-4561-9DCD-2109AF67A0A2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B0B5D3E9-39DE-48AB-BEB8-46A01F6FC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5" name="Datumsplatzhalter 3">
            <a:extLst>
              <a:ext uri="{FF2B5EF4-FFF2-40B4-BE49-F238E27FC236}">
                <a16:creationId xmlns:a16="http://schemas.microsoft.com/office/drawing/2014/main" id="{59EC7D28-177E-4734-A34E-453116A47B54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6" name="Datumsplatzhalter 3">
            <a:extLst>
              <a:ext uri="{FF2B5EF4-FFF2-40B4-BE49-F238E27FC236}">
                <a16:creationId xmlns:a16="http://schemas.microsoft.com/office/drawing/2014/main" id="{A17D453C-7BFB-402F-8F5E-D8F923A121AF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F7EA93E6-187B-46EE-9CF1-36A08A2BFB0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E2DF69DD-51F9-415A-929E-790824554E8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0C06816A-2C2A-4EE3-B111-9F24E0DBF18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353718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4EC038A3-ABF3-4A85-898C-78E58B7C8FA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353718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</p:spTree>
    <p:extLst>
      <p:ext uri="{BB962C8B-B14F-4D97-AF65-F5344CB8AC3E}">
        <p14:creationId xmlns:p14="http://schemas.microsoft.com/office/powerpoint/2010/main" val="473233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3" name="Textfeld 28">
            <a:extLst>
              <a:ext uri="{FF2B5EF4-FFF2-40B4-BE49-F238E27FC236}">
                <a16:creationId xmlns:a16="http://schemas.microsoft.com/office/drawing/2014/main" id="{85B3252C-7552-451C-81A1-5E9817CC15A8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D105A2D9-E0AC-42BF-93B5-6687691703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5981B8C9-BF31-443D-9E06-96DBDC343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26BFA9D4-2BD0-46B0-8E5E-DF00963BB6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AC67EFC9-BEC1-4E7B-8D22-F1F48A908A84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9751" y="1593176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E63A0A42-E5F2-459E-85C1-B52C0FC24F3A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8191501" y="1592263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Datumsplatzhalter 3">
            <a:extLst>
              <a:ext uri="{FF2B5EF4-FFF2-40B4-BE49-F238E27FC236}">
                <a16:creationId xmlns:a16="http://schemas.microsoft.com/office/drawing/2014/main" id="{3CEDD52D-C433-46B5-9F79-BE189CAB5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CC6AD66C-B481-44B5-A990-D122E0A76024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8" name="Foliennummernplatzhalter 5">
            <a:extLst>
              <a:ext uri="{FF2B5EF4-FFF2-40B4-BE49-F238E27FC236}">
                <a16:creationId xmlns:a16="http://schemas.microsoft.com/office/drawing/2014/main" id="{E838735C-6296-4394-A5E9-274AE0A5B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D71BD509-4E91-4647-9BC2-47CE1987E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0" name="Datumsplatzhalter 3">
            <a:extLst>
              <a:ext uri="{FF2B5EF4-FFF2-40B4-BE49-F238E27FC236}">
                <a16:creationId xmlns:a16="http://schemas.microsoft.com/office/drawing/2014/main" id="{CCF1AD21-730B-4B0B-92E6-D81BE7171A1F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1" name="Datumsplatzhalter 3">
            <a:extLst>
              <a:ext uri="{FF2B5EF4-FFF2-40B4-BE49-F238E27FC236}">
                <a16:creationId xmlns:a16="http://schemas.microsoft.com/office/drawing/2014/main" id="{6088C73C-C6E1-49F4-BEDB-41AB9338C428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1591125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 Subtitl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3" name="Textfeld 28">
            <a:extLst>
              <a:ext uri="{FF2B5EF4-FFF2-40B4-BE49-F238E27FC236}">
                <a16:creationId xmlns:a16="http://schemas.microsoft.com/office/drawing/2014/main" id="{85B3252C-7552-451C-81A1-5E9817CC15A8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D105A2D9-E0AC-42BF-93B5-6687691703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5981B8C9-BF31-443D-9E06-96DBDC343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8" name="Datumsplatzhalter 3">
            <a:extLst>
              <a:ext uri="{FF2B5EF4-FFF2-40B4-BE49-F238E27FC236}">
                <a16:creationId xmlns:a16="http://schemas.microsoft.com/office/drawing/2014/main" id="{022BA883-F7ED-4E70-BE2A-1C8E19873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E7A532B0-AC75-4C84-87D2-81135E722F90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9" name="Foliennummernplatzhalter 5">
            <a:extLst>
              <a:ext uri="{FF2B5EF4-FFF2-40B4-BE49-F238E27FC236}">
                <a16:creationId xmlns:a16="http://schemas.microsoft.com/office/drawing/2014/main" id="{B9DAF27E-EAEB-4344-87CA-A26845AD2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F519E3E7-1F34-4C63-AC06-49593C7D20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1" name="Datumsplatzhalter 3">
            <a:extLst>
              <a:ext uri="{FF2B5EF4-FFF2-40B4-BE49-F238E27FC236}">
                <a16:creationId xmlns:a16="http://schemas.microsoft.com/office/drawing/2014/main" id="{6F881489-C272-4A3D-82D0-9D3C3FA73ACE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121ABFCE-43DB-4418-9492-C2AFFADBF6A5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0A531E8D-AAAA-44F1-AB22-0280D2B594E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4" name="Content Placeholder 4">
            <a:extLst>
              <a:ext uri="{FF2B5EF4-FFF2-40B4-BE49-F238E27FC236}">
                <a16:creationId xmlns:a16="http://schemas.microsoft.com/office/drawing/2014/main" id="{CF03CB5C-0957-4957-BCE5-D0AD281875FB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35" name="Content Placeholder 4">
            <a:extLst>
              <a:ext uri="{FF2B5EF4-FFF2-40B4-BE49-F238E27FC236}">
                <a16:creationId xmlns:a16="http://schemas.microsoft.com/office/drawing/2014/main" id="{DC2A7C17-1B17-494D-9D81-4ECC23E2BD6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353718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8D182E3F-FE99-4975-90C5-CE952B2B4FF5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353718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2AD84AD3-82F4-47D2-9534-A4B9D61C3C6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8191498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26F3DC3C-8FE9-4862-B9C1-8C59ABF11B8D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8191498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</p:spTree>
    <p:extLst>
      <p:ext uri="{BB962C8B-B14F-4D97-AF65-F5344CB8AC3E}">
        <p14:creationId xmlns:p14="http://schemas.microsoft.com/office/powerpoint/2010/main" val="19711081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no Text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6" name="Textfeld 28">
            <a:extLst>
              <a:ext uri="{FF2B5EF4-FFF2-40B4-BE49-F238E27FC236}">
                <a16:creationId xmlns:a16="http://schemas.microsoft.com/office/drawing/2014/main" id="{5BDAF4E6-6D68-44C5-BABA-E376DEA65436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</a:t>
            </a:r>
            <a:r>
              <a:rPr lang="de-DE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2021</a:t>
            </a:r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 Bruker</a:t>
            </a:r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4D561DC7-9D7E-42B5-AABC-F2E4DE6D0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8F7BE0F7-A9A3-4F1C-A0B9-3A8DB21B6724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8D179A22-84DE-48B9-A6F3-2FD253802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F42DD11-34F0-4F17-9686-91A711540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19" name="Datumsplatzhalter 3">
            <a:extLst>
              <a:ext uri="{FF2B5EF4-FFF2-40B4-BE49-F238E27FC236}">
                <a16:creationId xmlns:a16="http://schemas.microsoft.com/office/drawing/2014/main" id="{2118FAC5-CBCA-4A0D-9F92-EE7E9554AB85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8A58CA00-3E74-40A0-8C85-A260E9F56618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3C86B-09E1-45CD-A235-D61267B0CC5D}"/>
              </a:ext>
            </a:extLst>
          </p:cNvPr>
          <p:cNvSpPr/>
          <p:nvPr userDrawn="1"/>
        </p:nvSpPr>
        <p:spPr>
          <a:xfrm>
            <a:off x="12308461" y="1304925"/>
            <a:ext cx="1769323" cy="20944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</p:spTree>
    <p:extLst>
      <p:ext uri="{BB962C8B-B14F-4D97-AF65-F5344CB8AC3E}">
        <p14:creationId xmlns:p14="http://schemas.microsoft.com/office/powerpoint/2010/main" val="1123971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no Text Blue Foot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rapez 1">
            <a:extLst>
              <a:ext uri="{FF2B5EF4-FFF2-40B4-BE49-F238E27FC236}">
                <a16:creationId xmlns:a16="http://schemas.microsoft.com/office/drawing/2014/main" id="{702D2414-EDFB-4B60-9115-4618C72EE35C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3" name="Textfeld 28">
            <a:extLst>
              <a:ext uri="{FF2B5EF4-FFF2-40B4-BE49-F238E27FC236}">
                <a16:creationId xmlns:a16="http://schemas.microsoft.com/office/drawing/2014/main" id="{660279B7-ECF1-45D6-8134-5A75A64E79BB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cxnSp>
        <p:nvCxnSpPr>
          <p:cNvPr id="15" name="Gerade Verbindung 6">
            <a:extLst>
              <a:ext uri="{FF2B5EF4-FFF2-40B4-BE49-F238E27FC236}">
                <a16:creationId xmlns:a16="http://schemas.microsoft.com/office/drawing/2014/main" id="{DA453981-87FB-421E-9703-AE01D8F2DD69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1304925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EF300AF9-2D5B-443D-ADC2-B36E25FEA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1C4F05CF-AD7A-41B5-AAC6-898F451AD258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60F0E331-1AA0-4313-B25D-2D7207DDD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44D1384A-3EAD-46C2-9750-B933EF217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00205ED7-F0FC-466F-885F-0AB65F75AD7A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538E62FB-AA5B-4FC3-A9A1-6E6347DA23FF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CCB6EF-E5E4-43F7-A127-3BA90BF76853}"/>
              </a:ext>
            </a:extLst>
          </p:cNvPr>
          <p:cNvSpPr/>
          <p:nvPr userDrawn="1"/>
        </p:nvSpPr>
        <p:spPr>
          <a:xfrm>
            <a:off x="12308461" y="1304925"/>
            <a:ext cx="1769323" cy="2810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This slide is only to </a:t>
            </a:r>
            <a:br>
              <a:rPr lang="en-US" sz="1200" noProof="0" dirty="0"/>
            </a:br>
            <a:r>
              <a:rPr lang="en-US" sz="1200" noProof="0" dirty="0"/>
              <a:t>be used for imagery.</a:t>
            </a:r>
            <a:br>
              <a:rPr lang="en-US" sz="1200" noProof="0" dirty="0"/>
            </a:br>
            <a:r>
              <a:rPr lang="en-US" sz="1200" noProof="0" dirty="0"/>
              <a:t> 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EB24DC06-2A69-4D98-ADE5-A8E0BCF246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034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no Text Black Foo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rapez 1">
            <a:extLst>
              <a:ext uri="{FF2B5EF4-FFF2-40B4-BE49-F238E27FC236}">
                <a16:creationId xmlns:a16="http://schemas.microsoft.com/office/drawing/2014/main" id="{702D2414-EDFB-4B60-9115-4618C72EE35C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3" name="Textfeld 28">
            <a:extLst>
              <a:ext uri="{FF2B5EF4-FFF2-40B4-BE49-F238E27FC236}">
                <a16:creationId xmlns:a16="http://schemas.microsoft.com/office/drawing/2014/main" id="{660279B7-ECF1-45D6-8134-5A75A64E79BB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cxnSp>
        <p:nvCxnSpPr>
          <p:cNvPr id="15" name="Gerade Verbindung 6">
            <a:extLst>
              <a:ext uri="{FF2B5EF4-FFF2-40B4-BE49-F238E27FC236}">
                <a16:creationId xmlns:a16="http://schemas.microsoft.com/office/drawing/2014/main" id="{DA453981-87FB-421E-9703-AE01D8F2DD69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1304925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EF300AF9-2D5B-443D-ADC2-B36E25FEA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7E879F50-FA2E-4AFA-98D1-27244B794096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60F0E331-1AA0-4313-B25D-2D7207DDD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44D1384A-3EAD-46C2-9750-B933EF217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00205ED7-F0FC-466F-885F-0AB65F75AD7A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538E62FB-AA5B-4FC3-A9A1-6E6347DA23FF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495D4D-D1E5-4BC6-8BD2-3421270A8D18}"/>
              </a:ext>
            </a:extLst>
          </p:cNvPr>
          <p:cNvSpPr/>
          <p:nvPr userDrawn="1"/>
        </p:nvSpPr>
        <p:spPr>
          <a:xfrm>
            <a:off x="12308461" y="1304925"/>
            <a:ext cx="1769323" cy="32537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This slide is only to </a:t>
            </a:r>
            <a:br>
              <a:rPr lang="en-US" sz="1200" noProof="0" dirty="0"/>
            </a:br>
            <a:r>
              <a:rPr lang="en-US" sz="1200" noProof="0" dirty="0"/>
              <a:t>be used for imagery that requires black background.</a:t>
            </a:r>
            <a:br>
              <a:rPr lang="en-US" sz="1200" noProof="0" dirty="0"/>
            </a:br>
            <a:r>
              <a:rPr lang="en-US" sz="1200" noProof="0" dirty="0"/>
              <a:t> 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6DCBEE33-BB8E-4D82-BC27-51D7CF50F3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1109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Speaker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15939" y="2110121"/>
            <a:ext cx="1655063" cy="1656437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DD535F61-FBF1-438F-B48E-48D2FBE04BCB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0C06816A-2C2A-4EE3-B111-9F24E0DBF18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043517" y="3252250"/>
            <a:ext cx="4142232" cy="2948525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4EC038A3-ABF3-4A85-898C-78E58B7C8FA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3043517" y="2633934"/>
            <a:ext cx="863254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Speaker subtitle with a maximum of </a:t>
            </a:r>
            <a:br>
              <a:rPr lang="en-US" dirty="0"/>
            </a:br>
            <a:r>
              <a:rPr lang="en-US" dirty="0"/>
              <a:t>approx. 140 characters in maximum two lines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6E27D23D-2F60-448E-9C9F-ED028A57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1839" y="2718930"/>
            <a:ext cx="355235" cy="438820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3801F0B3-DA41-4A84-ABAB-471E9240B15A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533831" y="3252250"/>
            <a:ext cx="4142232" cy="2948525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41DE48E-C3ED-46D7-98B8-17A65622D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12728163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aker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Speaker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37617" y="1592263"/>
            <a:ext cx="1655063" cy="1656437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7CC09350-D891-4023-9935-F93A1DF5B4DA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0C06816A-2C2A-4EE3-B111-9F24E0DBF18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037617" y="4226704"/>
            <a:ext cx="4878996" cy="1974071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4EC038A3-ABF3-4A85-898C-78E58B7C8FA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1037617" y="3608388"/>
            <a:ext cx="487899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Speaker subtitle with a maximum of approx. 75 characters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6E27D23D-2F60-448E-9C9F-ED028A57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939" y="3693384"/>
            <a:ext cx="355235" cy="438820"/>
          </a:xfrm>
          <a:prstGeom prst="rect">
            <a:avLst/>
          </a:prstGeom>
        </p:spPr>
      </p:pic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2A3E1AD-99F5-4236-904C-0B0D0E290F12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797067" y="1593176"/>
            <a:ext cx="1655063" cy="1656437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47FBE273-80AF-4BA7-8B64-A0C36DDCC6F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797067" y="4227617"/>
            <a:ext cx="4878996" cy="1974071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AC010EE5-600C-47CC-B2F6-C413785A833B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6797067" y="3609301"/>
            <a:ext cx="487899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Speaker subtitle with a maximum of approx. 75 characters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E4B47471-19AD-4255-9D13-280630652D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5389" y="3694297"/>
            <a:ext cx="355235" cy="438820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6685E2E-3779-4C2D-B919-26C827E789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3209002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Speaker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XRM application report for </a:t>
            </a:r>
            <a:r>
              <a:rPr lang="en-US" noProof="0" dirty="0" err="1"/>
              <a:t>xxxx</a:t>
            </a:r>
            <a:endParaRPr lang="en-US" noProof="0" dirty="0"/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838033"/>
            <a:ext cx="9420225" cy="332399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Your Contacts at Bruker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6797067" y="3703822"/>
            <a:ext cx="1440000" cy="1440380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to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7CC09350-D891-4023-9935-F93A1DF5B4DA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2A3E1AD-99F5-4236-904C-0B0D0E290F12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797067" y="1593177"/>
            <a:ext cx="1440000" cy="1440380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47FBE273-80AF-4BA7-8B64-A0C36DDCC6F5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8514649" y="2210581"/>
            <a:ext cx="3651858" cy="1066020"/>
          </a:xfrm>
        </p:spPr>
        <p:txBody>
          <a:bodyPr tIns="182880" numCol="1" spcCol="356616"/>
          <a:lstStyle>
            <a:lvl1pPr>
              <a:defRPr sz="1100"/>
            </a:lvl1pPr>
            <a:lvl2pPr>
              <a:defRPr sz="1400"/>
            </a:lvl2pPr>
          </a:lstStyle>
          <a:p>
            <a:pPr lvl="0"/>
            <a:r>
              <a:rPr lang="en-US" dirty="0"/>
              <a:t>Function</a:t>
            </a:r>
          </a:p>
          <a:p>
            <a:pPr lvl="0"/>
            <a:r>
              <a:rPr lang="en-US" dirty="0"/>
              <a:t>E-mail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AC010EE5-600C-47CC-B2F6-C413785A833B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514648" y="1592264"/>
            <a:ext cx="3651859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Name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6685E2E-3779-4C2D-B919-26C827E789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247EA12E-F8C7-433E-8B3E-C0EB8AB3C57E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512911" y="4322139"/>
            <a:ext cx="3651858" cy="1066020"/>
          </a:xfrm>
        </p:spPr>
        <p:txBody>
          <a:bodyPr tIns="182880" numCol="1" spcCol="356616"/>
          <a:lstStyle>
            <a:lvl1pPr>
              <a:defRPr sz="1100"/>
            </a:lvl1pPr>
            <a:lvl2pPr>
              <a:defRPr sz="1400"/>
            </a:lvl2pPr>
          </a:lstStyle>
          <a:p>
            <a:pPr lvl="0"/>
            <a:r>
              <a:rPr lang="en-US" dirty="0"/>
              <a:t>Function</a:t>
            </a:r>
          </a:p>
          <a:p>
            <a:pPr lvl="0"/>
            <a:r>
              <a:rPr lang="en-US" dirty="0"/>
              <a:t>E-mail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6AF01F32-0549-49AE-A71C-945E2EE0CD54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8512910" y="3703822"/>
            <a:ext cx="3651859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Name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D4884DDC-7AF8-422D-AD10-3E68FC330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515939" y="1592635"/>
            <a:ext cx="5400674" cy="460814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Dear </a:t>
            </a:r>
            <a:r>
              <a:rPr lang="en-US" dirty="0" err="1"/>
              <a:t>xxxx</a:t>
            </a:r>
            <a:r>
              <a:rPr lang="en-US" dirty="0"/>
              <a:t>,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Thank you for considering Bruker as a supplier and for allowing us to prove our ability to solve your analytical challenges. We have tailored a solution based on the SKYSCAN </a:t>
            </a:r>
            <a:r>
              <a:rPr lang="en-US" dirty="0" err="1"/>
              <a:t>xxxx</a:t>
            </a:r>
            <a:r>
              <a:rPr lang="en-US" dirty="0"/>
              <a:t> platform answering your key issues and matching your priorities.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This report aims at demonstrating on selected samples the analytical performances of our solution and explaining in a clear and concise manner the benefits in adopting it.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For any analytical or commercial questions, feel free to contact us at your convenience.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With our best regards,</a:t>
            </a:r>
          </a:p>
        </p:txBody>
      </p:sp>
    </p:spTree>
    <p:extLst>
      <p:ext uri="{BB962C8B-B14F-4D97-AF65-F5344CB8AC3E}">
        <p14:creationId xmlns:p14="http://schemas.microsoft.com/office/powerpoint/2010/main" val="9503556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9861BF8B-4157-B14F-9EDA-FB548DFEF0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448" y="1550589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01</a:t>
            </a:r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20329" y="1655064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23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448" y="2583523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02</a:t>
            </a:r>
          </a:p>
        </p:txBody>
      </p:sp>
      <p:sp>
        <p:nvSpPr>
          <p:cNvPr id="24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20329" y="2688336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25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1448" y="3616457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329" y="3721608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1448" y="4649390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04</a:t>
            </a:r>
          </a:p>
        </p:txBody>
      </p: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20329" y="4754880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78782" y="1550589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05</a:t>
            </a:r>
          </a:p>
        </p:txBody>
      </p:sp>
      <p:sp>
        <p:nvSpPr>
          <p:cNvPr id="32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77663" y="1655064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Agenda topic</a:t>
            </a:r>
            <a:br>
              <a:rPr lang="en-US" noProof="0"/>
            </a:br>
            <a:r>
              <a:rPr lang="en-US" noProof="0"/>
              <a:t>in maximum two lines</a:t>
            </a:r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78782" y="2583522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06</a:t>
            </a:r>
          </a:p>
        </p:txBody>
      </p:sp>
      <p:sp>
        <p:nvSpPr>
          <p:cNvPr id="34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77663" y="2688336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78782" y="3616456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07</a:t>
            </a:r>
          </a:p>
        </p:txBody>
      </p:sp>
      <p:sp>
        <p:nvSpPr>
          <p:cNvPr id="36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7663" y="3721608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Agenda topic</a:t>
            </a:r>
            <a:br>
              <a:rPr lang="en-US" noProof="0"/>
            </a:br>
            <a:r>
              <a:rPr lang="en-US" noProof="0"/>
              <a:t>in maximum two lines</a:t>
            </a:r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78782" y="4649390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08</a:t>
            </a:r>
          </a:p>
        </p:txBody>
      </p:sp>
      <p:sp>
        <p:nvSpPr>
          <p:cNvPr id="38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77663" y="4754880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Agenda topic</a:t>
            </a:r>
            <a:br>
              <a:rPr lang="en-US" noProof="0"/>
            </a:br>
            <a:r>
              <a:rPr lang="en-US" noProof="0"/>
              <a:t>in maximum two lines</a:t>
            </a:r>
          </a:p>
        </p:txBody>
      </p:sp>
      <p:sp>
        <p:nvSpPr>
          <p:cNvPr id="45" name="Titelplatzhalter 1">
            <a:extLst>
              <a:ext uri="{FF2B5EF4-FFF2-40B4-BE49-F238E27FC236}">
                <a16:creationId xmlns:a16="http://schemas.microsoft.com/office/drawing/2014/main" id="{6453F368-6889-417C-A338-273551D75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Agenda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1" name="Datumsplatzhalter 3">
            <a:extLst>
              <a:ext uri="{FF2B5EF4-FFF2-40B4-BE49-F238E27FC236}">
                <a16:creationId xmlns:a16="http://schemas.microsoft.com/office/drawing/2014/main" id="{F1F50024-E250-4528-9B3E-830619280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B972D748-BF10-4CEE-8E2A-63B8CDFDD609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52" name="Foliennummernplatzhalter 5">
            <a:extLst>
              <a:ext uri="{FF2B5EF4-FFF2-40B4-BE49-F238E27FC236}">
                <a16:creationId xmlns:a16="http://schemas.microsoft.com/office/drawing/2014/main" id="{DB161058-320D-4627-92E7-24BC18DE8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4312A6B9-7992-4591-AF7A-FFBD4095F1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20564745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EC394D-0BE0-47C1-B088-32253B16C9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11160124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4D561DC7-9D7E-42B5-AABC-F2E4DE6D0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0CF5697B-B0EB-4845-8295-6BF47520DD0F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8D179A22-84DE-48B9-A6F3-2FD253802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191CD9B-E345-4880-8C3C-9BB6E4F6B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6916675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FAB3B0C1-BC1E-4425-A8E8-E02CE9650E7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11160126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86EF8F62-05CB-4821-BA3D-ECB4331436A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1116012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 with a maximum of </a:t>
            </a:r>
            <a:br>
              <a:rPr lang="en-US" dirty="0"/>
            </a:br>
            <a:r>
              <a:rPr lang="en-US" dirty="0"/>
              <a:t>approx. 180 characters in maximum two lines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0A7EE14C-A228-4D08-9CC1-5215F60B28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B148F506-8EF4-4901-8F75-C44043995A77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9" name="Foliennummernplatzhalter 5">
            <a:extLst>
              <a:ext uri="{FF2B5EF4-FFF2-40B4-BE49-F238E27FC236}">
                <a16:creationId xmlns:a16="http://schemas.microsoft.com/office/drawing/2014/main" id="{981180F7-7F67-4206-8EB1-F8B4CEC6A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6049023-A64B-4C05-9087-EE8607E75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24568887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with 2 Pictur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4FD2095E-3337-4057-92A2-4038248C47C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5133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6CFFD13-1B37-41A9-BE04-A2910FF3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74464D17-3593-432C-93AD-47C11CDDF5CD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448B5CB-B336-414C-A94E-75235416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B2F07E81-ECF0-4E16-88FB-297045B7B9F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19308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34797F4-61C6-455C-8BFA-5E6860B1A70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34975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43DFB8B9-75ED-4BF5-841E-476EBF9E91D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19150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01D1429-53BC-4B38-8AE4-FC90595028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26804814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Subtitle with 2 Pictur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5133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6CFFD13-1B37-41A9-BE04-A2910FF3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09BF986B-9A9A-4F68-8C70-CDDEECB72538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448B5CB-B336-414C-A94E-75235416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B2F07E81-ECF0-4E16-88FB-297045B7B9F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19308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Content Placeholder 4">
            <a:extLst>
              <a:ext uri="{FF2B5EF4-FFF2-40B4-BE49-F238E27FC236}">
                <a16:creationId xmlns:a16="http://schemas.microsoft.com/office/drawing/2014/main" id="{6BD93726-3E24-4580-9BEB-0708247BF81F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34975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5FEE4DCA-1CE9-470E-8174-92DF0733542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36DC3936-F27D-4557-85C1-4F9068DA0D2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6FA18B0C-A64B-4CBC-83A4-F3DCB136BA3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19150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ADEC642-F5CA-470A-BAE5-5E02C8045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22534364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8F98064D-C32C-4F31-BAF5-1CBA61FAAF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B514A78F-6924-46AF-8451-9B19941C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97CC203-263E-46E4-B789-B61174FD8DE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5400674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867C890C-CB2B-4D56-A272-AFEA038C4BE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75387" y="1592263"/>
            <a:ext cx="5400674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FFE68E16-69C3-42B3-BDA8-FCB13EC96B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F6A75778-F163-4279-B9BA-76739D054989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1" name="Foliennummernplatzhalter 5">
            <a:extLst>
              <a:ext uri="{FF2B5EF4-FFF2-40B4-BE49-F238E27FC236}">
                <a16:creationId xmlns:a16="http://schemas.microsoft.com/office/drawing/2014/main" id="{AFAC85DC-3FC5-4730-9E59-4BBF19863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8DEDCB5-321E-42A0-B1F5-76B3D325F9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12431219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8F98064D-C32C-4F31-BAF5-1CBA61FAAF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B514A78F-6924-46AF-8451-9B19941C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14FF92A-CD10-4D53-A4D8-849C0FFB3C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C3B8936F-DEC4-4272-9D20-FA0096AC98CC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C911D53B-8D1C-4C9F-8302-0088BAA90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E7641CFF-1399-4824-8361-1A4BBC13BA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5400676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5246392C-F663-4C85-8724-BD5D5BBC25C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540067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 with a maximum </a:t>
            </a:r>
            <a:br>
              <a:rPr lang="en-US" dirty="0"/>
            </a:br>
            <a:r>
              <a:rPr lang="en-US" dirty="0"/>
              <a:t>of approx. 85 characters in maximum two lines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9387579F-A838-43E4-A418-77EF95CD6077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275386" y="2210577"/>
            <a:ext cx="5400676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626D4B07-0CED-4747-A69E-9C954836E78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75386" y="1592261"/>
            <a:ext cx="540067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 with a maximum </a:t>
            </a:r>
            <a:br>
              <a:rPr lang="en-US" dirty="0"/>
            </a:br>
            <a:r>
              <a:rPr lang="en-US" dirty="0"/>
              <a:t>of approx. 85 characters in maximum two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136FA94-AE22-484D-ABFB-5A6835422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41091021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with 4 Pictur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4FD2095E-3337-4057-92A2-4038248C47C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780B78DF-AC7B-4E21-91DC-B666F3412B78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9751" y="1593176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91501" y="1592263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54CF7607-A69A-42CC-8FB6-F3F389ECFCF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018127" y="1592262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0C60D125-6C5F-45A5-AB23-80B7F0EBF5E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91501" y="3429001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61E7E8B5-1594-4B87-87B7-0790A528C81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018127" y="3429000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6CFFD13-1B37-41A9-BE04-A2910FF3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22948E02-40F2-4DF5-9554-6E302B55250D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448B5CB-B336-414C-A94E-75235416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20AC897-6B56-451F-8F05-E9FDF6306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15736234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Subtitle with 4 Pictur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91501" y="1592263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54CF7607-A69A-42CC-8FB6-F3F389ECFCF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018127" y="1592262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0C60D125-6C5F-45A5-AB23-80B7F0EBF5E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91501" y="3429001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61E7E8B5-1594-4B87-87B7-0790A528C81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018127" y="3429000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938C6939-A91E-4D40-9A2F-2FFB1009BAB3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F7EA93E6-187B-46EE-9CF1-36A08A2BFB0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E2DF69DD-51F9-415A-929E-790824554E8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0C06816A-2C2A-4EE3-B111-9F24E0DBF18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353718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4EC038A3-ABF3-4A85-898C-78E58B7C8FA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353718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07C41A8-3A60-4C52-8B05-6364675F82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21239980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D105A2D9-E0AC-42BF-93B5-6687691703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5981B8C9-BF31-443D-9E06-96DBDC343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26BFA9D4-2BD0-46B0-8E5E-DF00963BB6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AC67EFC9-BEC1-4E7B-8D22-F1F48A908A84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9751" y="1593176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E63A0A42-E5F2-459E-85C1-B52C0FC24F3A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8191501" y="1592263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Datumsplatzhalter 3">
            <a:extLst>
              <a:ext uri="{FF2B5EF4-FFF2-40B4-BE49-F238E27FC236}">
                <a16:creationId xmlns:a16="http://schemas.microsoft.com/office/drawing/2014/main" id="{3CEDD52D-C433-46B5-9F79-BE189CAB5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8B0BA748-0A33-424B-B4E7-E1FB0FC2B516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8" name="Foliennummernplatzhalter 5">
            <a:extLst>
              <a:ext uri="{FF2B5EF4-FFF2-40B4-BE49-F238E27FC236}">
                <a16:creationId xmlns:a16="http://schemas.microsoft.com/office/drawing/2014/main" id="{E838735C-6296-4394-A5E9-274AE0A5B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F6000BF-0480-4CDD-92DA-838A37251E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3812094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 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D105A2D9-E0AC-42BF-93B5-6687691703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5981B8C9-BF31-443D-9E06-96DBDC343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8" name="Datumsplatzhalter 3">
            <a:extLst>
              <a:ext uri="{FF2B5EF4-FFF2-40B4-BE49-F238E27FC236}">
                <a16:creationId xmlns:a16="http://schemas.microsoft.com/office/drawing/2014/main" id="{022BA883-F7ED-4E70-BE2A-1C8E19873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05EE4D17-C525-4A30-9A8D-EBE8B5CEE7D8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9" name="Foliennummernplatzhalter 5">
            <a:extLst>
              <a:ext uri="{FF2B5EF4-FFF2-40B4-BE49-F238E27FC236}">
                <a16:creationId xmlns:a16="http://schemas.microsoft.com/office/drawing/2014/main" id="{B9DAF27E-EAEB-4344-87CA-A26845AD2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0A531E8D-AAAA-44F1-AB22-0280D2B594E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4" name="Content Placeholder 4">
            <a:extLst>
              <a:ext uri="{FF2B5EF4-FFF2-40B4-BE49-F238E27FC236}">
                <a16:creationId xmlns:a16="http://schemas.microsoft.com/office/drawing/2014/main" id="{CF03CB5C-0957-4957-BCE5-D0AD281875FB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35" name="Content Placeholder 4">
            <a:extLst>
              <a:ext uri="{FF2B5EF4-FFF2-40B4-BE49-F238E27FC236}">
                <a16:creationId xmlns:a16="http://schemas.microsoft.com/office/drawing/2014/main" id="{DC2A7C17-1B17-494D-9D81-4ECC23E2BD6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353718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8D182E3F-FE99-4975-90C5-CE952B2B4FF5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353718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2AD84AD3-82F4-47D2-9534-A4B9D61C3C6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8191498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26F3DC3C-8FE9-4862-B9C1-8C59ABF11B8D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8191498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B269D2B-8970-4036-A19D-057A1E44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23891567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no Tex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4D561DC7-9D7E-42B5-AABC-F2E4DE6D0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89423997-5BDB-4DDE-B247-66298082DF96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8D179A22-84DE-48B9-A6F3-2FD253802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E2F338-2731-4A15-A90F-842E7FD82CCE}"/>
              </a:ext>
            </a:extLst>
          </p:cNvPr>
          <p:cNvSpPr/>
          <p:nvPr userDrawn="1"/>
        </p:nvSpPr>
        <p:spPr>
          <a:xfrm>
            <a:off x="12308461" y="1304925"/>
            <a:ext cx="1769323" cy="20944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737F541-79EA-4A0B-8948-D3B86F09A2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16951153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no Text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3" name="Textfeld 28">
            <a:extLst>
              <a:ext uri="{FF2B5EF4-FFF2-40B4-BE49-F238E27FC236}">
                <a16:creationId xmlns:a16="http://schemas.microsoft.com/office/drawing/2014/main" id="{660279B7-ECF1-45D6-8134-5A75A64E79BB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cxnSp>
        <p:nvCxnSpPr>
          <p:cNvPr id="15" name="Gerade Verbindung 6">
            <a:extLst>
              <a:ext uri="{FF2B5EF4-FFF2-40B4-BE49-F238E27FC236}">
                <a16:creationId xmlns:a16="http://schemas.microsoft.com/office/drawing/2014/main" id="{DA453981-87FB-421E-9703-AE01D8F2DD69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1304925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EF300AF9-2D5B-443D-ADC2-B36E25FEA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B88DEDE3-5192-4511-9436-2FAED78F1036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60F0E331-1AA0-4313-B25D-2D7207DDD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44D1384A-3EAD-46C2-9750-B933EF217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00205ED7-F0FC-466F-885F-0AB65F75AD7A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solidFill>
                  <a:schemeClr val="bg1"/>
                </a:solidFill>
                <a:latin typeface="+mj-lt"/>
              </a:rPr>
              <a:t>|</a:t>
            </a:r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538E62FB-AA5B-4FC3-A9A1-6E6347DA23FF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solidFill>
                  <a:schemeClr val="bg1"/>
                </a:solidFill>
                <a:latin typeface="+mj-lt"/>
              </a:rPr>
              <a:t>|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CD5747-3BE2-46D0-A9D8-4BC5244C4B86}"/>
              </a:ext>
            </a:extLst>
          </p:cNvPr>
          <p:cNvSpPr/>
          <p:nvPr userDrawn="1"/>
        </p:nvSpPr>
        <p:spPr>
          <a:xfrm>
            <a:off x="12308461" y="1304925"/>
            <a:ext cx="1769323" cy="2810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This slide is only to </a:t>
            </a:r>
            <a:br>
              <a:rPr lang="en-US" sz="1200" noProof="0" dirty="0"/>
            </a:br>
            <a:r>
              <a:rPr lang="en-US" sz="1200" noProof="0" dirty="0"/>
              <a:t>be used for imagery.</a:t>
            </a:r>
            <a:br>
              <a:rPr lang="en-US" sz="1200" noProof="0" dirty="0"/>
            </a:br>
            <a:r>
              <a:rPr lang="en-US" sz="1200" noProof="0" dirty="0"/>
              <a:t> 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45713305-22F6-4A2A-9532-0736D6FE4C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086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no Text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cxnSp>
        <p:nvCxnSpPr>
          <p:cNvPr id="15" name="Gerade Verbindung 6">
            <a:extLst>
              <a:ext uri="{FF2B5EF4-FFF2-40B4-BE49-F238E27FC236}">
                <a16:creationId xmlns:a16="http://schemas.microsoft.com/office/drawing/2014/main" id="{DA453981-87FB-421E-9703-AE01D8F2DD69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1304925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359C7016-B608-4629-B00D-426D47E0866C}"/>
              </a:ext>
            </a:extLst>
          </p:cNvPr>
          <p:cNvSpPr/>
          <p:nvPr userDrawn="1"/>
        </p:nvSpPr>
        <p:spPr>
          <a:xfrm>
            <a:off x="12308461" y="1304925"/>
            <a:ext cx="1769323" cy="32537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This slide is only to </a:t>
            </a:r>
            <a:br>
              <a:rPr lang="en-US" sz="1200" noProof="0" dirty="0"/>
            </a:br>
            <a:r>
              <a:rPr lang="en-US" sz="1200" noProof="0" dirty="0"/>
              <a:t>be used for imagery that requires black background.</a:t>
            </a:r>
            <a:br>
              <a:rPr lang="en-US" sz="1200" noProof="0" dirty="0"/>
            </a:br>
            <a:r>
              <a:rPr lang="en-US" sz="1200" noProof="0" dirty="0"/>
              <a:t> 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sp>
        <p:nvSpPr>
          <p:cNvPr id="25" name="Textfeld 28">
            <a:extLst>
              <a:ext uri="{FF2B5EF4-FFF2-40B4-BE49-F238E27FC236}">
                <a16:creationId xmlns:a16="http://schemas.microsoft.com/office/drawing/2014/main" id="{834492C6-F069-4259-87EE-EA2A907EBB4A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26" name="Datumsplatzhalter 3">
            <a:extLst>
              <a:ext uri="{FF2B5EF4-FFF2-40B4-BE49-F238E27FC236}">
                <a16:creationId xmlns:a16="http://schemas.microsoft.com/office/drawing/2014/main" id="{B9D2F716-1041-44B5-B871-030499A15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8A45382D-5EC9-4BB4-AAA8-1B2AEA6DE74D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7" name="Foliennummernplatzhalter 5">
            <a:extLst>
              <a:ext uri="{FF2B5EF4-FFF2-40B4-BE49-F238E27FC236}">
                <a16:creationId xmlns:a16="http://schemas.microsoft.com/office/drawing/2014/main" id="{CE202962-AEB9-442D-85E6-98ACE0269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5C33D529-3C0A-408F-9A72-4186EA584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9" name="Datumsplatzhalter 3">
            <a:extLst>
              <a:ext uri="{FF2B5EF4-FFF2-40B4-BE49-F238E27FC236}">
                <a16:creationId xmlns:a16="http://schemas.microsoft.com/office/drawing/2014/main" id="{7811D833-6C06-457B-AD0E-717893327AC2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solidFill>
                  <a:schemeClr val="bg1"/>
                </a:solidFill>
                <a:latin typeface="+mj-lt"/>
              </a:rPr>
              <a:t>|</a:t>
            </a:r>
          </a:p>
        </p:txBody>
      </p:sp>
      <p:sp>
        <p:nvSpPr>
          <p:cNvPr id="30" name="Datumsplatzhalter 3">
            <a:extLst>
              <a:ext uri="{FF2B5EF4-FFF2-40B4-BE49-F238E27FC236}">
                <a16:creationId xmlns:a16="http://schemas.microsoft.com/office/drawing/2014/main" id="{FB60A36F-5DF9-460D-BF03-AEE3F645519E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solidFill>
                  <a:schemeClr val="bg1"/>
                </a:solidFill>
                <a:latin typeface="+mj-lt"/>
              </a:rPr>
              <a:t>|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A4329016-1FE1-41E3-82F9-18C1ED598C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3096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oodbye 01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9" name="Gerade Verbindung 11">
            <a:extLst>
              <a:ext uri="{FF2B5EF4-FFF2-40B4-BE49-F238E27FC236}">
                <a16:creationId xmlns:a16="http://schemas.microsoft.com/office/drawing/2014/main" id="{0CD2360C-18FB-4D90-9299-12A728A5ED7B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5267694"/>
            <a:ext cx="720000" cy="0"/>
          </a:xfrm>
          <a:prstGeom prst="line">
            <a:avLst/>
          </a:prstGeom>
          <a:ln w="19050">
            <a:solidFill>
              <a:srgbClr val="FF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elplatzhalter 1">
            <a:extLst>
              <a:ext uri="{FF2B5EF4-FFF2-40B4-BE49-F238E27FC236}">
                <a16:creationId xmlns:a16="http://schemas.microsoft.com/office/drawing/2014/main" id="{CC5338A9-1A14-4795-BBAF-14C3AD190D15}"/>
              </a:ext>
            </a:extLst>
          </p:cNvPr>
          <p:cNvSpPr txBox="1">
            <a:spLocks/>
          </p:cNvSpPr>
          <p:nvPr userDrawn="1"/>
        </p:nvSpPr>
        <p:spPr>
          <a:xfrm>
            <a:off x="515937" y="4464082"/>
            <a:ext cx="9420226" cy="584775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3800" b="1" kern="120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E6F5425-A90A-454E-99B2-EFA9868ED2B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939" y="5347252"/>
            <a:ext cx="5400674" cy="854063"/>
          </a:xfrm>
        </p:spPr>
        <p:txBody>
          <a:bodyPr anchor="b"/>
          <a:lstStyle>
            <a:lvl1pPr marL="0" indent="0">
              <a:spcAft>
                <a:spcPts val="0"/>
              </a:spcAft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Speakers</a:t>
            </a:r>
          </a:p>
          <a:p>
            <a:pPr lvl="0"/>
            <a:r>
              <a:rPr lang="en-US" dirty="0"/>
              <a:t>and Date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8C573B5-C3D5-43F5-BB35-3B6F19F032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489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oodbye 02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F1C48DE-801B-4C5D-B178-9BA6268208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51338" y="2115861"/>
            <a:ext cx="3482975" cy="1859661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B3439615-19F1-4EAD-9ECC-EAAB19486A6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63678" y="4260385"/>
            <a:ext cx="2664644" cy="4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005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01 – Media">
    <p:bg>
      <p:bgPr>
        <a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A699E8-21FF-4230-B1F1-D99E5C8470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85000">
                <a:schemeClr val="tx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apez 1">
            <a:extLst>
              <a:ext uri="{FF2B5EF4-FFF2-40B4-BE49-F238E27FC236}">
                <a16:creationId xmlns:a16="http://schemas.microsoft.com/office/drawing/2014/main" id="{ADF36839-229D-447B-A790-C06F9C14D6BB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Titelplatzhalter 1">
            <a:extLst>
              <a:ext uri="{FF2B5EF4-FFF2-40B4-BE49-F238E27FC236}">
                <a16:creationId xmlns:a16="http://schemas.microsoft.com/office/drawing/2014/main" id="{20A58A07-2311-4F71-AD70-7274D1B8F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60009"/>
            <a:ext cx="9420225" cy="1169551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Presentation title with </a:t>
            </a:r>
            <a:br>
              <a:rPr lang="en-US" noProof="0" dirty="0"/>
            </a:br>
            <a:r>
              <a:rPr lang="en-US" noProof="0" dirty="0"/>
              <a:t>a maximum of approx. 80 characters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9A1EC5E9-2C10-404D-99DA-106663C99D6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5939" y="1592263"/>
            <a:ext cx="9420224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200"/>
              </a:lnSpc>
              <a:spcAft>
                <a:spcPts val="0"/>
              </a:spcAft>
              <a:buNone/>
              <a:defRPr sz="12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marL="0" marR="0" lvl="0" indent="0" algn="l" defTabSz="914400" rtl="0" eaLnBrk="1" fontAlgn="t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noProof="0" dirty="0"/>
              <a:t>Click to edit single line subtitle with a maximum of approx. 90 characters</a:t>
            </a:r>
          </a:p>
        </p:txBody>
      </p:sp>
      <p:cxnSp>
        <p:nvCxnSpPr>
          <p:cNvPr id="17" name="Gerade Verbindung 6">
            <a:extLst>
              <a:ext uri="{FF2B5EF4-FFF2-40B4-BE49-F238E27FC236}">
                <a16:creationId xmlns:a16="http://schemas.microsoft.com/office/drawing/2014/main" id="{50CC92C3-2611-4416-944A-CFF4141AED12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9" y="3249613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568499EE-4310-4756-9DA5-E6606FD4E6E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939" y="3608388"/>
            <a:ext cx="5400674" cy="2592928"/>
          </a:xfrm>
        </p:spPr>
        <p:txBody>
          <a:bodyPr anchor="t"/>
          <a:lstStyle>
            <a:lvl1pPr marL="0" indent="0">
              <a:spcAft>
                <a:spcPts val="0"/>
              </a:spcAft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Speakers</a:t>
            </a:r>
          </a:p>
          <a:p>
            <a:pPr lvl="0"/>
            <a:r>
              <a:rPr lang="en-US" dirty="0"/>
              <a:t>and Date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8A2B3A-C4CB-4449-AD56-C6EA373165F0}"/>
              </a:ext>
            </a:extLst>
          </p:cNvPr>
          <p:cNvSpPr/>
          <p:nvPr userDrawn="1"/>
        </p:nvSpPr>
        <p:spPr>
          <a:xfrm>
            <a:off x="12308461" y="1304925"/>
            <a:ext cx="1769323" cy="20944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4E5A75B2-E0E2-4E1C-BCB9-ED5FE98057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6666" y="6611112"/>
            <a:ext cx="11168664" cy="128016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</a:t>
            </a:r>
            <a:r>
              <a:rPr lang="en-US" dirty="0" err="1"/>
              <a:t>itle</a:t>
            </a:r>
            <a:r>
              <a:rPr lang="en-US" dirty="0"/>
              <a:t> Footer</a:t>
            </a: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D7DB3243-B18D-4DE6-8399-D4BD51E064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382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Title 02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1">
            <a:extLst>
              <a:ext uri="{FF2B5EF4-FFF2-40B4-BE49-F238E27FC236}">
                <a16:creationId xmlns:a16="http://schemas.microsoft.com/office/drawing/2014/main" id="{C0CFDD35-FEB3-4238-BABB-34435A3A88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1860009"/>
            <a:ext cx="9420225" cy="1169551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Presentation title with </a:t>
            </a:r>
            <a:br>
              <a:rPr lang="en-US" noProof="0" dirty="0"/>
            </a:br>
            <a:r>
              <a:rPr lang="en-US" noProof="0" dirty="0"/>
              <a:t>a maximum of approx. 80 characters</a:t>
            </a:r>
          </a:p>
        </p:txBody>
      </p:sp>
      <p:sp>
        <p:nvSpPr>
          <p:cNvPr id="2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9" name="Gerade Verbindung 11">
            <a:extLst>
              <a:ext uri="{FF2B5EF4-FFF2-40B4-BE49-F238E27FC236}">
                <a16:creationId xmlns:a16="http://schemas.microsoft.com/office/drawing/2014/main" id="{7F5EADA0-A981-4C81-ABFD-CAA4797CDD43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9" y="3248560"/>
            <a:ext cx="720000" cy="0"/>
          </a:xfrm>
          <a:prstGeom prst="line">
            <a:avLst/>
          </a:prstGeom>
          <a:ln w="19050">
            <a:solidFill>
              <a:srgbClr val="FF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56FA5B47-E27A-414E-9C0A-A04AA322502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5939" y="1592263"/>
            <a:ext cx="9420224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200"/>
              </a:lnSpc>
              <a:spcAft>
                <a:spcPts val="0"/>
              </a:spcAft>
              <a:buNone/>
              <a:defRPr sz="12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90 characters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4E7C2AAF-0523-42AA-B0C4-90A81688EE0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939" y="3608388"/>
            <a:ext cx="5400674" cy="2592928"/>
          </a:xfrm>
        </p:spPr>
        <p:txBody>
          <a:bodyPr anchor="t"/>
          <a:lstStyle>
            <a:lvl1pPr marL="0" indent="0">
              <a:spcAft>
                <a:spcPts val="0"/>
              </a:spcAft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Speakers</a:t>
            </a:r>
          </a:p>
          <a:p>
            <a:pPr lvl="0"/>
            <a:r>
              <a:rPr lang="en-US" dirty="0"/>
              <a:t>and Date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A4120001-E609-40D2-A40B-C7523B13409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6666" y="6611112"/>
            <a:ext cx="11168664" cy="128016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T</a:t>
            </a:r>
            <a:r>
              <a:rPr lang="en-US" dirty="0" err="1"/>
              <a:t>itle</a:t>
            </a:r>
            <a:r>
              <a:rPr lang="en-US" dirty="0"/>
              <a:t> Footer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69B72A8-C22D-459C-A78E-8095466281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508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01 – Me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A699E8-21FF-4230-B1F1-D99E5C8470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2">
                  <a:alpha val="0"/>
                </a:schemeClr>
              </a:gs>
              <a:gs pos="85000">
                <a:schemeClr val="tx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apez 1">
            <a:extLst>
              <a:ext uri="{FF2B5EF4-FFF2-40B4-BE49-F238E27FC236}">
                <a16:creationId xmlns:a16="http://schemas.microsoft.com/office/drawing/2014/main" id="{ADF36839-229D-447B-A790-C06F9C14D6BB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E6CDC680-F6E8-4279-B2DA-09C07617C12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5938" y="3611397"/>
            <a:ext cx="9420224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200"/>
              </a:lnSpc>
              <a:spcAft>
                <a:spcPts val="0"/>
              </a:spcAft>
              <a:buNone/>
              <a:defRPr sz="12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90 characters</a:t>
            </a:r>
          </a:p>
        </p:txBody>
      </p:sp>
      <p:cxnSp>
        <p:nvCxnSpPr>
          <p:cNvPr id="18" name="Gerade Verbindung 11">
            <a:extLst>
              <a:ext uri="{FF2B5EF4-FFF2-40B4-BE49-F238E27FC236}">
                <a16:creationId xmlns:a16="http://schemas.microsoft.com/office/drawing/2014/main" id="{6E618191-0AAC-46F3-AC1D-B766818BD5BD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5267694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elplatzhalter 1">
            <a:extLst>
              <a:ext uri="{FF2B5EF4-FFF2-40B4-BE49-F238E27FC236}">
                <a16:creationId xmlns:a16="http://schemas.microsoft.com/office/drawing/2014/main" id="{67E7FFF9-191B-41BF-AE73-CFCF7D86E4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879143"/>
            <a:ext cx="9420225" cy="1169551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Chapter title with </a:t>
            </a:r>
            <a:br>
              <a:rPr lang="en-US" noProof="0" dirty="0"/>
            </a:br>
            <a:r>
              <a:rPr lang="en-US" noProof="0" dirty="0"/>
              <a:t>a maximum of approx. 80 characters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EF3D8F-E78E-4AD3-8369-5A850D634E69}"/>
              </a:ext>
            </a:extLst>
          </p:cNvPr>
          <p:cNvSpPr/>
          <p:nvPr userDrawn="1"/>
        </p:nvSpPr>
        <p:spPr>
          <a:xfrm>
            <a:off x="12308461" y="1304925"/>
            <a:ext cx="1769323" cy="20944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49929E0-6CBD-4D24-AFC2-FD65347504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88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02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Titelplatzhalter 1">
            <a:extLst>
              <a:ext uri="{FF2B5EF4-FFF2-40B4-BE49-F238E27FC236}">
                <a16:creationId xmlns:a16="http://schemas.microsoft.com/office/drawing/2014/main" id="{D35C8A11-76A9-4F01-B910-84B55C5124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879143"/>
            <a:ext cx="9420225" cy="1169551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Chapter title with </a:t>
            </a:r>
            <a:br>
              <a:rPr lang="en-US" noProof="0" dirty="0"/>
            </a:br>
            <a:r>
              <a:rPr lang="en-US" noProof="0" dirty="0"/>
              <a:t>a maximum of approx. 80 characters</a:t>
            </a:r>
          </a:p>
        </p:txBody>
      </p:sp>
      <p:cxnSp>
        <p:nvCxnSpPr>
          <p:cNvPr id="9" name="Gerade Verbindung 11">
            <a:extLst>
              <a:ext uri="{FF2B5EF4-FFF2-40B4-BE49-F238E27FC236}">
                <a16:creationId xmlns:a16="http://schemas.microsoft.com/office/drawing/2014/main" id="{0CD2360C-18FB-4D90-9299-12A728A5ED7B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5267694"/>
            <a:ext cx="720000" cy="0"/>
          </a:xfrm>
          <a:prstGeom prst="line">
            <a:avLst/>
          </a:prstGeom>
          <a:ln w="19050">
            <a:solidFill>
              <a:srgbClr val="FF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B950451D-54EA-4094-A96F-A3855A90762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5938" y="3611397"/>
            <a:ext cx="9420224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200"/>
              </a:lnSpc>
              <a:spcAft>
                <a:spcPts val="0"/>
              </a:spcAft>
              <a:buNone/>
              <a:defRPr sz="12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90 characters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7523655-14AC-48E9-BD0E-4A4706756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507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03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17FB4996-A242-49FA-AB93-B1AA1A4CE7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879143"/>
            <a:ext cx="9420225" cy="1169551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lnSpc>
                <a:spcPct val="100000"/>
              </a:lnSpc>
              <a:defRPr sz="3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Chapter title with </a:t>
            </a:r>
            <a:br>
              <a:rPr lang="en-US" noProof="0" dirty="0"/>
            </a:br>
            <a:r>
              <a:rPr lang="en-US" noProof="0" dirty="0"/>
              <a:t>a maximum of approx. 80 characters</a:t>
            </a:r>
          </a:p>
        </p:txBody>
      </p: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C0AB52FC-F0B3-0C40-B5B6-59133C3BC237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5267694"/>
            <a:ext cx="720000" cy="0"/>
          </a:xfrm>
          <a:prstGeom prst="line">
            <a:avLst/>
          </a:prstGeom>
          <a:ln w="19050">
            <a:solidFill>
              <a:srgbClr val="FF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E80AD087-5BC9-4E14-A53B-A8F0E2F6B24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448" y="1550589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01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2A8BF6D0-D3E9-4F39-9273-461AB438CA2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20329" y="1652217"/>
            <a:ext cx="841583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 with </a:t>
            </a:r>
            <a:br>
              <a:rPr lang="en-US" noProof="0" dirty="0"/>
            </a:br>
            <a:r>
              <a:rPr lang="en-US" noProof="0" dirty="0"/>
              <a:t>a maximum of approx. 150 characters</a:t>
            </a:r>
          </a:p>
        </p:txBody>
      </p:sp>
      <p:sp>
        <p:nvSpPr>
          <p:cNvPr id="19" name="Textplatzhalter 3">
            <a:extLst>
              <a:ext uri="{FF2B5EF4-FFF2-40B4-BE49-F238E27FC236}">
                <a16:creationId xmlns:a16="http://schemas.microsoft.com/office/drawing/2014/main" id="{246700F4-4AF5-491E-B977-834F113ED8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5938" y="3611397"/>
            <a:ext cx="9420224" cy="161583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200"/>
              </a:lnSpc>
              <a:spcAft>
                <a:spcPts val="0"/>
              </a:spcAft>
              <a:buNone/>
              <a:defRPr sz="12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90 characters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D16D745-B616-4C2E-A9AF-C5FDE3DF37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893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 04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itelplatzhalter 1">
            <a:extLst>
              <a:ext uri="{FF2B5EF4-FFF2-40B4-BE49-F238E27FC236}">
                <a16:creationId xmlns:a16="http://schemas.microsoft.com/office/drawing/2014/main" id="{083C9AF5-A775-4DB3-9D17-DD55F5FB9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452282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B2966871-E7D2-425C-AA54-B2B53472915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939" y="2243510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D7F7B41D-5EBA-471A-A788-D09483504B5D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3251572"/>
            <a:ext cx="7200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23129755-E7D5-4C74-A222-67CBE698549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5938" y="3608388"/>
            <a:ext cx="9420225" cy="259292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1320B1D-514C-4A78-A9C4-87B4F7B6B7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594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verview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platzhalter 1">
            <a:extLst>
              <a:ext uri="{FF2B5EF4-FFF2-40B4-BE49-F238E27FC236}">
                <a16:creationId xmlns:a16="http://schemas.microsoft.com/office/drawing/2014/main" id="{84858144-D962-4CA7-BEBE-A9333F4929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452282"/>
            <a:ext cx="9420223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36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3545AB9A-F186-4699-94B0-FC0674BFC92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15939" y="2243510"/>
            <a:ext cx="9420222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cxnSp>
        <p:nvCxnSpPr>
          <p:cNvPr id="55" name="Gerade Verbindung 6">
            <a:extLst>
              <a:ext uri="{FF2B5EF4-FFF2-40B4-BE49-F238E27FC236}">
                <a16:creationId xmlns:a16="http://schemas.microsoft.com/office/drawing/2014/main" id="{01D879D4-E807-45F0-A7C4-5BA0B34D2C3C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3251572"/>
            <a:ext cx="7200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uppierung 37">
            <a:extLst>
              <a:ext uri="{FF2B5EF4-FFF2-40B4-BE49-F238E27FC236}">
                <a16:creationId xmlns:a16="http://schemas.microsoft.com/office/drawing/2014/main" id="{341FE4B8-8584-4D0A-A1E7-7F594822B58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15936" y="3661517"/>
            <a:ext cx="438820" cy="438820"/>
            <a:chOff x="517458" y="4201169"/>
            <a:chExt cx="576064" cy="576064"/>
          </a:xfrm>
        </p:grpSpPr>
        <p:cxnSp>
          <p:nvCxnSpPr>
            <p:cNvPr id="38" name="Gerade Verbindung 38">
              <a:extLst>
                <a:ext uri="{FF2B5EF4-FFF2-40B4-BE49-F238E27FC236}">
                  <a16:creationId xmlns:a16="http://schemas.microsoft.com/office/drawing/2014/main" id="{A4A31CEA-99BC-4F9B-9E75-AB5F5A4FBA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5490" y="4201169"/>
              <a:ext cx="0" cy="5760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39">
              <a:extLst>
                <a:ext uri="{FF2B5EF4-FFF2-40B4-BE49-F238E27FC236}">
                  <a16:creationId xmlns:a16="http://schemas.microsoft.com/office/drawing/2014/main" id="{5D0E132B-F829-48D6-B4BA-B2F94A274665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05490" y="4201169"/>
              <a:ext cx="0" cy="5760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9F988DE9-192E-4819-B06E-066646E52A32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1037613" y="4131829"/>
            <a:ext cx="2962885" cy="2068946"/>
          </a:xfrm>
        </p:spPr>
        <p:txBody>
          <a:bodyPr tIns="18288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2" name="Textplatzhalter 4">
            <a:extLst>
              <a:ext uri="{FF2B5EF4-FFF2-40B4-BE49-F238E27FC236}">
                <a16:creationId xmlns:a16="http://schemas.microsoft.com/office/drawing/2014/main" id="{B2A1D3F3-13D4-4F97-970B-E704AD8BE86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37615" y="3609542"/>
            <a:ext cx="2962884" cy="52228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b="1" i="0" cap="all" spc="100" baseline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defRPr>
            </a:lvl1pPr>
            <a:lvl2pPr marL="288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2pPr>
            <a:lvl3pPr marL="576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3pPr>
            <a:lvl4pPr marL="864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4pPr>
            <a:lvl5pPr marL="1152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5pPr>
          </a:lstStyle>
          <a:p>
            <a:pPr lvl="0"/>
            <a:r>
              <a:rPr lang="en-US" noProof="0" dirty="0"/>
              <a:t>Click</a:t>
            </a:r>
            <a:r>
              <a:rPr lang="en-US" dirty="0"/>
              <a:t> to edit Master text 40 characters </a:t>
            </a:r>
          </a:p>
        </p:txBody>
      </p:sp>
      <p:grpSp>
        <p:nvGrpSpPr>
          <p:cNvPr id="43" name="Gruppierung 37">
            <a:extLst>
              <a:ext uri="{FF2B5EF4-FFF2-40B4-BE49-F238E27FC236}">
                <a16:creationId xmlns:a16="http://schemas.microsoft.com/office/drawing/2014/main" id="{1C10DA41-6375-45D0-BBCD-18E1CDE1E32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46505" y="3661517"/>
            <a:ext cx="438820" cy="438820"/>
            <a:chOff x="517458" y="4201169"/>
            <a:chExt cx="576064" cy="576064"/>
          </a:xfrm>
        </p:grpSpPr>
        <p:cxnSp>
          <p:nvCxnSpPr>
            <p:cNvPr id="44" name="Gerade Verbindung 38">
              <a:extLst>
                <a:ext uri="{FF2B5EF4-FFF2-40B4-BE49-F238E27FC236}">
                  <a16:creationId xmlns:a16="http://schemas.microsoft.com/office/drawing/2014/main" id="{F4B747E4-8973-46A2-B6C6-DA178A23E7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5490" y="4201169"/>
              <a:ext cx="0" cy="5760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 Verbindung 39">
              <a:extLst>
                <a:ext uri="{FF2B5EF4-FFF2-40B4-BE49-F238E27FC236}">
                  <a16:creationId xmlns:a16="http://schemas.microsoft.com/office/drawing/2014/main" id="{15C28522-9944-4EB2-A9A0-5576E4402D4F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05490" y="4201169"/>
              <a:ext cx="0" cy="5760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Content Placeholder 4">
            <a:extLst>
              <a:ext uri="{FF2B5EF4-FFF2-40B4-BE49-F238E27FC236}">
                <a16:creationId xmlns:a16="http://schemas.microsoft.com/office/drawing/2014/main" id="{EBC98EB4-448F-41DF-9338-DF44FD454E0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4868182" y="4131829"/>
            <a:ext cx="2962885" cy="2068946"/>
          </a:xfrm>
        </p:spPr>
        <p:txBody>
          <a:bodyPr tIns="18288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7" name="Textplatzhalter 4">
            <a:extLst>
              <a:ext uri="{FF2B5EF4-FFF2-40B4-BE49-F238E27FC236}">
                <a16:creationId xmlns:a16="http://schemas.microsoft.com/office/drawing/2014/main" id="{1D7B2627-E1D1-4422-A2B3-0035B76AD00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868184" y="3609542"/>
            <a:ext cx="2962884" cy="52228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b="1" i="0" cap="all" spc="100" baseline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defRPr>
            </a:lvl1pPr>
            <a:lvl2pPr marL="288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2pPr>
            <a:lvl3pPr marL="576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3pPr>
            <a:lvl4pPr marL="864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4pPr>
            <a:lvl5pPr marL="1152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5pPr>
          </a:lstStyle>
          <a:p>
            <a:pPr lvl="0"/>
            <a:r>
              <a:rPr lang="en-US" noProof="0" dirty="0"/>
              <a:t>Click</a:t>
            </a:r>
            <a:r>
              <a:rPr lang="en-US" dirty="0"/>
              <a:t> to edit Master text 40 characters </a:t>
            </a:r>
          </a:p>
        </p:txBody>
      </p:sp>
      <p:grpSp>
        <p:nvGrpSpPr>
          <p:cNvPr id="49" name="Gruppierung 37">
            <a:extLst>
              <a:ext uri="{FF2B5EF4-FFF2-40B4-BE49-F238E27FC236}">
                <a16:creationId xmlns:a16="http://schemas.microsoft.com/office/drawing/2014/main" id="{825E945F-A756-402D-8877-D47F2B1AB9B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91501" y="3661517"/>
            <a:ext cx="438820" cy="438820"/>
            <a:chOff x="517458" y="4201169"/>
            <a:chExt cx="576064" cy="576064"/>
          </a:xfrm>
        </p:grpSpPr>
        <p:cxnSp>
          <p:nvCxnSpPr>
            <p:cNvPr id="50" name="Gerade Verbindung 38">
              <a:extLst>
                <a:ext uri="{FF2B5EF4-FFF2-40B4-BE49-F238E27FC236}">
                  <a16:creationId xmlns:a16="http://schemas.microsoft.com/office/drawing/2014/main" id="{41FC26F7-560E-4006-8EA5-97254885F9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5490" y="4201169"/>
              <a:ext cx="0" cy="5760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39">
              <a:extLst>
                <a:ext uri="{FF2B5EF4-FFF2-40B4-BE49-F238E27FC236}">
                  <a16:creationId xmlns:a16="http://schemas.microsoft.com/office/drawing/2014/main" id="{0F054E1F-4786-4CC8-ABC5-BDB2D90D4AA6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05490" y="4201169"/>
              <a:ext cx="0" cy="576064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Content Placeholder 4">
            <a:extLst>
              <a:ext uri="{FF2B5EF4-FFF2-40B4-BE49-F238E27FC236}">
                <a16:creationId xmlns:a16="http://schemas.microsoft.com/office/drawing/2014/main" id="{3F0B5A58-FE9A-4C61-8120-14ACC47FC5C5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8713178" y="4131829"/>
            <a:ext cx="2962885" cy="2068946"/>
          </a:xfrm>
        </p:spPr>
        <p:txBody>
          <a:bodyPr tIns="18288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3" name="Textplatzhalter 4">
            <a:extLst>
              <a:ext uri="{FF2B5EF4-FFF2-40B4-BE49-F238E27FC236}">
                <a16:creationId xmlns:a16="http://schemas.microsoft.com/office/drawing/2014/main" id="{748B971A-75A4-47F7-8556-EAD7FA7BC4E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713180" y="3609542"/>
            <a:ext cx="2962884" cy="522287"/>
          </a:xfrm>
        </p:spPr>
        <p:txBody>
          <a:bodyPr lIns="0" tIns="0" rIns="0" bIns="0" anchor="t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b="1" i="0" cap="all" spc="100" baseline="0">
                <a:solidFill>
                  <a:schemeClr val="bg1"/>
                </a:solidFill>
                <a:latin typeface="+mj-lt"/>
                <a:ea typeface="Roboto" charset="0"/>
                <a:cs typeface="Roboto" charset="0"/>
              </a:defRPr>
            </a:lvl1pPr>
            <a:lvl2pPr marL="288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2pPr>
            <a:lvl3pPr marL="576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3pPr>
            <a:lvl4pPr marL="864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4pPr>
            <a:lvl5pPr marL="1152000" indent="0">
              <a:buNone/>
              <a:defRPr b="0" i="0">
                <a:solidFill>
                  <a:schemeClr val="accent2"/>
                </a:solidFill>
                <a:latin typeface="Roboto Medium" charset="0"/>
                <a:ea typeface="Roboto Medium" charset="0"/>
                <a:cs typeface="Roboto Medium" charset="0"/>
              </a:defRPr>
            </a:lvl5pPr>
          </a:lstStyle>
          <a:p>
            <a:pPr lvl="0"/>
            <a:r>
              <a:rPr lang="en-US" noProof="0" dirty="0"/>
              <a:t>Click</a:t>
            </a:r>
            <a:r>
              <a:rPr lang="en-US" dirty="0"/>
              <a:t> to edit Master text 40 characters 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DD1DAF32-4FB1-4406-B55D-D06A52ABAC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324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28">
            <a:extLst>
              <a:ext uri="{FF2B5EF4-FFF2-40B4-BE49-F238E27FC236}">
                <a16:creationId xmlns:a16="http://schemas.microsoft.com/office/drawing/2014/main" id="{14B60836-9087-4AD6-9086-550A4A54CF90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Speaker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15939" y="2110121"/>
            <a:ext cx="1655063" cy="1656437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3DACC045-3FDC-4008-925A-E3984F1E873B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B0B5D3E9-39DE-48AB-BEB8-46A01F6FC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  <p:sp>
        <p:nvSpPr>
          <p:cNvPr id="35" name="Datumsplatzhalter 3">
            <a:extLst>
              <a:ext uri="{FF2B5EF4-FFF2-40B4-BE49-F238E27FC236}">
                <a16:creationId xmlns:a16="http://schemas.microsoft.com/office/drawing/2014/main" id="{59EC7D28-177E-4734-A34E-453116A47B54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6" name="Datumsplatzhalter 3">
            <a:extLst>
              <a:ext uri="{FF2B5EF4-FFF2-40B4-BE49-F238E27FC236}">
                <a16:creationId xmlns:a16="http://schemas.microsoft.com/office/drawing/2014/main" id="{A17D453C-7BFB-402F-8F5E-D8F923A121AF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0C06816A-2C2A-4EE3-B111-9F24E0DBF18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043517" y="3252250"/>
            <a:ext cx="4142232" cy="2948525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4EC038A3-ABF3-4A85-898C-78E58B7C8FA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3043517" y="2633934"/>
            <a:ext cx="863254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Speaker subtitle with a maximum of </a:t>
            </a:r>
            <a:br>
              <a:rPr lang="en-US" dirty="0"/>
            </a:br>
            <a:r>
              <a:rPr lang="en-US" dirty="0"/>
              <a:t>approx. 140 characters in maximum two lines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6E27D23D-2F60-448E-9C9F-ED028A57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1839" y="2718930"/>
            <a:ext cx="355235" cy="438820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3801F0B3-DA41-4A84-ABAB-471E9240B15A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533831" y="3252250"/>
            <a:ext cx="4142232" cy="2948525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456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aker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28">
            <a:extLst>
              <a:ext uri="{FF2B5EF4-FFF2-40B4-BE49-F238E27FC236}">
                <a16:creationId xmlns:a16="http://schemas.microsoft.com/office/drawing/2014/main" id="{14B60836-9087-4AD6-9086-550A4A54CF90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Speaker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37617" y="1592263"/>
            <a:ext cx="1655063" cy="1656437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F6C3A3CD-543C-45FF-94A6-621FE66A2FDB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B0B5D3E9-39DE-48AB-BEB8-46A01F6FC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5" name="Datumsplatzhalter 3">
            <a:extLst>
              <a:ext uri="{FF2B5EF4-FFF2-40B4-BE49-F238E27FC236}">
                <a16:creationId xmlns:a16="http://schemas.microsoft.com/office/drawing/2014/main" id="{59EC7D28-177E-4734-A34E-453116A47B54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6" name="Datumsplatzhalter 3">
            <a:extLst>
              <a:ext uri="{FF2B5EF4-FFF2-40B4-BE49-F238E27FC236}">
                <a16:creationId xmlns:a16="http://schemas.microsoft.com/office/drawing/2014/main" id="{A17D453C-7BFB-402F-8F5E-D8F923A121AF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0C06816A-2C2A-4EE3-B111-9F24E0DBF18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037617" y="4226704"/>
            <a:ext cx="4878996" cy="1974071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4EC038A3-ABF3-4A85-898C-78E58B7C8FA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1037617" y="3608388"/>
            <a:ext cx="487899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Speaker subtitle with a maximum of approx. 75 characters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6E27D23D-2F60-448E-9C9F-ED028A57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939" y="3693384"/>
            <a:ext cx="355235" cy="438820"/>
          </a:xfrm>
          <a:prstGeom prst="rect">
            <a:avLst/>
          </a:prstGeom>
        </p:spPr>
      </p:pic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2A3E1AD-99F5-4236-904C-0B0D0E290F12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797067" y="1593176"/>
            <a:ext cx="1655063" cy="1656437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47FBE273-80AF-4BA7-8B64-A0C36DDCC6F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797067" y="4227617"/>
            <a:ext cx="4878996" cy="1974071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AC010EE5-600C-47CC-B2F6-C413785A833B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6797067" y="3609301"/>
            <a:ext cx="487899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Speaker subtitle with a maximum of approx. 75 characters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E4B47471-19AD-4255-9D13-280630652D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5389" y="3694297"/>
            <a:ext cx="355235" cy="43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61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9861BF8B-4157-B14F-9EDA-FB548DFEF0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448" y="1550589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01</a:t>
            </a:r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20329" y="1655064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23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448" y="2583523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02</a:t>
            </a:r>
          </a:p>
        </p:txBody>
      </p:sp>
      <p:sp>
        <p:nvSpPr>
          <p:cNvPr id="24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20329" y="2688336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25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1448" y="3616457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329" y="3721608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1448" y="4649390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04</a:t>
            </a:r>
          </a:p>
        </p:txBody>
      </p: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20329" y="4754880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78782" y="1550589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05</a:t>
            </a:r>
          </a:p>
        </p:txBody>
      </p:sp>
      <p:sp>
        <p:nvSpPr>
          <p:cNvPr id="32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77663" y="1655064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Agenda topic</a:t>
            </a:r>
            <a:br>
              <a:rPr lang="en-US" noProof="0"/>
            </a:br>
            <a:r>
              <a:rPr lang="en-US" noProof="0"/>
              <a:t>in maximum two lines</a:t>
            </a:r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78782" y="2583522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06</a:t>
            </a:r>
          </a:p>
        </p:txBody>
      </p:sp>
      <p:sp>
        <p:nvSpPr>
          <p:cNvPr id="34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77663" y="2688336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78782" y="3616456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07</a:t>
            </a:r>
          </a:p>
        </p:txBody>
      </p:sp>
      <p:sp>
        <p:nvSpPr>
          <p:cNvPr id="36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7663" y="3721608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Agenda topic</a:t>
            </a:r>
            <a:br>
              <a:rPr lang="en-US" noProof="0"/>
            </a:br>
            <a:r>
              <a:rPr lang="en-US" noProof="0"/>
              <a:t>in maximum two lines</a:t>
            </a:r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78782" y="4649390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08</a:t>
            </a:r>
          </a:p>
        </p:txBody>
      </p:sp>
      <p:sp>
        <p:nvSpPr>
          <p:cNvPr id="38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77663" y="4754880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Agenda topic</a:t>
            </a:r>
            <a:br>
              <a:rPr lang="en-US" noProof="0"/>
            </a:br>
            <a:r>
              <a:rPr lang="en-US" noProof="0"/>
              <a:t>in maximum two lines</a:t>
            </a:r>
          </a:p>
        </p:txBody>
      </p:sp>
      <p:sp>
        <p:nvSpPr>
          <p:cNvPr id="45" name="Titelplatzhalter 1">
            <a:extLst>
              <a:ext uri="{FF2B5EF4-FFF2-40B4-BE49-F238E27FC236}">
                <a16:creationId xmlns:a16="http://schemas.microsoft.com/office/drawing/2014/main" id="{6453F368-6889-417C-A338-273551D75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Agenda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40" name="Trapez 1">
            <a:extLst>
              <a:ext uri="{FF2B5EF4-FFF2-40B4-BE49-F238E27FC236}">
                <a16:creationId xmlns:a16="http://schemas.microsoft.com/office/drawing/2014/main" id="{4CA92086-2279-4836-A409-C8853CE32F5D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Textfeld 28">
            <a:extLst>
              <a:ext uri="{FF2B5EF4-FFF2-40B4-BE49-F238E27FC236}">
                <a16:creationId xmlns:a16="http://schemas.microsoft.com/office/drawing/2014/main" id="{E01D0FDA-A8B8-4B33-9943-A66439AB1A0A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51" name="Datumsplatzhalter 3">
            <a:extLst>
              <a:ext uri="{FF2B5EF4-FFF2-40B4-BE49-F238E27FC236}">
                <a16:creationId xmlns:a16="http://schemas.microsoft.com/office/drawing/2014/main" id="{F1F50024-E250-4528-9B3E-830619280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9EAE1FB9-F7B0-4674-AE67-DB768C0CC366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52" name="Foliennummernplatzhalter 5">
            <a:extLst>
              <a:ext uri="{FF2B5EF4-FFF2-40B4-BE49-F238E27FC236}">
                <a16:creationId xmlns:a16="http://schemas.microsoft.com/office/drawing/2014/main" id="{DB161058-320D-4627-92E7-24BC18DE8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179A0E7C-5782-4AA1-8B8C-183CA96F00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54" name="Datumsplatzhalter 3">
            <a:extLst>
              <a:ext uri="{FF2B5EF4-FFF2-40B4-BE49-F238E27FC236}">
                <a16:creationId xmlns:a16="http://schemas.microsoft.com/office/drawing/2014/main" id="{A920734A-5576-4CD0-90FD-9013F695CD4D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55" name="Datumsplatzhalter 3">
            <a:extLst>
              <a:ext uri="{FF2B5EF4-FFF2-40B4-BE49-F238E27FC236}">
                <a16:creationId xmlns:a16="http://schemas.microsoft.com/office/drawing/2014/main" id="{6102B49E-6BE9-435C-A17C-52326E1A7372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2357822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6" name="Textfeld 28">
            <a:extLst>
              <a:ext uri="{FF2B5EF4-FFF2-40B4-BE49-F238E27FC236}">
                <a16:creationId xmlns:a16="http://schemas.microsoft.com/office/drawing/2014/main" id="{5BDAF4E6-6D68-44C5-BABA-E376DEA65436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</a:t>
            </a:r>
            <a:r>
              <a:rPr lang="de-DE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2021</a:t>
            </a:r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 Bruker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EC394D-0BE0-47C1-B088-32253B16C9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11160124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4D561DC7-9D7E-42B5-AABC-F2E4DE6D0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45DFB67C-9E9C-4FA3-8695-6573ACA3FAB4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8D179A22-84DE-48B9-A6F3-2FD253802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F42DD11-34F0-4F17-9686-91A711540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19" name="Datumsplatzhalter 3">
            <a:extLst>
              <a:ext uri="{FF2B5EF4-FFF2-40B4-BE49-F238E27FC236}">
                <a16:creationId xmlns:a16="http://schemas.microsoft.com/office/drawing/2014/main" id="{2118FAC5-CBCA-4A0D-9F92-EE7E9554AB85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8A58CA00-3E74-40A0-8C85-A260E9F56618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1943754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Subtitl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6" name="Textfeld 28">
            <a:extLst>
              <a:ext uri="{FF2B5EF4-FFF2-40B4-BE49-F238E27FC236}">
                <a16:creationId xmlns:a16="http://schemas.microsoft.com/office/drawing/2014/main" id="{5BDAF4E6-6D68-44C5-BABA-E376DEA65436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</a:t>
            </a:r>
            <a:r>
              <a:rPr lang="de-DE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2021</a:t>
            </a:r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 Bruker</a:t>
            </a:r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FAB3B0C1-BC1E-4425-A8E8-E02CE9650E7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11160126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86EF8F62-05CB-4821-BA3D-ECB4331436A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1116012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 with a maximum of </a:t>
            </a:r>
            <a:br>
              <a:rPr lang="en-US" dirty="0"/>
            </a:br>
            <a:r>
              <a:rPr lang="en-US" dirty="0"/>
              <a:t>approx. 180 characters in maximum two lines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0A7EE14C-A228-4D08-9CC1-5215F60B28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E1F14A76-2479-4E82-BC49-7099AB6D76A6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9" name="Foliennummernplatzhalter 5">
            <a:extLst>
              <a:ext uri="{FF2B5EF4-FFF2-40B4-BE49-F238E27FC236}">
                <a16:creationId xmlns:a16="http://schemas.microsoft.com/office/drawing/2014/main" id="{981180F7-7F67-4206-8EB1-F8B4CEC6A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D17D85AB-0A09-4C1E-AE65-000984187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30447930-985B-42F5-8EBA-31CDCCEB4BED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CF4C4462-42F3-4C88-93CB-9497E71C49D0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6330099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with 2 Picture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28">
            <a:extLst>
              <a:ext uri="{FF2B5EF4-FFF2-40B4-BE49-F238E27FC236}">
                <a16:creationId xmlns:a16="http://schemas.microsoft.com/office/drawing/2014/main" id="{14B60836-9087-4AD6-9086-550A4A54CF90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4FD2095E-3337-4057-92A2-4038248C47C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5133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6CFFD13-1B37-41A9-BE04-A2910FF3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2E75CFE9-E682-4C1E-A285-DE8FDDF8A8AA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448B5CB-B336-414C-A94E-75235416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F23ED1C9-2EE4-46F5-BCA2-AF314D53BE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0" name="Datumsplatzhalter 3">
            <a:extLst>
              <a:ext uri="{FF2B5EF4-FFF2-40B4-BE49-F238E27FC236}">
                <a16:creationId xmlns:a16="http://schemas.microsoft.com/office/drawing/2014/main" id="{1AA06B32-FCD2-40CE-8221-CEF1B23AB660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1" name="Datumsplatzhalter 3">
            <a:extLst>
              <a:ext uri="{FF2B5EF4-FFF2-40B4-BE49-F238E27FC236}">
                <a16:creationId xmlns:a16="http://schemas.microsoft.com/office/drawing/2014/main" id="{444F65B9-AE8C-4FBE-A3D0-3CFF89296FA5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B2F07E81-ECF0-4E16-88FB-297045B7B9F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19308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34797F4-61C6-455C-8BFA-5E6860B1A70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34975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43DFB8B9-75ED-4BF5-841E-476EBF9E91D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19150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216578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Subtitle with 2 Picture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28">
            <a:extLst>
              <a:ext uri="{FF2B5EF4-FFF2-40B4-BE49-F238E27FC236}">
                <a16:creationId xmlns:a16="http://schemas.microsoft.com/office/drawing/2014/main" id="{14B60836-9087-4AD6-9086-550A4A54CF90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5133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6CFFD13-1B37-41A9-BE04-A2910FF3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CDE2A318-580A-4993-AEDE-24F78AFD5D2E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448B5CB-B336-414C-A94E-75235416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F23ED1C9-2EE4-46F5-BCA2-AF314D53BE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0" name="Datumsplatzhalter 3">
            <a:extLst>
              <a:ext uri="{FF2B5EF4-FFF2-40B4-BE49-F238E27FC236}">
                <a16:creationId xmlns:a16="http://schemas.microsoft.com/office/drawing/2014/main" id="{1AA06B32-FCD2-40CE-8221-CEF1B23AB660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1" name="Datumsplatzhalter 3">
            <a:extLst>
              <a:ext uri="{FF2B5EF4-FFF2-40B4-BE49-F238E27FC236}">
                <a16:creationId xmlns:a16="http://schemas.microsoft.com/office/drawing/2014/main" id="{444F65B9-AE8C-4FBE-A3D0-3CFF89296FA5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B2F07E81-ECF0-4E16-88FB-297045B7B9F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19308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Content Placeholder 4">
            <a:extLst>
              <a:ext uri="{FF2B5EF4-FFF2-40B4-BE49-F238E27FC236}">
                <a16:creationId xmlns:a16="http://schemas.microsoft.com/office/drawing/2014/main" id="{6BD93726-3E24-4580-9BEB-0708247BF81F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34975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5FEE4DCA-1CE9-470E-8174-92DF0733542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36DC3936-F27D-4557-85C1-4F9068DA0D2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6FA18B0C-A64B-4CBC-83A4-F3DCB136BA3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19150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45566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9" name="Textfeld 28">
            <a:extLst>
              <a:ext uri="{FF2B5EF4-FFF2-40B4-BE49-F238E27FC236}">
                <a16:creationId xmlns:a16="http://schemas.microsoft.com/office/drawing/2014/main" id="{6AEF0B51-B741-4884-9983-2E7006666111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8F98064D-C32C-4F31-BAF5-1CBA61FAAF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B514A78F-6924-46AF-8451-9B19941C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97CC203-263E-46E4-B789-B61174FD8DE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5400674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867C890C-CB2B-4D56-A272-AFEA038C4BE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75387" y="1592263"/>
            <a:ext cx="5400674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FFE68E16-69C3-42B3-BDA8-FCB13EC96B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B5000C8E-754C-4950-BEE8-0519853D3A1F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1" name="Foliennummernplatzhalter 5">
            <a:extLst>
              <a:ext uri="{FF2B5EF4-FFF2-40B4-BE49-F238E27FC236}">
                <a16:creationId xmlns:a16="http://schemas.microsoft.com/office/drawing/2014/main" id="{AFAC85DC-3FC5-4730-9E59-4BBF19863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6CF4C7C-7D59-4D8E-A7DC-730B7AA4AC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3" name="Datumsplatzhalter 3">
            <a:extLst>
              <a:ext uri="{FF2B5EF4-FFF2-40B4-BE49-F238E27FC236}">
                <a16:creationId xmlns:a16="http://schemas.microsoft.com/office/drawing/2014/main" id="{7795F99D-F649-4965-BDE0-19E6369227E5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4" name="Datumsplatzhalter 3">
            <a:extLst>
              <a:ext uri="{FF2B5EF4-FFF2-40B4-BE49-F238E27FC236}">
                <a16:creationId xmlns:a16="http://schemas.microsoft.com/office/drawing/2014/main" id="{1F986398-37E5-4F4D-AB8D-BB56203194A3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1457912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Subtitl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9" name="Textfeld 28">
            <a:extLst>
              <a:ext uri="{FF2B5EF4-FFF2-40B4-BE49-F238E27FC236}">
                <a16:creationId xmlns:a16="http://schemas.microsoft.com/office/drawing/2014/main" id="{6AEF0B51-B741-4884-9983-2E7006666111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8F98064D-C32C-4F31-BAF5-1CBA61FAAF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B514A78F-6924-46AF-8451-9B19941C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14FF92A-CD10-4D53-A4D8-849C0FFB3C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825822CF-894C-4C7D-BD20-E2540F08D343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C911D53B-8D1C-4C9F-8302-0088BAA90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115D0268-3A78-4097-8CAB-E36F670CA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5" name="Datumsplatzhalter 3">
            <a:extLst>
              <a:ext uri="{FF2B5EF4-FFF2-40B4-BE49-F238E27FC236}">
                <a16:creationId xmlns:a16="http://schemas.microsoft.com/office/drawing/2014/main" id="{965A05BB-B789-450B-8E0A-15CB063D3597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6" name="Datumsplatzhalter 3">
            <a:extLst>
              <a:ext uri="{FF2B5EF4-FFF2-40B4-BE49-F238E27FC236}">
                <a16:creationId xmlns:a16="http://schemas.microsoft.com/office/drawing/2014/main" id="{F43ABC35-DA4E-4962-9FCF-31DFEADC4CAA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E7641CFF-1399-4824-8361-1A4BBC13BA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5400676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5246392C-F663-4C85-8724-BD5D5BBC25C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540067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 with a maximum </a:t>
            </a:r>
            <a:br>
              <a:rPr lang="en-US" dirty="0"/>
            </a:br>
            <a:r>
              <a:rPr lang="en-US" dirty="0"/>
              <a:t>of approx. 85 characters in maximum two lines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9387579F-A838-43E4-A418-77EF95CD6077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275386" y="2210577"/>
            <a:ext cx="5400676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626D4B07-0CED-4747-A69E-9C954836E78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75386" y="1592261"/>
            <a:ext cx="540067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 with a maximum </a:t>
            </a:r>
            <a:br>
              <a:rPr lang="en-US" dirty="0"/>
            </a:br>
            <a:r>
              <a:rPr lang="en-US" dirty="0"/>
              <a:t>of approx. 85 characters in maximum two lines</a:t>
            </a:r>
          </a:p>
        </p:txBody>
      </p:sp>
    </p:spTree>
    <p:extLst>
      <p:ext uri="{BB962C8B-B14F-4D97-AF65-F5344CB8AC3E}">
        <p14:creationId xmlns:p14="http://schemas.microsoft.com/office/powerpoint/2010/main" val="35535057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with 4 Picture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28">
            <a:extLst>
              <a:ext uri="{FF2B5EF4-FFF2-40B4-BE49-F238E27FC236}">
                <a16:creationId xmlns:a16="http://schemas.microsoft.com/office/drawing/2014/main" id="{14B60836-9087-4AD6-9086-550A4A54CF90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4FD2095E-3337-4057-92A2-4038248C47C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780B78DF-AC7B-4E21-91DC-B666F3412B78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9751" y="1593176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91501" y="1592263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54CF7607-A69A-42CC-8FB6-F3F389ECFCF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018127" y="1592262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0C60D125-6C5F-45A5-AB23-80B7F0EBF5E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91501" y="3429001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61E7E8B5-1594-4B87-87B7-0790A528C81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018127" y="3429000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6CFFD13-1B37-41A9-BE04-A2910FF3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FA327DB1-75CA-4531-92C9-DBCA1342043B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448B5CB-B336-414C-A94E-75235416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F23ED1C9-2EE4-46F5-BCA2-AF314D53BE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0" name="Datumsplatzhalter 3">
            <a:extLst>
              <a:ext uri="{FF2B5EF4-FFF2-40B4-BE49-F238E27FC236}">
                <a16:creationId xmlns:a16="http://schemas.microsoft.com/office/drawing/2014/main" id="{1AA06B32-FCD2-40CE-8221-CEF1B23AB660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1" name="Datumsplatzhalter 3">
            <a:extLst>
              <a:ext uri="{FF2B5EF4-FFF2-40B4-BE49-F238E27FC236}">
                <a16:creationId xmlns:a16="http://schemas.microsoft.com/office/drawing/2014/main" id="{444F65B9-AE8C-4FBE-A3D0-3CFF89296FA5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064134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Subtitle with 4 Picture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2" name="Textfeld 28">
            <a:extLst>
              <a:ext uri="{FF2B5EF4-FFF2-40B4-BE49-F238E27FC236}">
                <a16:creationId xmlns:a16="http://schemas.microsoft.com/office/drawing/2014/main" id="{14B60836-9087-4AD6-9086-550A4A54CF90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91501" y="1592263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54CF7607-A69A-42CC-8FB6-F3F389ECFCF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018127" y="1592262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0C60D125-6C5F-45A5-AB23-80B7F0EBF5E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91501" y="3429001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61E7E8B5-1594-4B87-87B7-0790A528C81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018127" y="3429000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E0AFF429-20FA-4561-9DCD-2109AF67A0A2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Footer Placeholder 4">
            <a:extLst>
              <a:ext uri="{FF2B5EF4-FFF2-40B4-BE49-F238E27FC236}">
                <a16:creationId xmlns:a16="http://schemas.microsoft.com/office/drawing/2014/main" id="{B0B5D3E9-39DE-48AB-BEB8-46A01F6FC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5" name="Datumsplatzhalter 3">
            <a:extLst>
              <a:ext uri="{FF2B5EF4-FFF2-40B4-BE49-F238E27FC236}">
                <a16:creationId xmlns:a16="http://schemas.microsoft.com/office/drawing/2014/main" id="{59EC7D28-177E-4734-A34E-453116A47B54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6" name="Datumsplatzhalter 3">
            <a:extLst>
              <a:ext uri="{FF2B5EF4-FFF2-40B4-BE49-F238E27FC236}">
                <a16:creationId xmlns:a16="http://schemas.microsoft.com/office/drawing/2014/main" id="{A17D453C-7BFB-402F-8F5E-D8F923A121AF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F7EA93E6-187B-46EE-9CF1-36A08A2BFB0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E2DF69DD-51F9-415A-929E-790824554E8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0C06816A-2C2A-4EE3-B111-9F24E0DBF18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353718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4EC038A3-ABF3-4A85-898C-78E58B7C8FA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353718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</p:spTree>
    <p:extLst>
      <p:ext uri="{BB962C8B-B14F-4D97-AF65-F5344CB8AC3E}">
        <p14:creationId xmlns:p14="http://schemas.microsoft.com/office/powerpoint/2010/main" val="27904402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3" name="Textfeld 28">
            <a:extLst>
              <a:ext uri="{FF2B5EF4-FFF2-40B4-BE49-F238E27FC236}">
                <a16:creationId xmlns:a16="http://schemas.microsoft.com/office/drawing/2014/main" id="{85B3252C-7552-451C-81A1-5E9817CC15A8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D105A2D9-E0AC-42BF-93B5-6687691703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5981B8C9-BF31-443D-9E06-96DBDC343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26BFA9D4-2BD0-46B0-8E5E-DF00963BB6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AC67EFC9-BEC1-4E7B-8D22-F1F48A908A84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9751" y="1593176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E63A0A42-E5F2-459E-85C1-B52C0FC24F3A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8191501" y="1592263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Datumsplatzhalter 3">
            <a:extLst>
              <a:ext uri="{FF2B5EF4-FFF2-40B4-BE49-F238E27FC236}">
                <a16:creationId xmlns:a16="http://schemas.microsoft.com/office/drawing/2014/main" id="{3CEDD52D-C433-46B5-9F79-BE189CAB5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CC6AD66C-B481-44B5-A990-D122E0A76024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8" name="Foliennummernplatzhalter 5">
            <a:extLst>
              <a:ext uri="{FF2B5EF4-FFF2-40B4-BE49-F238E27FC236}">
                <a16:creationId xmlns:a16="http://schemas.microsoft.com/office/drawing/2014/main" id="{E838735C-6296-4394-A5E9-274AE0A5B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D71BD509-4E91-4647-9BC2-47CE1987E5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0" name="Datumsplatzhalter 3">
            <a:extLst>
              <a:ext uri="{FF2B5EF4-FFF2-40B4-BE49-F238E27FC236}">
                <a16:creationId xmlns:a16="http://schemas.microsoft.com/office/drawing/2014/main" id="{CCF1AD21-730B-4B0B-92E6-D81BE7171A1F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1" name="Datumsplatzhalter 3">
            <a:extLst>
              <a:ext uri="{FF2B5EF4-FFF2-40B4-BE49-F238E27FC236}">
                <a16:creationId xmlns:a16="http://schemas.microsoft.com/office/drawing/2014/main" id="{6088C73C-C6E1-49F4-BEDB-41AB9338C428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8309631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 Subtitl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3" name="Textfeld 28">
            <a:extLst>
              <a:ext uri="{FF2B5EF4-FFF2-40B4-BE49-F238E27FC236}">
                <a16:creationId xmlns:a16="http://schemas.microsoft.com/office/drawing/2014/main" id="{85B3252C-7552-451C-81A1-5E9817CC15A8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D105A2D9-E0AC-42BF-93B5-6687691703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5981B8C9-BF31-443D-9E06-96DBDC343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8" name="Datumsplatzhalter 3">
            <a:extLst>
              <a:ext uri="{FF2B5EF4-FFF2-40B4-BE49-F238E27FC236}">
                <a16:creationId xmlns:a16="http://schemas.microsoft.com/office/drawing/2014/main" id="{022BA883-F7ED-4E70-BE2A-1C8E19873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E7A532B0-AC75-4C84-87D2-81135E722F90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9" name="Foliennummernplatzhalter 5">
            <a:extLst>
              <a:ext uri="{FF2B5EF4-FFF2-40B4-BE49-F238E27FC236}">
                <a16:creationId xmlns:a16="http://schemas.microsoft.com/office/drawing/2014/main" id="{B9DAF27E-EAEB-4344-87CA-A26845AD2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F519E3E7-1F34-4C63-AC06-49593C7D20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31" name="Datumsplatzhalter 3">
            <a:extLst>
              <a:ext uri="{FF2B5EF4-FFF2-40B4-BE49-F238E27FC236}">
                <a16:creationId xmlns:a16="http://schemas.microsoft.com/office/drawing/2014/main" id="{6F881489-C272-4A3D-82D0-9D3C3FA73ACE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121ABFCE-43DB-4418-9492-C2AFFADBF6A5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0A531E8D-AAAA-44F1-AB22-0280D2B594E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4" name="Content Placeholder 4">
            <a:extLst>
              <a:ext uri="{FF2B5EF4-FFF2-40B4-BE49-F238E27FC236}">
                <a16:creationId xmlns:a16="http://schemas.microsoft.com/office/drawing/2014/main" id="{CF03CB5C-0957-4957-BCE5-D0AD281875FB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35" name="Content Placeholder 4">
            <a:extLst>
              <a:ext uri="{FF2B5EF4-FFF2-40B4-BE49-F238E27FC236}">
                <a16:creationId xmlns:a16="http://schemas.microsoft.com/office/drawing/2014/main" id="{DC2A7C17-1B17-494D-9D81-4ECC23E2BD6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353718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8D182E3F-FE99-4975-90C5-CE952B2B4FF5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353718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2AD84AD3-82F4-47D2-9534-A4B9D61C3C6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8191498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26F3DC3C-8FE9-4862-B9C1-8C59ABF11B8D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8191498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</p:spTree>
    <p:extLst>
      <p:ext uri="{BB962C8B-B14F-4D97-AF65-F5344CB8AC3E}">
        <p14:creationId xmlns:p14="http://schemas.microsoft.com/office/powerpoint/2010/main" val="6860444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no Text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6" name="Textfeld 28">
            <a:extLst>
              <a:ext uri="{FF2B5EF4-FFF2-40B4-BE49-F238E27FC236}">
                <a16:creationId xmlns:a16="http://schemas.microsoft.com/office/drawing/2014/main" id="{5BDAF4E6-6D68-44C5-BABA-E376DEA65436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</a:t>
            </a:r>
            <a:r>
              <a:rPr lang="de-DE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2021</a:t>
            </a:r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 Bruker</a:t>
            </a:r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4D561DC7-9D7E-42B5-AABC-F2E4DE6D0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8F7BE0F7-A9A3-4F1C-A0B9-3A8DB21B6724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8D179A22-84DE-48B9-A6F3-2FD253802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F42DD11-34F0-4F17-9686-91A711540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19" name="Datumsplatzhalter 3">
            <a:extLst>
              <a:ext uri="{FF2B5EF4-FFF2-40B4-BE49-F238E27FC236}">
                <a16:creationId xmlns:a16="http://schemas.microsoft.com/office/drawing/2014/main" id="{2118FAC5-CBCA-4A0D-9F92-EE7E9554AB85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8A58CA00-3E74-40A0-8C85-A260E9F56618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3C86B-09E1-45CD-A235-D61267B0CC5D}"/>
              </a:ext>
            </a:extLst>
          </p:cNvPr>
          <p:cNvSpPr/>
          <p:nvPr userDrawn="1"/>
        </p:nvSpPr>
        <p:spPr>
          <a:xfrm>
            <a:off x="12308461" y="1304925"/>
            <a:ext cx="1769323" cy="20944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</p:spTree>
    <p:extLst>
      <p:ext uri="{BB962C8B-B14F-4D97-AF65-F5344CB8AC3E}">
        <p14:creationId xmlns:p14="http://schemas.microsoft.com/office/powerpoint/2010/main" val="33806606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no Text Blue Foot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rapez 1">
            <a:extLst>
              <a:ext uri="{FF2B5EF4-FFF2-40B4-BE49-F238E27FC236}">
                <a16:creationId xmlns:a16="http://schemas.microsoft.com/office/drawing/2014/main" id="{702D2414-EDFB-4B60-9115-4618C72EE35C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3" name="Textfeld 28">
            <a:extLst>
              <a:ext uri="{FF2B5EF4-FFF2-40B4-BE49-F238E27FC236}">
                <a16:creationId xmlns:a16="http://schemas.microsoft.com/office/drawing/2014/main" id="{660279B7-ECF1-45D6-8134-5A75A64E79BB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cxnSp>
        <p:nvCxnSpPr>
          <p:cNvPr id="15" name="Gerade Verbindung 6">
            <a:extLst>
              <a:ext uri="{FF2B5EF4-FFF2-40B4-BE49-F238E27FC236}">
                <a16:creationId xmlns:a16="http://schemas.microsoft.com/office/drawing/2014/main" id="{DA453981-87FB-421E-9703-AE01D8F2DD69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1304925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EF300AF9-2D5B-443D-ADC2-B36E25FEA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1C4F05CF-AD7A-41B5-AAC6-898F451AD258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60F0E331-1AA0-4313-B25D-2D7207DDD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44D1384A-3EAD-46C2-9750-B933EF217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00205ED7-F0FC-466F-885F-0AB65F75AD7A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538E62FB-AA5B-4FC3-A9A1-6E6347DA23FF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CCB6EF-E5E4-43F7-A127-3BA90BF76853}"/>
              </a:ext>
            </a:extLst>
          </p:cNvPr>
          <p:cNvSpPr/>
          <p:nvPr userDrawn="1"/>
        </p:nvSpPr>
        <p:spPr>
          <a:xfrm>
            <a:off x="12308461" y="1304925"/>
            <a:ext cx="1769323" cy="2810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This slide is only to </a:t>
            </a:r>
            <a:br>
              <a:rPr lang="en-US" sz="1200" noProof="0" dirty="0"/>
            </a:br>
            <a:r>
              <a:rPr lang="en-US" sz="1200" noProof="0" dirty="0"/>
              <a:t>be used for imagery.</a:t>
            </a:r>
            <a:br>
              <a:rPr lang="en-US" sz="1200" noProof="0" dirty="0"/>
            </a:br>
            <a:r>
              <a:rPr lang="en-US" sz="1200" noProof="0" dirty="0"/>
              <a:t> 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EB24DC06-2A69-4D98-ADE5-A8E0BCF246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52632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no Text Black Foo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rapez 1">
            <a:extLst>
              <a:ext uri="{FF2B5EF4-FFF2-40B4-BE49-F238E27FC236}">
                <a16:creationId xmlns:a16="http://schemas.microsoft.com/office/drawing/2014/main" id="{702D2414-EDFB-4B60-9115-4618C72EE35C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3" name="Textfeld 28">
            <a:extLst>
              <a:ext uri="{FF2B5EF4-FFF2-40B4-BE49-F238E27FC236}">
                <a16:creationId xmlns:a16="http://schemas.microsoft.com/office/drawing/2014/main" id="{660279B7-ECF1-45D6-8134-5A75A64E79BB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cxnSp>
        <p:nvCxnSpPr>
          <p:cNvPr id="15" name="Gerade Verbindung 6">
            <a:extLst>
              <a:ext uri="{FF2B5EF4-FFF2-40B4-BE49-F238E27FC236}">
                <a16:creationId xmlns:a16="http://schemas.microsoft.com/office/drawing/2014/main" id="{DA453981-87FB-421E-9703-AE01D8F2DD69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1304925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EF300AF9-2D5B-443D-ADC2-B36E25FEA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7E879F50-FA2E-4AFA-98D1-27244B794096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60F0E331-1AA0-4313-B25D-2D7207DDD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44D1384A-3EAD-46C2-9750-B933EF217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00205ED7-F0FC-466F-885F-0AB65F75AD7A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538E62FB-AA5B-4FC3-A9A1-6E6347DA23FF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495D4D-D1E5-4BC6-8BD2-3421270A8D18}"/>
              </a:ext>
            </a:extLst>
          </p:cNvPr>
          <p:cNvSpPr/>
          <p:nvPr userDrawn="1"/>
        </p:nvSpPr>
        <p:spPr>
          <a:xfrm>
            <a:off x="12308461" y="1304925"/>
            <a:ext cx="1769323" cy="32537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This slide is only to </a:t>
            </a:r>
            <a:br>
              <a:rPr lang="en-US" sz="1200" noProof="0" dirty="0"/>
            </a:br>
            <a:r>
              <a:rPr lang="en-US" sz="1200" noProof="0" dirty="0"/>
              <a:t>be used for imagery that requires black background.</a:t>
            </a:r>
            <a:br>
              <a:rPr lang="en-US" sz="1200" noProof="0" dirty="0"/>
            </a:br>
            <a:r>
              <a:rPr lang="en-US" sz="1200" noProof="0" dirty="0"/>
              <a:t> 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6DCBEE33-BB8E-4D82-BC27-51D7CF50F3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189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Speaker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15939" y="2110121"/>
            <a:ext cx="1655063" cy="1656437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DD535F61-FBF1-438F-B48E-48D2FBE04BCB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0C06816A-2C2A-4EE3-B111-9F24E0DBF18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043517" y="3252250"/>
            <a:ext cx="4142232" cy="2948525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4EC038A3-ABF3-4A85-898C-78E58B7C8FA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3043517" y="2633934"/>
            <a:ext cx="863254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Speaker subtitle with a maximum of </a:t>
            </a:r>
            <a:br>
              <a:rPr lang="en-US" dirty="0"/>
            </a:br>
            <a:r>
              <a:rPr lang="en-US" dirty="0"/>
              <a:t>approx. 140 characters in maximum two lines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6E27D23D-2F60-448E-9C9F-ED028A57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1839" y="2718930"/>
            <a:ext cx="355235" cy="438820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3801F0B3-DA41-4A84-ABAB-471E9240B15A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533831" y="3252250"/>
            <a:ext cx="4142232" cy="2948525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41DE48E-C3ED-46D7-98B8-17A65622D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23377246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eaker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Speaker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37617" y="1592263"/>
            <a:ext cx="1655063" cy="1656437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7CC09350-D891-4023-9935-F93A1DF5B4DA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0C06816A-2C2A-4EE3-B111-9F24E0DBF18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037617" y="4226704"/>
            <a:ext cx="4878996" cy="1974071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4EC038A3-ABF3-4A85-898C-78E58B7C8FA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1037617" y="3608388"/>
            <a:ext cx="487899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Speaker subtitle with a maximum of approx. 75 characters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6E27D23D-2F60-448E-9C9F-ED028A571E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939" y="3693384"/>
            <a:ext cx="355235" cy="438820"/>
          </a:xfrm>
          <a:prstGeom prst="rect">
            <a:avLst/>
          </a:prstGeom>
        </p:spPr>
      </p:pic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2A3E1AD-99F5-4236-904C-0B0D0E290F12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797067" y="1593176"/>
            <a:ext cx="1655063" cy="1656437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47FBE273-80AF-4BA7-8B64-A0C36DDCC6F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797067" y="4227617"/>
            <a:ext cx="4878996" cy="1974071"/>
          </a:xfrm>
        </p:spPr>
        <p:txBody>
          <a:bodyPr tIns="182880" numCol="1" spcCol="35661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AC010EE5-600C-47CC-B2F6-C413785A833B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6797067" y="3609301"/>
            <a:ext cx="487899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Speaker subtitle with a maximum of approx. 75 characters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E4B47471-19AD-4255-9D13-280630652D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5389" y="3694297"/>
            <a:ext cx="355235" cy="438820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6685E2E-3779-4C2D-B919-26C827E789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12752463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Speaker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XRM application report for </a:t>
            </a:r>
            <a:r>
              <a:rPr lang="en-US" noProof="0" dirty="0" err="1"/>
              <a:t>xxxx</a:t>
            </a:r>
            <a:endParaRPr lang="en-US" noProof="0" dirty="0"/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838033"/>
            <a:ext cx="9420225" cy="332399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Your Contacts at Bruker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6797067" y="3703822"/>
            <a:ext cx="1440000" cy="1440380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to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7CC09350-D891-4023-9935-F93A1DF5B4DA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2A3E1AD-99F5-4236-904C-0B0D0E290F12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797067" y="1593177"/>
            <a:ext cx="1440000" cy="1440380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 i="1"/>
            </a:lvl1pPr>
          </a:lstStyle>
          <a:p>
            <a:r>
              <a:rPr lang="de-DE" dirty="0"/>
              <a:t>Click </a:t>
            </a:r>
            <a:r>
              <a:rPr lang="de-DE" dirty="0" err="1"/>
              <a:t>icon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photo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47FBE273-80AF-4BA7-8B64-A0C36DDCC6F5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8514649" y="2210581"/>
            <a:ext cx="3651858" cy="1066020"/>
          </a:xfrm>
        </p:spPr>
        <p:txBody>
          <a:bodyPr tIns="182880" numCol="1" spcCol="356616"/>
          <a:lstStyle>
            <a:lvl1pPr>
              <a:defRPr sz="1100"/>
            </a:lvl1pPr>
            <a:lvl2pPr>
              <a:defRPr sz="1400"/>
            </a:lvl2pPr>
          </a:lstStyle>
          <a:p>
            <a:pPr lvl="0"/>
            <a:r>
              <a:rPr lang="en-US" dirty="0"/>
              <a:t>Function</a:t>
            </a:r>
          </a:p>
          <a:p>
            <a:pPr lvl="0"/>
            <a:r>
              <a:rPr lang="en-US" dirty="0"/>
              <a:t>E-mail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AC010EE5-600C-47CC-B2F6-C413785A833B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514648" y="1592264"/>
            <a:ext cx="3651859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Name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6685E2E-3779-4C2D-B919-26C827E789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247EA12E-F8C7-433E-8B3E-C0EB8AB3C57E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512911" y="4322139"/>
            <a:ext cx="3651858" cy="1066020"/>
          </a:xfrm>
        </p:spPr>
        <p:txBody>
          <a:bodyPr tIns="182880" numCol="1" spcCol="356616"/>
          <a:lstStyle>
            <a:lvl1pPr>
              <a:defRPr sz="1100"/>
            </a:lvl1pPr>
            <a:lvl2pPr>
              <a:defRPr sz="1400"/>
            </a:lvl2pPr>
          </a:lstStyle>
          <a:p>
            <a:pPr lvl="0"/>
            <a:r>
              <a:rPr lang="en-US" dirty="0"/>
              <a:t>Function</a:t>
            </a:r>
          </a:p>
          <a:p>
            <a:pPr lvl="0"/>
            <a:r>
              <a:rPr lang="en-US" dirty="0"/>
              <a:t>E-mail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6AF01F32-0549-49AE-A71C-945E2EE0CD54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8512910" y="3703822"/>
            <a:ext cx="3651859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6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Name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D4884DDC-7AF8-422D-AD10-3E68FC330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515939" y="1592635"/>
            <a:ext cx="5400674" cy="460814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</a:lstStyle>
          <a:p>
            <a:pPr lvl="0"/>
            <a:r>
              <a:rPr lang="en-US" dirty="0"/>
              <a:t>Dear </a:t>
            </a:r>
            <a:r>
              <a:rPr lang="en-US" dirty="0" err="1"/>
              <a:t>xxxx</a:t>
            </a:r>
            <a:r>
              <a:rPr lang="en-US" dirty="0"/>
              <a:t>,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Thank you for considering Bruker as a supplier and for allowing us to prove our ability to solve your analytical challenges. We have tailored a solution based on the SKYSCAN </a:t>
            </a:r>
            <a:r>
              <a:rPr lang="en-US" dirty="0" err="1"/>
              <a:t>xxxx</a:t>
            </a:r>
            <a:r>
              <a:rPr lang="en-US" dirty="0"/>
              <a:t> platform answering your key issues and matching your priorities.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This report aims at demonstrating on selected samples the analytical performances of our solution and explaining in a clear and concise manner the benefits in adopting it.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For any analytical or commercial questions, feel free to contact us at your convenience.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With our best regards,</a:t>
            </a:r>
          </a:p>
        </p:txBody>
      </p:sp>
    </p:spTree>
    <p:extLst>
      <p:ext uri="{BB962C8B-B14F-4D97-AF65-F5344CB8AC3E}">
        <p14:creationId xmlns:p14="http://schemas.microsoft.com/office/powerpoint/2010/main" val="18092751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9861BF8B-4157-B14F-9EDA-FB548DFEF0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448" y="1550589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01</a:t>
            </a:r>
          </a:p>
        </p:txBody>
      </p:sp>
      <p:sp>
        <p:nvSpPr>
          <p:cNvPr id="16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20329" y="1655064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23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448" y="2583523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02</a:t>
            </a:r>
          </a:p>
        </p:txBody>
      </p:sp>
      <p:sp>
        <p:nvSpPr>
          <p:cNvPr id="24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20329" y="2688336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25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1448" y="3616457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03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329" y="3721608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27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1448" y="4649390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04</a:t>
            </a:r>
          </a:p>
        </p:txBody>
      </p:sp>
      <p:sp>
        <p:nvSpPr>
          <p:cNvPr id="28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20329" y="4754880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78782" y="1550589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05</a:t>
            </a:r>
          </a:p>
        </p:txBody>
      </p:sp>
      <p:sp>
        <p:nvSpPr>
          <p:cNvPr id="32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77663" y="1655064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Agenda topic</a:t>
            </a:r>
            <a:br>
              <a:rPr lang="en-US" noProof="0"/>
            </a:br>
            <a:r>
              <a:rPr lang="en-US" noProof="0"/>
              <a:t>in maximum two lines</a:t>
            </a:r>
          </a:p>
        </p:txBody>
      </p:sp>
      <p:sp>
        <p:nvSpPr>
          <p:cNvPr id="33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78782" y="2583522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06</a:t>
            </a:r>
          </a:p>
        </p:txBody>
      </p:sp>
      <p:sp>
        <p:nvSpPr>
          <p:cNvPr id="34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277663" y="2688336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Agenda topic</a:t>
            </a:r>
            <a:br>
              <a:rPr lang="en-US" noProof="0" dirty="0"/>
            </a:br>
            <a:r>
              <a:rPr lang="en-US" noProof="0" dirty="0"/>
              <a:t>in maximum two lines</a:t>
            </a:r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78782" y="3616456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07</a:t>
            </a:r>
          </a:p>
        </p:txBody>
      </p:sp>
      <p:sp>
        <p:nvSpPr>
          <p:cNvPr id="36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277663" y="3721608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Agenda topic</a:t>
            </a:r>
            <a:br>
              <a:rPr lang="en-US" noProof="0"/>
            </a:br>
            <a:r>
              <a:rPr lang="en-US" noProof="0"/>
              <a:t>in maximum two lines</a:t>
            </a:r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96523DEB-3E9A-AC42-8151-CB559BC86B3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78782" y="4649390"/>
            <a:ext cx="883204" cy="644487"/>
          </a:xfrm>
          <a:noFill/>
        </p:spPr>
        <p:txBody>
          <a:bodyPr wrap="none" lIns="0" tIns="0" rIns="0" bIns="0">
            <a:noAutofit/>
          </a:bodyPr>
          <a:lstStyle>
            <a:lvl1pPr marL="0" indent="0" fontAlgn="t">
              <a:lnSpc>
                <a:spcPts val="6000"/>
              </a:lnSpc>
              <a:spcAft>
                <a:spcPts val="0"/>
              </a:spcAft>
              <a:buNone/>
              <a:defRPr sz="6000" b="0" i="0" cap="all" spc="100" baseline="0">
                <a:solidFill>
                  <a:srgbClr val="FF9300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08</a:t>
            </a:r>
          </a:p>
        </p:txBody>
      </p:sp>
      <p:sp>
        <p:nvSpPr>
          <p:cNvPr id="38" name="Textplatzhalter 3">
            <a:extLst>
              <a:ext uri="{FF2B5EF4-FFF2-40B4-BE49-F238E27FC236}">
                <a16:creationId xmlns:a16="http://schemas.microsoft.com/office/drawing/2014/main" id="{89124A6F-2670-B84E-BD6D-E4E3F96D879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77663" y="4754880"/>
            <a:ext cx="4396284" cy="564257"/>
          </a:xfrm>
          <a:noFill/>
        </p:spPr>
        <p:txBody>
          <a:bodyPr wrap="square" lIns="0" tIns="0" rIns="0" bIns="0" anchor="b">
            <a:spAutoFit/>
          </a:bodyPr>
          <a:lstStyle>
            <a:lvl1pPr marL="0" indent="0" fontAlgn="t">
              <a:lnSpc>
                <a:spcPts val="2160"/>
              </a:lnSpc>
              <a:spcAft>
                <a:spcPts val="0"/>
              </a:spcAft>
              <a:buNone/>
              <a:defRPr sz="1800" b="0" i="0" cap="none" spc="0" baseline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Agenda topic</a:t>
            </a:r>
            <a:br>
              <a:rPr lang="en-US" noProof="0"/>
            </a:br>
            <a:r>
              <a:rPr lang="en-US" noProof="0"/>
              <a:t>in maximum two lines</a:t>
            </a:r>
          </a:p>
        </p:txBody>
      </p:sp>
      <p:sp>
        <p:nvSpPr>
          <p:cNvPr id="45" name="Titelplatzhalter 1">
            <a:extLst>
              <a:ext uri="{FF2B5EF4-FFF2-40B4-BE49-F238E27FC236}">
                <a16:creationId xmlns:a16="http://schemas.microsoft.com/office/drawing/2014/main" id="{6453F368-6889-417C-A338-273551D756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Agenda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1" name="Datumsplatzhalter 3">
            <a:extLst>
              <a:ext uri="{FF2B5EF4-FFF2-40B4-BE49-F238E27FC236}">
                <a16:creationId xmlns:a16="http://schemas.microsoft.com/office/drawing/2014/main" id="{F1F50024-E250-4528-9B3E-830619280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B972D748-BF10-4CEE-8E2A-63B8CDFDD609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52" name="Foliennummernplatzhalter 5">
            <a:extLst>
              <a:ext uri="{FF2B5EF4-FFF2-40B4-BE49-F238E27FC236}">
                <a16:creationId xmlns:a16="http://schemas.microsoft.com/office/drawing/2014/main" id="{DB161058-320D-4627-92E7-24BC18DE8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4312A6B9-7992-4591-AF7A-FFBD4095F1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35625069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EC394D-0BE0-47C1-B088-32253B16C9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11160124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4D561DC7-9D7E-42B5-AABC-F2E4DE6D0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0CF5697B-B0EB-4845-8295-6BF47520DD0F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8D179A22-84DE-48B9-A6F3-2FD253802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191CD9B-E345-4880-8C3C-9BB6E4F6B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23113032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FAB3B0C1-BC1E-4425-A8E8-E02CE9650E7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11160126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86EF8F62-05CB-4821-BA3D-ECB4331436A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1116012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 with a maximum of </a:t>
            </a:r>
            <a:br>
              <a:rPr lang="en-US" dirty="0"/>
            </a:br>
            <a:r>
              <a:rPr lang="en-US" dirty="0"/>
              <a:t>approx. 180 characters in maximum two lines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0A7EE14C-A228-4D08-9CC1-5215F60B28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B148F506-8EF4-4901-8F75-C44043995A77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9" name="Foliennummernplatzhalter 5">
            <a:extLst>
              <a:ext uri="{FF2B5EF4-FFF2-40B4-BE49-F238E27FC236}">
                <a16:creationId xmlns:a16="http://schemas.microsoft.com/office/drawing/2014/main" id="{981180F7-7F67-4206-8EB1-F8B4CEC6A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A6049023-A64B-4C05-9087-EE8607E75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31393092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with 2 Pictur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4FD2095E-3337-4057-92A2-4038248C47C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5133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6CFFD13-1B37-41A9-BE04-A2910FF3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74464D17-3593-432C-93AD-47C11CDDF5CD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448B5CB-B336-414C-A94E-75235416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B2F07E81-ECF0-4E16-88FB-297045B7B9F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19308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34797F4-61C6-455C-8BFA-5E6860B1A708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34975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43DFB8B9-75ED-4BF5-841E-476EBF9E91D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19150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01D1429-53BC-4B38-8AE4-FC90595028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32091074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Subtitle with 2 Pictur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5133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6CFFD13-1B37-41A9-BE04-A2910FF3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09BF986B-9A9A-4F68-8C70-CDDEECB72538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448B5CB-B336-414C-A94E-75235416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B2F07E81-ECF0-4E16-88FB-297045B7B9F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193088" y="1592261"/>
            <a:ext cx="3482975" cy="3485866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Content Placeholder 4">
            <a:extLst>
              <a:ext uri="{FF2B5EF4-FFF2-40B4-BE49-F238E27FC236}">
                <a16:creationId xmlns:a16="http://schemas.microsoft.com/office/drawing/2014/main" id="{6BD93726-3E24-4580-9BEB-0708247BF81F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434975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5FEE4DCA-1CE9-470E-8174-92DF0733542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36DC3936-F27D-4557-85C1-4F9068DA0D2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6FA18B0C-A64B-4CBC-83A4-F3DCB136BA3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8191501" y="5078127"/>
            <a:ext cx="3484562" cy="1122647"/>
          </a:xfrm>
        </p:spPr>
        <p:txBody>
          <a:bodyPr tIns="182880"/>
          <a:lstStyle>
            <a:lvl1pPr marL="0" indent="0">
              <a:buNone/>
              <a:defRPr sz="1400"/>
            </a:lvl1pPr>
            <a:lvl2pPr marL="297216" indent="0">
              <a:buNone/>
              <a:defRPr/>
            </a:lvl2pPr>
            <a:lvl3pPr marL="589824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ADEC642-F5CA-470A-BAE5-5E02C8045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122656403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8F98064D-C32C-4F31-BAF5-1CBA61FAAF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B514A78F-6924-46AF-8451-9B19941C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97CC203-263E-46E4-B789-B61174FD8DE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5400674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867C890C-CB2B-4D56-A272-AFEA038C4BE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75387" y="1592263"/>
            <a:ext cx="5400674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FFE68E16-69C3-42B3-BDA8-FCB13EC96B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F6A75778-F163-4279-B9BA-76739D054989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1" name="Foliennummernplatzhalter 5">
            <a:extLst>
              <a:ext uri="{FF2B5EF4-FFF2-40B4-BE49-F238E27FC236}">
                <a16:creationId xmlns:a16="http://schemas.microsoft.com/office/drawing/2014/main" id="{AFAC85DC-3FC5-4730-9E59-4BBF19863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8DEDCB5-321E-42A0-B1F5-76B3D325F9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28911417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3">
            <a:extLst>
              <a:ext uri="{FF2B5EF4-FFF2-40B4-BE49-F238E27FC236}">
                <a16:creationId xmlns:a16="http://schemas.microsoft.com/office/drawing/2014/main" id="{8F98064D-C32C-4F31-BAF5-1CBA61FAAF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4" name="Titelplatzhalter 1">
            <a:extLst>
              <a:ext uri="{FF2B5EF4-FFF2-40B4-BE49-F238E27FC236}">
                <a16:creationId xmlns:a16="http://schemas.microsoft.com/office/drawing/2014/main" id="{B514A78F-6924-46AF-8451-9B19941C64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14FF92A-CD10-4D53-A4D8-849C0FFB3C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C3B8936F-DEC4-4272-9D20-FA0096AC98CC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C911D53B-8D1C-4C9F-8302-0088BAA90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E7641CFF-1399-4824-8361-1A4BBC13BA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5400676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5246392C-F663-4C85-8724-BD5D5BBC25C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540067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 with a maximum </a:t>
            </a:r>
            <a:br>
              <a:rPr lang="en-US" dirty="0"/>
            </a:br>
            <a:r>
              <a:rPr lang="en-US" dirty="0"/>
              <a:t>of approx. 85 characters in maximum two lines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9387579F-A838-43E4-A418-77EF95CD6077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275386" y="2210577"/>
            <a:ext cx="5400676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626D4B07-0CED-4747-A69E-9C954836E78C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275386" y="1592261"/>
            <a:ext cx="5400676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 with a maximum </a:t>
            </a:r>
            <a:br>
              <a:rPr lang="en-US" dirty="0"/>
            </a:br>
            <a:r>
              <a:rPr lang="en-US" dirty="0"/>
              <a:t>of approx. 85 characters in maximum two lines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136FA94-AE22-484D-ABFB-5A6835422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33112594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with 4 Pictur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4FD2095E-3337-4057-92A2-4038248C47C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780B78DF-AC7B-4E21-91DC-B666F3412B78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9751" y="1593176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91501" y="1592263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54CF7607-A69A-42CC-8FB6-F3F389ECFCF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018127" y="1592262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0C60D125-6C5F-45A5-AB23-80B7F0EBF5E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91501" y="3429001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61E7E8B5-1594-4B87-87B7-0790A528C81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018127" y="3429000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26CFFD13-1B37-41A9-BE04-A2910FF33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22948E02-40F2-4DF5-9554-6E302B55250D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8448B5CB-B336-414C-A94E-752354169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20AC897-6B56-451F-8F05-E9FDF6306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23689169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 Subtitle with 4 Picture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D0720ED-B30A-489C-868F-1E3770C64D2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3E75399A-3469-48C5-8D5D-7958975332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E5C0D93-75D2-470E-BEAC-980E29256F9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91501" y="1592263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54CF7607-A69A-42CC-8FB6-F3F389ECFCF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018127" y="1592262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0C60D125-6C5F-45A5-AB23-80B7F0EBF5E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191501" y="3429001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61E7E8B5-1594-4B87-87B7-0790A528C81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0018127" y="3429000"/>
            <a:ext cx="1655063" cy="1656437"/>
          </a:xfrm>
        </p:spPr>
        <p:txBody>
          <a:bodyPr/>
          <a:lstStyle>
            <a:lvl1pPr marL="0" indent="0">
              <a:buNone/>
              <a:defRPr i="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Datumsplatzhalter 3">
            <a:extLst>
              <a:ext uri="{FF2B5EF4-FFF2-40B4-BE49-F238E27FC236}">
                <a16:creationId xmlns:a16="http://schemas.microsoft.com/office/drawing/2014/main" id="{00795C72-6037-4414-A9AA-8EABFD5EE9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938C6939-A91E-4D40-9A2F-2FFB1009BAB3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33" name="Foliennummernplatzhalter 5">
            <a:extLst>
              <a:ext uri="{FF2B5EF4-FFF2-40B4-BE49-F238E27FC236}">
                <a16:creationId xmlns:a16="http://schemas.microsoft.com/office/drawing/2014/main" id="{26C1FEE9-7E78-4B32-8D5C-41F614B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F7EA93E6-187B-46EE-9CF1-36A08A2BFB0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E2DF69DD-51F9-415A-929E-790824554E8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0C06816A-2C2A-4EE3-B111-9F24E0DBF189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353718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4EC038A3-ABF3-4A85-898C-78E58B7C8FA0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353718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07C41A8-3A60-4C52-8B05-6364675F82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16891252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D105A2D9-E0AC-42BF-93B5-6687691703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5981B8C9-BF31-443D-9E06-96DBDC343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26BFA9D4-2BD0-46B0-8E5E-DF00963BB6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AC67EFC9-BEC1-4E7B-8D22-F1F48A908A84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9751" y="1593176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E63A0A42-E5F2-459E-85C1-B52C0FC24F3A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8191501" y="1592263"/>
            <a:ext cx="3484562" cy="4608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Datumsplatzhalter 3">
            <a:extLst>
              <a:ext uri="{FF2B5EF4-FFF2-40B4-BE49-F238E27FC236}">
                <a16:creationId xmlns:a16="http://schemas.microsoft.com/office/drawing/2014/main" id="{3CEDD52D-C433-46B5-9F79-BE189CAB5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8B0BA748-0A33-424B-B4E7-E1FB0FC2B516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8" name="Foliennummernplatzhalter 5">
            <a:extLst>
              <a:ext uri="{FF2B5EF4-FFF2-40B4-BE49-F238E27FC236}">
                <a16:creationId xmlns:a16="http://schemas.microsoft.com/office/drawing/2014/main" id="{E838735C-6296-4394-A5E9-274AE0A5B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F6000BF-0480-4CDD-92DA-838A37251E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106515770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 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D105A2D9-E0AC-42BF-93B5-6687691703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5" name="Titelplatzhalter 1">
            <a:extLst>
              <a:ext uri="{FF2B5EF4-FFF2-40B4-BE49-F238E27FC236}">
                <a16:creationId xmlns:a16="http://schemas.microsoft.com/office/drawing/2014/main" id="{5981B8C9-BF31-443D-9E06-96DBDC343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28" name="Datumsplatzhalter 3">
            <a:extLst>
              <a:ext uri="{FF2B5EF4-FFF2-40B4-BE49-F238E27FC236}">
                <a16:creationId xmlns:a16="http://schemas.microsoft.com/office/drawing/2014/main" id="{022BA883-F7ED-4E70-BE2A-1C8E19873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05EE4D17-C525-4A30-9A8D-EBE8B5CEE7D8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9" name="Foliennummernplatzhalter 5">
            <a:extLst>
              <a:ext uri="{FF2B5EF4-FFF2-40B4-BE49-F238E27FC236}">
                <a16:creationId xmlns:a16="http://schemas.microsoft.com/office/drawing/2014/main" id="{B9DAF27E-EAEB-4344-87CA-A26845AD2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0A531E8D-AAAA-44F1-AB22-0280D2B594E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7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4" name="Content Placeholder 4">
            <a:extLst>
              <a:ext uri="{FF2B5EF4-FFF2-40B4-BE49-F238E27FC236}">
                <a16:creationId xmlns:a16="http://schemas.microsoft.com/office/drawing/2014/main" id="{CF03CB5C-0957-4957-BCE5-D0AD281875FB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15937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35" name="Content Placeholder 4">
            <a:extLst>
              <a:ext uri="{FF2B5EF4-FFF2-40B4-BE49-F238E27FC236}">
                <a16:creationId xmlns:a16="http://schemas.microsoft.com/office/drawing/2014/main" id="{DC2A7C17-1B17-494D-9D81-4ECC23E2BD6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353718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8D182E3F-FE99-4975-90C5-CE952B2B4FF5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4353718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2AD84AD3-82F4-47D2-9534-A4B9D61C3C6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8191498" y="2210577"/>
            <a:ext cx="3484564" cy="3990198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4">
            <a:extLst>
              <a:ext uri="{FF2B5EF4-FFF2-40B4-BE49-F238E27FC236}">
                <a16:creationId xmlns:a16="http://schemas.microsoft.com/office/drawing/2014/main" id="{26F3DC3C-8FE9-4862-B9C1-8C59ABF11B8D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8191498" y="1592261"/>
            <a:ext cx="3484564" cy="615679"/>
          </a:xfr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000" b="1"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35000"/>
              <a:buFont typeface="Roboto Light" panose="02000000000000000000" pitchFamily="2" charset="0"/>
              <a:buNone/>
              <a:tabLst/>
              <a:defRPr/>
            </a:pPr>
            <a:r>
              <a:rPr lang="en-US" dirty="0"/>
              <a:t>Click to edit Master subtitle</a:t>
            </a:r>
            <a:br>
              <a:rPr lang="en-US" dirty="0"/>
            </a:br>
            <a:r>
              <a:rPr lang="en-US" dirty="0"/>
              <a:t>max. approx. 55 characters 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B269D2B-8970-4036-A19D-057A1E442E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42279090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no Tex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accent2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4D561DC7-9D7E-42B5-AABC-F2E4DE6D0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89423997-5BDB-4DDE-B247-66298082DF96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8D179A22-84DE-48B9-A6F3-2FD2538025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E2F338-2731-4A15-A90F-842E7FD82CCE}"/>
              </a:ext>
            </a:extLst>
          </p:cNvPr>
          <p:cNvSpPr/>
          <p:nvPr userDrawn="1"/>
        </p:nvSpPr>
        <p:spPr>
          <a:xfrm>
            <a:off x="12308461" y="1304925"/>
            <a:ext cx="1769323" cy="20944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737F541-79EA-4A0B-8948-D3B86F09A2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</p:spTree>
    <p:extLst>
      <p:ext uri="{BB962C8B-B14F-4D97-AF65-F5344CB8AC3E}">
        <p14:creationId xmlns:p14="http://schemas.microsoft.com/office/powerpoint/2010/main" val="20350056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no Text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sp>
        <p:nvSpPr>
          <p:cNvPr id="13" name="Textfeld 28">
            <a:extLst>
              <a:ext uri="{FF2B5EF4-FFF2-40B4-BE49-F238E27FC236}">
                <a16:creationId xmlns:a16="http://schemas.microsoft.com/office/drawing/2014/main" id="{660279B7-ECF1-45D6-8134-5A75A64E79BB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cxnSp>
        <p:nvCxnSpPr>
          <p:cNvPr id="15" name="Gerade Verbindung 6">
            <a:extLst>
              <a:ext uri="{FF2B5EF4-FFF2-40B4-BE49-F238E27FC236}">
                <a16:creationId xmlns:a16="http://schemas.microsoft.com/office/drawing/2014/main" id="{DA453981-87FB-421E-9703-AE01D8F2DD69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1304925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EF300AF9-2D5B-443D-ADC2-B36E25FEA0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B88DEDE3-5192-4511-9436-2FAED78F1036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60F0E331-1AA0-4313-B25D-2D7207DDD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44D1384A-3EAD-46C2-9750-B933EF217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0" name="Datumsplatzhalter 3">
            <a:extLst>
              <a:ext uri="{FF2B5EF4-FFF2-40B4-BE49-F238E27FC236}">
                <a16:creationId xmlns:a16="http://schemas.microsoft.com/office/drawing/2014/main" id="{00205ED7-F0FC-466F-885F-0AB65F75AD7A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solidFill>
                  <a:schemeClr val="bg1"/>
                </a:solidFill>
                <a:latin typeface="+mj-lt"/>
              </a:rPr>
              <a:t>|</a:t>
            </a:r>
          </a:p>
        </p:txBody>
      </p:sp>
      <p:sp>
        <p:nvSpPr>
          <p:cNvPr id="21" name="Datumsplatzhalter 3">
            <a:extLst>
              <a:ext uri="{FF2B5EF4-FFF2-40B4-BE49-F238E27FC236}">
                <a16:creationId xmlns:a16="http://schemas.microsoft.com/office/drawing/2014/main" id="{538E62FB-AA5B-4FC3-A9A1-6E6347DA23FF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solidFill>
                  <a:schemeClr val="bg1"/>
                </a:solidFill>
                <a:latin typeface="+mj-lt"/>
              </a:rPr>
              <a:t>|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CD5747-3BE2-46D0-A9D8-4BC5244C4B86}"/>
              </a:ext>
            </a:extLst>
          </p:cNvPr>
          <p:cNvSpPr/>
          <p:nvPr userDrawn="1"/>
        </p:nvSpPr>
        <p:spPr>
          <a:xfrm>
            <a:off x="12308461" y="1304925"/>
            <a:ext cx="1769323" cy="2810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This slide is only to </a:t>
            </a:r>
            <a:br>
              <a:rPr lang="en-US" sz="1200" noProof="0" dirty="0"/>
            </a:br>
            <a:r>
              <a:rPr lang="en-US" sz="1200" noProof="0" dirty="0"/>
              <a:t>be used for imagery.</a:t>
            </a:r>
            <a:br>
              <a:rPr lang="en-US" sz="1200" noProof="0" dirty="0"/>
            </a:br>
            <a:r>
              <a:rPr lang="en-US" sz="1200" noProof="0" dirty="0"/>
              <a:t> 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45713305-22F6-4A2A-9532-0736D6FE4C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0385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no Text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B4FD5F9F-E446-4BF5-A57D-6634A5E8E1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939" y="296863"/>
            <a:ext cx="9420224" cy="134652"/>
          </a:xfrm>
          <a:noFill/>
        </p:spPr>
        <p:txBody>
          <a:bodyPr wrap="square" lIns="0" tIns="0" rIns="0" bIns="0">
            <a:spAutoFit/>
          </a:bodyPr>
          <a:lstStyle>
            <a:lvl1pPr marL="0" indent="0" fontAlgn="t">
              <a:lnSpc>
                <a:spcPts val="1000"/>
              </a:lnSpc>
              <a:spcAft>
                <a:spcPts val="0"/>
              </a:spcAft>
              <a:buNone/>
              <a:defRPr sz="1000" b="1" i="0" cap="all" spc="100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  <a:lvl2pPr marL="1809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2pPr>
            <a:lvl3pPr marL="361950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3pPr>
            <a:lvl4pPr marL="54292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4pPr>
            <a:lvl5pPr marL="714375" indent="0" fontAlgn="t">
              <a:lnSpc>
                <a:spcPts val="1740"/>
              </a:lnSpc>
              <a:spcAft>
                <a:spcPts val="0"/>
              </a:spcAft>
              <a:buNone/>
              <a:defRPr cap="all" spc="-20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noProof="0" dirty="0"/>
              <a:t>Click to edit single line subtitle with a maximum of approx. 100 characters</a:t>
            </a:r>
          </a:p>
        </p:txBody>
      </p:sp>
      <p:sp>
        <p:nvSpPr>
          <p:cNvPr id="12" name="Titelplatzhalter 1">
            <a:extLst>
              <a:ext uri="{FF2B5EF4-FFF2-40B4-BE49-F238E27FC236}">
                <a16:creationId xmlns:a16="http://schemas.microsoft.com/office/drawing/2014/main" id="{B024D9C6-40E1-456A-B101-0BF21E6F2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with a maximum of </a:t>
            </a:r>
            <a:br>
              <a:rPr lang="en-US" noProof="0" dirty="0"/>
            </a:br>
            <a:r>
              <a:rPr lang="en-US" noProof="0" dirty="0"/>
              <a:t>approx. 120 characters in maximum two lines</a:t>
            </a:r>
          </a:p>
        </p:txBody>
      </p:sp>
      <p:cxnSp>
        <p:nvCxnSpPr>
          <p:cNvPr id="15" name="Gerade Verbindung 6">
            <a:extLst>
              <a:ext uri="{FF2B5EF4-FFF2-40B4-BE49-F238E27FC236}">
                <a16:creationId xmlns:a16="http://schemas.microsoft.com/office/drawing/2014/main" id="{DA453981-87FB-421E-9703-AE01D8F2DD69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1304925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359C7016-B608-4629-B00D-426D47E0866C}"/>
              </a:ext>
            </a:extLst>
          </p:cNvPr>
          <p:cNvSpPr/>
          <p:nvPr userDrawn="1"/>
        </p:nvSpPr>
        <p:spPr>
          <a:xfrm>
            <a:off x="12308461" y="1304925"/>
            <a:ext cx="1769323" cy="32537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40" bIns="91440" rtlCol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This slide is only to </a:t>
            </a:r>
            <a:br>
              <a:rPr lang="en-US" sz="1200" noProof="0" dirty="0"/>
            </a:br>
            <a:r>
              <a:rPr lang="en-US" sz="1200" noProof="0" dirty="0"/>
              <a:t>be used for imagery that requires black background.</a:t>
            </a:r>
            <a:br>
              <a:rPr lang="en-US" sz="1200" noProof="0" dirty="0"/>
            </a:br>
            <a:r>
              <a:rPr lang="en-US" sz="1200" noProof="0" dirty="0"/>
              <a:t> 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lang="en-US" sz="1200" noProof="0" dirty="0"/>
              <a:t>To add an image </a:t>
            </a:r>
            <a:br>
              <a:rPr lang="en-US" sz="1200" noProof="0" dirty="0"/>
            </a:br>
            <a:r>
              <a:rPr lang="en-US" sz="1200" noProof="0" dirty="0"/>
              <a:t>to the background, </a:t>
            </a:r>
            <a:br>
              <a:rPr lang="en-US" sz="1200" noProof="0" dirty="0"/>
            </a:br>
            <a:r>
              <a:rPr lang="en-US" sz="1200" noProof="0" dirty="0"/>
              <a:t>follow these steps: 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noProof="0" dirty="0"/>
              <a:t>Right click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Format Background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or texture fill</a:t>
            </a:r>
          </a:p>
          <a:p>
            <a:pPr marL="137160" indent="-137160" algn="l">
              <a:lnSpc>
                <a:spcPct val="120000"/>
              </a:lnSpc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en-US" sz="1200" b="1" noProof="0" dirty="0">
                <a:latin typeface="+mj-lt"/>
              </a:rPr>
              <a:t>Picture source</a:t>
            </a:r>
            <a:r>
              <a:rPr lang="en-US" sz="1200" noProof="0" dirty="0"/>
              <a:t> -&gt; </a:t>
            </a:r>
            <a:br>
              <a:rPr lang="en-US" sz="1200" noProof="0" dirty="0"/>
            </a:br>
            <a:r>
              <a:rPr lang="en-US" sz="1200" b="1" noProof="0" dirty="0">
                <a:latin typeface="+mj-lt"/>
              </a:rPr>
              <a:t>Insert…</a:t>
            </a:r>
            <a:endParaRPr lang="en-US" sz="1200" noProof="0" dirty="0"/>
          </a:p>
        </p:txBody>
      </p:sp>
      <p:sp>
        <p:nvSpPr>
          <p:cNvPr id="25" name="Textfeld 28">
            <a:extLst>
              <a:ext uri="{FF2B5EF4-FFF2-40B4-BE49-F238E27FC236}">
                <a16:creationId xmlns:a16="http://schemas.microsoft.com/office/drawing/2014/main" id="{834492C6-F069-4259-87EE-EA2A907EBB4A}"/>
              </a:ext>
            </a:extLst>
          </p:cNvPr>
          <p:cNvSpPr txBox="1"/>
          <p:nvPr userDrawn="1"/>
        </p:nvSpPr>
        <p:spPr>
          <a:xfrm>
            <a:off x="515939" y="6611938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sp>
        <p:nvSpPr>
          <p:cNvPr id="26" name="Datumsplatzhalter 3">
            <a:extLst>
              <a:ext uri="{FF2B5EF4-FFF2-40B4-BE49-F238E27FC236}">
                <a16:creationId xmlns:a16="http://schemas.microsoft.com/office/drawing/2014/main" id="{B9D2F716-1041-44B5-B871-030499A15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8A45382D-5EC9-4BB4-AAA8-1B2AEA6DE74D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27" name="Foliennummernplatzhalter 5">
            <a:extLst>
              <a:ext uri="{FF2B5EF4-FFF2-40B4-BE49-F238E27FC236}">
                <a16:creationId xmlns:a16="http://schemas.microsoft.com/office/drawing/2014/main" id="{CE202962-AEB9-442D-85E6-98ACE0269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5C33D529-3C0A-408F-9A72-4186EA584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51338" y="6611112"/>
            <a:ext cx="5925232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Innovation with Integrity</a:t>
            </a:r>
            <a:endParaRPr lang="en-US" dirty="0"/>
          </a:p>
        </p:txBody>
      </p:sp>
      <p:sp>
        <p:nvSpPr>
          <p:cNvPr id="29" name="Datumsplatzhalter 3">
            <a:extLst>
              <a:ext uri="{FF2B5EF4-FFF2-40B4-BE49-F238E27FC236}">
                <a16:creationId xmlns:a16="http://schemas.microsoft.com/office/drawing/2014/main" id="{7811D833-6C06-457B-AD0E-717893327AC2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solidFill>
                  <a:schemeClr val="bg1"/>
                </a:solidFill>
                <a:latin typeface="+mj-lt"/>
              </a:rPr>
              <a:t>|</a:t>
            </a:r>
          </a:p>
        </p:txBody>
      </p:sp>
      <p:sp>
        <p:nvSpPr>
          <p:cNvPr id="30" name="Datumsplatzhalter 3">
            <a:extLst>
              <a:ext uri="{FF2B5EF4-FFF2-40B4-BE49-F238E27FC236}">
                <a16:creationId xmlns:a16="http://schemas.microsoft.com/office/drawing/2014/main" id="{FB60A36F-5DF9-460D-BF03-AEE3F645519E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solidFill>
                  <a:schemeClr val="bg1"/>
                </a:solidFill>
                <a:latin typeface="+mj-lt"/>
              </a:rPr>
              <a:t>|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A4329016-1FE1-41E3-82F9-18C1ED598C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8464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oodbye 01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9" name="Gerade Verbindung 11">
            <a:extLst>
              <a:ext uri="{FF2B5EF4-FFF2-40B4-BE49-F238E27FC236}">
                <a16:creationId xmlns:a16="http://schemas.microsoft.com/office/drawing/2014/main" id="{0CD2360C-18FB-4D90-9299-12A728A5ED7B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5267694"/>
            <a:ext cx="720000" cy="0"/>
          </a:xfrm>
          <a:prstGeom prst="line">
            <a:avLst/>
          </a:prstGeom>
          <a:ln w="19050">
            <a:solidFill>
              <a:srgbClr val="FF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elplatzhalter 1">
            <a:extLst>
              <a:ext uri="{FF2B5EF4-FFF2-40B4-BE49-F238E27FC236}">
                <a16:creationId xmlns:a16="http://schemas.microsoft.com/office/drawing/2014/main" id="{CC5338A9-1A14-4795-BBAF-14C3AD190D15}"/>
              </a:ext>
            </a:extLst>
          </p:cNvPr>
          <p:cNvSpPr txBox="1">
            <a:spLocks/>
          </p:cNvSpPr>
          <p:nvPr userDrawn="1"/>
        </p:nvSpPr>
        <p:spPr>
          <a:xfrm>
            <a:off x="515937" y="4464082"/>
            <a:ext cx="9420226" cy="584775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de-DE" sz="3800" b="1" kern="1200">
                <a:solidFill>
                  <a:schemeClr val="bg1"/>
                </a:solidFill>
                <a:latin typeface="+mj-lt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E6F5425-A90A-454E-99B2-EFA9868ED2B5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515939" y="5347252"/>
            <a:ext cx="5400674" cy="854063"/>
          </a:xfrm>
        </p:spPr>
        <p:txBody>
          <a:bodyPr anchor="b"/>
          <a:lstStyle>
            <a:lvl1pPr marL="0" indent="0">
              <a:spcAft>
                <a:spcPts val="0"/>
              </a:spcAft>
              <a:buClr>
                <a:schemeClr val="bg1"/>
              </a:buClr>
              <a:buNone/>
              <a:defRPr sz="1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Speakers</a:t>
            </a:r>
          </a:p>
          <a:p>
            <a:pPr lvl="0"/>
            <a:r>
              <a:rPr lang="en-US" dirty="0"/>
              <a:t>and Date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8C573B5-C3D5-43F5-BB35-3B6F19F032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33407" y="301339"/>
            <a:ext cx="941923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225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oodbye 02">
    <p:bg>
      <p:bgPr>
        <a:gradFill>
          <a:gsLst>
            <a:gs pos="0">
              <a:srgbClr val="0062A4"/>
            </a:gs>
            <a:gs pos="85000">
              <a:schemeClr val="tx2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apez 1">
            <a:extLst>
              <a:ext uri="{FF2B5EF4-FFF2-40B4-BE49-F238E27FC236}">
                <a16:creationId xmlns:a16="http://schemas.microsoft.com/office/drawing/2014/main" id="{E26247D5-7FB8-3249-9F5E-7D09FAEF23E9}"/>
              </a:ext>
            </a:extLst>
          </p:cNvPr>
          <p:cNvSpPr/>
          <p:nvPr userDrawn="1"/>
        </p:nvSpPr>
        <p:spPr>
          <a:xfrm>
            <a:off x="0" y="6382800"/>
            <a:ext cx="12192000" cy="478813"/>
          </a:xfrm>
          <a:custGeom>
            <a:avLst/>
            <a:gdLst>
              <a:gd name="connsiteX0" fmla="*/ 0 w 12192000"/>
              <a:gd name="connsiteY0" fmla="*/ 512762 h 512762"/>
              <a:gd name="connsiteX1" fmla="*/ 128191 w 12192000"/>
              <a:gd name="connsiteY1" fmla="*/ 0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2000"/>
              <a:gd name="connsiteY0" fmla="*/ 512762 h 512762"/>
              <a:gd name="connsiteX1" fmla="*/ 3201 w 12192000"/>
              <a:gd name="connsiteY1" fmla="*/ 256559 h 512762"/>
              <a:gd name="connsiteX2" fmla="*/ 12063810 w 12192000"/>
              <a:gd name="connsiteY2" fmla="*/ 0 h 512762"/>
              <a:gd name="connsiteX3" fmla="*/ 12192000 w 12192000"/>
              <a:gd name="connsiteY3" fmla="*/ 512762 h 512762"/>
              <a:gd name="connsiteX4" fmla="*/ 0 w 12192000"/>
              <a:gd name="connsiteY4" fmla="*/ 512762 h 512762"/>
              <a:gd name="connsiteX0" fmla="*/ 0 w 12195378"/>
              <a:gd name="connsiteY0" fmla="*/ 512762 h 512762"/>
              <a:gd name="connsiteX1" fmla="*/ 3201 w 12195378"/>
              <a:gd name="connsiteY1" fmla="*/ 256559 h 512762"/>
              <a:gd name="connsiteX2" fmla="*/ 12195378 w 12195378"/>
              <a:gd name="connsiteY2" fmla="*/ 0 h 512762"/>
              <a:gd name="connsiteX3" fmla="*/ 12192000 w 12195378"/>
              <a:gd name="connsiteY3" fmla="*/ 512762 h 512762"/>
              <a:gd name="connsiteX4" fmla="*/ 0 w 12195378"/>
              <a:gd name="connsiteY4" fmla="*/ 512762 h 512762"/>
              <a:gd name="connsiteX0" fmla="*/ 0 w 12208020"/>
              <a:gd name="connsiteY0" fmla="*/ 479051 h 479051"/>
              <a:gd name="connsiteX1" fmla="*/ 3201 w 12208020"/>
              <a:gd name="connsiteY1" fmla="*/ 222848 h 479051"/>
              <a:gd name="connsiteX2" fmla="*/ 12208020 w 12208020"/>
              <a:gd name="connsiteY2" fmla="*/ 0 h 479051"/>
              <a:gd name="connsiteX3" fmla="*/ 12192000 w 12208020"/>
              <a:gd name="connsiteY3" fmla="*/ 479051 h 479051"/>
              <a:gd name="connsiteX4" fmla="*/ 0 w 12208020"/>
              <a:gd name="connsiteY4" fmla="*/ 479051 h 479051"/>
              <a:gd name="connsiteX0" fmla="*/ 0 w 12195378"/>
              <a:gd name="connsiteY0" fmla="*/ 491692 h 491692"/>
              <a:gd name="connsiteX1" fmla="*/ 3201 w 12195378"/>
              <a:gd name="connsiteY1" fmla="*/ 235489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7415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0 w 12195378"/>
              <a:gd name="connsiteY0" fmla="*/ 491692 h 491692"/>
              <a:gd name="connsiteX1" fmla="*/ 3201 w 12195378"/>
              <a:gd name="connsiteY1" fmla="*/ 205993 h 491692"/>
              <a:gd name="connsiteX2" fmla="*/ 12195378 w 12195378"/>
              <a:gd name="connsiteY2" fmla="*/ 0 h 491692"/>
              <a:gd name="connsiteX3" fmla="*/ 12192000 w 12195378"/>
              <a:gd name="connsiteY3" fmla="*/ 491692 h 491692"/>
              <a:gd name="connsiteX4" fmla="*/ 0 w 12195378"/>
              <a:gd name="connsiteY4" fmla="*/ 491692 h 491692"/>
              <a:gd name="connsiteX0" fmla="*/ 5227 w 12192177"/>
              <a:gd name="connsiteY0" fmla="*/ 491692 h 491692"/>
              <a:gd name="connsiteX1" fmla="*/ 0 w 12192177"/>
              <a:gd name="connsiteY1" fmla="*/ 205993 h 491692"/>
              <a:gd name="connsiteX2" fmla="*/ 12192177 w 12192177"/>
              <a:gd name="connsiteY2" fmla="*/ 0 h 491692"/>
              <a:gd name="connsiteX3" fmla="*/ 12188799 w 12192177"/>
              <a:gd name="connsiteY3" fmla="*/ 491692 h 491692"/>
              <a:gd name="connsiteX4" fmla="*/ 5227 w 12192177"/>
              <a:gd name="connsiteY4" fmla="*/ 491692 h 491692"/>
              <a:gd name="connsiteX0" fmla="*/ 5227 w 12192177"/>
              <a:gd name="connsiteY0" fmla="*/ 491692 h 494911"/>
              <a:gd name="connsiteX1" fmla="*/ 0 w 12192177"/>
              <a:gd name="connsiteY1" fmla="*/ 205993 h 494911"/>
              <a:gd name="connsiteX2" fmla="*/ 12192177 w 12192177"/>
              <a:gd name="connsiteY2" fmla="*/ 0 h 494911"/>
              <a:gd name="connsiteX3" fmla="*/ 12192019 w 12192177"/>
              <a:gd name="connsiteY3" fmla="*/ 494911 h 494911"/>
              <a:gd name="connsiteX4" fmla="*/ 5227 w 12192177"/>
              <a:gd name="connsiteY4" fmla="*/ 491692 h 494911"/>
              <a:gd name="connsiteX0" fmla="*/ 5227 w 12192177"/>
              <a:gd name="connsiteY0" fmla="*/ 475594 h 478813"/>
              <a:gd name="connsiteX1" fmla="*/ 0 w 12192177"/>
              <a:gd name="connsiteY1" fmla="*/ 189895 h 478813"/>
              <a:gd name="connsiteX2" fmla="*/ 12192177 w 12192177"/>
              <a:gd name="connsiteY2" fmla="*/ 0 h 478813"/>
              <a:gd name="connsiteX3" fmla="*/ 12192019 w 12192177"/>
              <a:gd name="connsiteY3" fmla="*/ 478813 h 478813"/>
              <a:gd name="connsiteX4" fmla="*/ 5227 w 12192177"/>
              <a:gd name="connsiteY4" fmla="*/ 475594 h 478813"/>
              <a:gd name="connsiteX0" fmla="*/ 22287 w 12209237"/>
              <a:gd name="connsiteY0" fmla="*/ 475594 h 478813"/>
              <a:gd name="connsiteX1" fmla="*/ 0 w 12209237"/>
              <a:gd name="connsiteY1" fmla="*/ 220603 h 478813"/>
              <a:gd name="connsiteX2" fmla="*/ 12209237 w 12209237"/>
              <a:gd name="connsiteY2" fmla="*/ 0 h 478813"/>
              <a:gd name="connsiteX3" fmla="*/ 12209079 w 12209237"/>
              <a:gd name="connsiteY3" fmla="*/ 478813 h 478813"/>
              <a:gd name="connsiteX4" fmla="*/ 22287 w 12209237"/>
              <a:gd name="connsiteY4" fmla="*/ 475594 h 478813"/>
              <a:gd name="connsiteX0" fmla="*/ 1815 w 12188765"/>
              <a:gd name="connsiteY0" fmla="*/ 475594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1815 w 12188765"/>
              <a:gd name="connsiteY4" fmla="*/ 475594 h 478813"/>
              <a:gd name="connsiteX0" fmla="*/ 369 w 12190731"/>
              <a:gd name="connsiteY0" fmla="*/ 479006 h 479006"/>
              <a:gd name="connsiteX1" fmla="*/ 1966 w 12190731"/>
              <a:gd name="connsiteY1" fmla="*/ 183072 h 479006"/>
              <a:gd name="connsiteX2" fmla="*/ 12190731 w 12190731"/>
              <a:gd name="connsiteY2" fmla="*/ 0 h 479006"/>
              <a:gd name="connsiteX3" fmla="*/ 12190573 w 12190731"/>
              <a:gd name="connsiteY3" fmla="*/ 478813 h 479006"/>
              <a:gd name="connsiteX4" fmla="*/ 369 w 12190731"/>
              <a:gd name="connsiteY4" fmla="*/ 479006 h 479006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59818 w 12188765"/>
              <a:gd name="connsiteY0" fmla="*/ 438063 h 478813"/>
              <a:gd name="connsiteX1" fmla="*/ 0 w 12188765"/>
              <a:gd name="connsiteY1" fmla="*/ 183072 h 478813"/>
              <a:gd name="connsiteX2" fmla="*/ 12188765 w 12188765"/>
              <a:gd name="connsiteY2" fmla="*/ 0 h 478813"/>
              <a:gd name="connsiteX3" fmla="*/ 12188607 w 12188765"/>
              <a:gd name="connsiteY3" fmla="*/ 478813 h 478813"/>
              <a:gd name="connsiteX4" fmla="*/ 59818 w 12188765"/>
              <a:gd name="connsiteY4" fmla="*/ 438063 h 478813"/>
              <a:gd name="connsiteX0" fmla="*/ 0 w 12190362"/>
              <a:gd name="connsiteY0" fmla="*/ 475594 h 478813"/>
              <a:gd name="connsiteX1" fmla="*/ 1597 w 12190362"/>
              <a:gd name="connsiteY1" fmla="*/ 183072 h 478813"/>
              <a:gd name="connsiteX2" fmla="*/ 12190362 w 12190362"/>
              <a:gd name="connsiteY2" fmla="*/ 0 h 478813"/>
              <a:gd name="connsiteX3" fmla="*/ 12190204 w 12190362"/>
              <a:gd name="connsiteY3" fmla="*/ 478813 h 478813"/>
              <a:gd name="connsiteX4" fmla="*/ 0 w 12190362"/>
              <a:gd name="connsiteY4" fmla="*/ 475594 h 47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0362" h="478813">
                <a:moveTo>
                  <a:pt x="0" y="475594"/>
                </a:moveTo>
                <a:cubicBezTo>
                  <a:pt x="1670" y="482720"/>
                  <a:pt x="3339" y="278305"/>
                  <a:pt x="1597" y="183072"/>
                </a:cubicBezTo>
                <a:lnTo>
                  <a:pt x="12190362" y="0"/>
                </a:lnTo>
                <a:cubicBezTo>
                  <a:pt x="12190309" y="164970"/>
                  <a:pt x="12190257" y="313843"/>
                  <a:pt x="12190204" y="478813"/>
                </a:cubicBezTo>
                <a:lnTo>
                  <a:pt x="0" y="4755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F1C48DE-801B-4C5D-B178-9BA6268208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51338" y="2115861"/>
            <a:ext cx="3482975" cy="1859661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B3439615-19F1-4EAD-9ECC-EAAB19486A6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63678" y="4260385"/>
            <a:ext cx="2664644" cy="4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29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68.xml"/><Relationship Id="rId39" Type="http://schemas.openxmlformats.org/officeDocument/2006/relationships/slideLayout" Target="../slideLayouts/slideLayout81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34" Type="http://schemas.openxmlformats.org/officeDocument/2006/relationships/slideLayout" Target="../slideLayouts/slideLayout76.xml"/><Relationship Id="rId42" Type="http://schemas.openxmlformats.org/officeDocument/2006/relationships/slideLayout" Target="../slideLayouts/slideLayout84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5" Type="http://schemas.openxmlformats.org/officeDocument/2006/relationships/slideLayout" Target="../slideLayouts/slideLayout67.xml"/><Relationship Id="rId33" Type="http://schemas.openxmlformats.org/officeDocument/2006/relationships/slideLayout" Target="../slideLayouts/slideLayout75.xml"/><Relationship Id="rId38" Type="http://schemas.openxmlformats.org/officeDocument/2006/relationships/slideLayout" Target="../slideLayouts/slideLayout80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29" Type="http://schemas.openxmlformats.org/officeDocument/2006/relationships/slideLayout" Target="../slideLayouts/slideLayout71.xml"/><Relationship Id="rId41" Type="http://schemas.openxmlformats.org/officeDocument/2006/relationships/slideLayout" Target="../slideLayouts/slideLayout83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66.xml"/><Relationship Id="rId32" Type="http://schemas.openxmlformats.org/officeDocument/2006/relationships/slideLayout" Target="../slideLayouts/slideLayout74.xml"/><Relationship Id="rId37" Type="http://schemas.openxmlformats.org/officeDocument/2006/relationships/slideLayout" Target="../slideLayouts/slideLayout79.xml"/><Relationship Id="rId40" Type="http://schemas.openxmlformats.org/officeDocument/2006/relationships/slideLayout" Target="../slideLayouts/slideLayout82.xml"/><Relationship Id="rId45" Type="http://schemas.openxmlformats.org/officeDocument/2006/relationships/image" Target="../media/image2.svg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slideLayout" Target="../slideLayouts/slideLayout65.xml"/><Relationship Id="rId28" Type="http://schemas.openxmlformats.org/officeDocument/2006/relationships/slideLayout" Target="../slideLayouts/slideLayout70.xml"/><Relationship Id="rId36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31" Type="http://schemas.openxmlformats.org/officeDocument/2006/relationships/slideLayout" Target="../slideLayouts/slideLayout73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9.xml"/><Relationship Id="rId30" Type="http://schemas.openxmlformats.org/officeDocument/2006/relationships/slideLayout" Target="../slideLayouts/slideLayout72.xml"/><Relationship Id="rId35" Type="http://schemas.openxmlformats.org/officeDocument/2006/relationships/slideLayout" Target="../slideLayouts/slideLayout77.xml"/><Relationship Id="rId4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55AF049-1A04-0B41-8C7F-8ECF3DCCF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34078C-7FBC-B64A-8960-73EC40F65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592263"/>
            <a:ext cx="11160125" cy="4608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3D3178-EEA7-F14F-B445-AD3445D868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374986E0-780B-4F44-AF32-243FFC761C51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471455-7B1E-974E-97CF-D882DA2F5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83C45-15EC-4BBF-9A77-FB4959B0C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33422AC0-9F04-4E2E-BF0C-1F2949B8376E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5" name="Textfeld 28">
            <a:extLst>
              <a:ext uri="{FF2B5EF4-FFF2-40B4-BE49-F238E27FC236}">
                <a16:creationId xmlns:a16="http://schemas.microsoft.com/office/drawing/2014/main" id="{A148E23E-C311-4D87-84E1-1D714023A921}"/>
              </a:ext>
            </a:extLst>
          </p:cNvPr>
          <p:cNvSpPr txBox="1"/>
          <p:nvPr userDrawn="1"/>
        </p:nvSpPr>
        <p:spPr>
          <a:xfrm>
            <a:off x="515939" y="6611112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cxnSp>
        <p:nvCxnSpPr>
          <p:cNvPr id="29" name="Gerade Verbindung 6">
            <a:extLst>
              <a:ext uri="{FF2B5EF4-FFF2-40B4-BE49-F238E27FC236}">
                <a16:creationId xmlns:a16="http://schemas.microsoft.com/office/drawing/2014/main" id="{E567DDE8-77D0-4CAF-9CE9-9A6C18F6B438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1304925"/>
            <a:ext cx="720000" cy="0"/>
          </a:xfrm>
          <a:prstGeom prst="line">
            <a:avLst/>
          </a:prstGeom>
          <a:ln w="19050">
            <a:solidFill>
              <a:srgbClr val="008C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CBB12B7C-65D0-4ED1-8456-60928FF555D7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B1A1FC15-6479-46C9-8993-2DBF8717FF69}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0733407" y="301339"/>
            <a:ext cx="941924" cy="502920"/>
          </a:xfrm>
          <a:prstGeom prst="rect">
            <a:avLst/>
          </a:prstGeom>
        </p:spPr>
      </p:pic>
      <p:sp>
        <p:nvSpPr>
          <p:cNvPr id="7" name="MSIPCMContentMarking" descr="{&quot;HashCode&quot;:-527952489,&quot;Placement&quot;:&quot;Footer&quot;,&quot;Top&quot;:522.0343,&quot;Left&quot;:436.052979,&quot;SlideWidth&quot;:960,&quot;SlideHeight&quot;:540}">
            <a:extLst>
              <a:ext uri="{FF2B5EF4-FFF2-40B4-BE49-F238E27FC236}">
                <a16:creationId xmlns:a16="http://schemas.microsoft.com/office/drawing/2014/main" id="{B09E0EDC-C9EA-45CD-9319-80A7B0B4F242}"/>
              </a:ext>
            </a:extLst>
          </p:cNvPr>
          <p:cNvSpPr txBox="1"/>
          <p:nvPr userDrawn="1"/>
        </p:nvSpPr>
        <p:spPr>
          <a:xfrm>
            <a:off x="5537873" y="6629836"/>
            <a:ext cx="1116254" cy="228163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000000"/>
                </a:solidFill>
                <a:latin typeface="Calibri" panose="020F0502020204030204" pitchFamily="34" charset="0"/>
              </a:rPr>
              <a:t>-Bruker Confidential-</a:t>
            </a:r>
            <a:endParaRPr lang="en-US" sz="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4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649" r:id="rId2"/>
    <p:sldLayoutId id="2147483722" r:id="rId3"/>
    <p:sldLayoutId id="2147483660" r:id="rId4"/>
    <p:sldLayoutId id="2147483663" r:id="rId5"/>
    <p:sldLayoutId id="2147483680" r:id="rId6"/>
    <p:sldLayoutId id="2147483678" r:id="rId7"/>
    <p:sldLayoutId id="2147483724" r:id="rId8"/>
    <p:sldLayoutId id="2147483725" r:id="rId9"/>
    <p:sldLayoutId id="2147483681" r:id="rId10"/>
    <p:sldLayoutId id="2147483650" r:id="rId11"/>
    <p:sldLayoutId id="2147483702" r:id="rId12"/>
    <p:sldLayoutId id="2147483710" r:id="rId13"/>
    <p:sldLayoutId id="2147483711" r:id="rId14"/>
    <p:sldLayoutId id="2147483664" r:id="rId15"/>
    <p:sldLayoutId id="2147483703" r:id="rId16"/>
    <p:sldLayoutId id="2147483665" r:id="rId17"/>
    <p:sldLayoutId id="2147483706" r:id="rId18"/>
    <p:sldLayoutId id="2147483666" r:id="rId19"/>
    <p:sldLayoutId id="2147483707" r:id="rId20"/>
    <p:sldLayoutId id="2147483716" r:id="rId21"/>
    <p:sldLayoutId id="2147483718" r:id="rId22"/>
    <p:sldLayoutId id="2147483747" r:id="rId23"/>
    <p:sldLayoutId id="2147483726" r:id="rId24"/>
    <p:sldLayoutId id="2147483727" r:id="rId25"/>
    <p:sldLayoutId id="2147483748" r:id="rId26"/>
    <p:sldLayoutId id="2147483728" r:id="rId27"/>
    <p:sldLayoutId id="2147483729" r:id="rId28"/>
    <p:sldLayoutId id="2147483730" r:id="rId29"/>
    <p:sldLayoutId id="2147483731" r:id="rId30"/>
    <p:sldLayoutId id="2147483732" r:id="rId31"/>
    <p:sldLayoutId id="2147483733" r:id="rId32"/>
    <p:sldLayoutId id="2147483734" r:id="rId33"/>
    <p:sldLayoutId id="2147483735" r:id="rId34"/>
    <p:sldLayoutId id="2147483736" r:id="rId35"/>
    <p:sldLayoutId id="2147483737" r:id="rId36"/>
    <p:sldLayoutId id="2147483738" r:id="rId37"/>
    <p:sldLayoutId id="2147483739" r:id="rId38"/>
    <p:sldLayoutId id="2147483746" r:id="rId39"/>
    <p:sldLayoutId id="2147483745" r:id="rId40"/>
    <p:sldLayoutId id="2147483700" r:id="rId41"/>
    <p:sldLayoutId id="2147483701" r:id="rId4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2400" b="1" kern="1200" dirty="0">
          <a:solidFill>
            <a:schemeClr val="tx1"/>
          </a:solidFill>
          <a:latin typeface="+mj-lt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accent2"/>
        </a:buClr>
        <a:buSzPct val="100000"/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+mn-lt"/>
          <a:ea typeface="Roboto Light" charset="0"/>
          <a:cs typeface="Roboto Light" charset="0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accent2"/>
        </a:buClr>
        <a:buSzPct val="100000"/>
        <a:buFont typeface="Wingdings" panose="05000000000000000000" pitchFamily="2" charset="2"/>
        <a:buChar char="§"/>
        <a:defRPr lang="de-DE" sz="1800" b="0" i="0" kern="1200" dirty="0" smtClean="0">
          <a:solidFill>
            <a:schemeClr val="tx1"/>
          </a:solidFill>
          <a:latin typeface="+mn-lt"/>
          <a:ea typeface="Roboto Light" charset="0"/>
          <a:cs typeface="Roboto Light" charset="0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accent2"/>
        </a:buClr>
        <a:buSzPct val="100000"/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+mn-lt"/>
          <a:ea typeface="Source Sans Pro Light" panose="020B0403030403020204" pitchFamily="34" charset="0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accent2"/>
        </a:buClr>
        <a:buSzPct val="100000"/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+mn-lt"/>
          <a:ea typeface="Source Sans Pro Light" panose="020B0403030403020204" pitchFamily="34" charset="0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accent2"/>
        </a:buClr>
        <a:buSzPct val="100000"/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+mn-lt"/>
          <a:ea typeface="Source Sans Pro Light" panose="020B04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87" userDrawn="1">
          <p15:clr>
            <a:srgbClr val="A4A3A4"/>
          </p15:clr>
        </p15:guide>
        <p15:guide id="4" pos="325" userDrawn="1">
          <p15:clr>
            <a:srgbClr val="A4A3A4"/>
          </p15:clr>
        </p15:guide>
        <p15:guide id="5" pos="7355" userDrawn="1">
          <p15:clr>
            <a:srgbClr val="A4A3A4"/>
          </p15:clr>
        </p15:guide>
        <p15:guide id="6" pos="3727" userDrawn="1">
          <p15:clr>
            <a:srgbClr val="A4A3A4"/>
          </p15:clr>
        </p15:guide>
        <p15:guide id="7" pos="3953" userDrawn="1">
          <p15:clr>
            <a:srgbClr val="A4A3A4"/>
          </p15:clr>
        </p15:guide>
        <p15:guide id="8" pos="2741" userDrawn="1">
          <p15:clr>
            <a:srgbClr val="A4A3A4"/>
          </p15:clr>
        </p15:guide>
        <p15:guide id="9" pos="4935" userDrawn="1">
          <p15:clr>
            <a:srgbClr val="A4A3A4"/>
          </p15:clr>
        </p15:guide>
        <p15:guide id="10" pos="5160" userDrawn="1">
          <p15:clr>
            <a:srgbClr val="A4A3A4"/>
          </p15:clr>
        </p15:guide>
        <p15:guide id="11" pos="2520" userDrawn="1">
          <p15:clr>
            <a:srgbClr val="A4A3A4"/>
          </p15:clr>
        </p15:guide>
        <p15:guide id="12" orient="horz" pos="822" userDrawn="1">
          <p15:clr>
            <a:srgbClr val="A4A3A4"/>
          </p15:clr>
        </p15:guide>
        <p15:guide id="13" orient="horz" pos="2273" userDrawn="1">
          <p15:clr>
            <a:srgbClr val="A4A3A4"/>
          </p15:clr>
        </p15:guide>
        <p15:guide id="14" orient="horz" pos="1003" userDrawn="1">
          <p15:clr>
            <a:srgbClr val="A4A3A4"/>
          </p15:clr>
        </p15:guide>
        <p15:guide id="15" orient="horz" pos="2047" userDrawn="1">
          <p15:clr>
            <a:srgbClr val="A4A3A4"/>
          </p15:clr>
        </p15:guide>
        <p15:guide id="16" orient="horz" pos="3906" userDrawn="1">
          <p15:clr>
            <a:srgbClr val="A4A3A4"/>
          </p15:clr>
        </p15:guide>
        <p15:guide id="17" orient="horz" pos="4020" userDrawn="1">
          <p15:clr>
            <a:srgbClr val="A4A3A4"/>
          </p15:clr>
        </p15:guide>
        <p15:guide id="18" orient="horz" pos="4133" userDrawn="1">
          <p15:clr>
            <a:srgbClr val="A4A3A4"/>
          </p15:clr>
        </p15:guide>
        <p15:guide id="20" pos="6259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55AF049-1A04-0B41-8C7F-8ECF3DCCF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505635"/>
            <a:ext cx="9420225" cy="664797"/>
          </a:xfrm>
          <a:prstGeom prst="rect">
            <a:avLst/>
          </a:prstGeom>
        </p:spPr>
        <p:txBody>
          <a:bodyPr vert="horz" wrap="square" lIns="0" tIns="0" rIns="180000" bIns="0" rtlCol="0" anchor="b" anchorCtr="0">
            <a:spAutoFit/>
          </a:bodyPr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34078C-7FBC-B64A-8960-73EC40F65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592263"/>
            <a:ext cx="11160125" cy="4608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3D3178-EEA7-F14F-B445-AD3445D868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40579" y="6611112"/>
            <a:ext cx="979694" cy="1280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374986E0-780B-4F44-AF32-243FFC761C51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471455-7B1E-974E-97CF-D882DA2F5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84280" y="6611112"/>
            <a:ext cx="291782" cy="12801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fld id="{A520213A-032B-FE42-940A-86A4C9AC44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83C45-15EC-4BBF-9A77-FB4959B0C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54850" y="6611112"/>
            <a:ext cx="3221720" cy="128016"/>
          </a:xfrm>
          <a:prstGeom prst="rect">
            <a:avLst/>
          </a:prstGeom>
        </p:spPr>
        <p:txBody>
          <a:bodyPr vert="horz" lIns="0" tIns="0" rIns="45720" bIns="0" rtlCol="0" anchor="t"/>
          <a:lstStyle>
            <a:lvl1pPr algn="r">
              <a:defRPr sz="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Innovation with Integrity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33422AC0-9F04-4E2E-BF0C-1F2949B8376E}"/>
              </a:ext>
            </a:extLst>
          </p:cNvPr>
          <p:cNvSpPr txBox="1">
            <a:spLocks/>
          </p:cNvSpPr>
          <p:nvPr userDrawn="1"/>
        </p:nvSpPr>
        <p:spPr>
          <a:xfrm>
            <a:off x="11320272" y="6608530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sp>
        <p:nvSpPr>
          <p:cNvPr id="25" name="Textfeld 28">
            <a:extLst>
              <a:ext uri="{FF2B5EF4-FFF2-40B4-BE49-F238E27FC236}">
                <a16:creationId xmlns:a16="http://schemas.microsoft.com/office/drawing/2014/main" id="{A148E23E-C311-4D87-84E1-1D714023A921}"/>
              </a:ext>
            </a:extLst>
          </p:cNvPr>
          <p:cNvSpPr txBox="1"/>
          <p:nvPr userDrawn="1"/>
        </p:nvSpPr>
        <p:spPr>
          <a:xfrm>
            <a:off x="515939" y="6611112"/>
            <a:ext cx="3484562" cy="128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800" noProof="0" dirty="0">
                <a:solidFill>
                  <a:schemeClr val="accent3"/>
                </a:solidFill>
                <a:latin typeface="+mj-lt"/>
                <a:ea typeface="Roboto" panose="02000000000000000000" pitchFamily="2" charset="0"/>
              </a:rPr>
              <a:t>© 2021 Bruker</a:t>
            </a:r>
          </a:p>
        </p:txBody>
      </p:sp>
      <p:cxnSp>
        <p:nvCxnSpPr>
          <p:cNvPr id="29" name="Gerade Verbindung 6">
            <a:extLst>
              <a:ext uri="{FF2B5EF4-FFF2-40B4-BE49-F238E27FC236}">
                <a16:creationId xmlns:a16="http://schemas.microsoft.com/office/drawing/2014/main" id="{E567DDE8-77D0-4CAF-9CE9-9A6C18F6B438}"/>
              </a:ext>
            </a:extLst>
          </p:cNvPr>
          <p:cNvCxnSpPr>
            <a:cxnSpLocks/>
          </p:cNvCxnSpPr>
          <p:nvPr userDrawn="1"/>
        </p:nvCxnSpPr>
        <p:spPr>
          <a:xfrm flipH="1">
            <a:off x="515938" y="1304925"/>
            <a:ext cx="720000" cy="0"/>
          </a:xfrm>
          <a:prstGeom prst="line">
            <a:avLst/>
          </a:prstGeom>
          <a:ln w="19050">
            <a:solidFill>
              <a:srgbClr val="008C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CBB12B7C-65D0-4ED1-8456-60928FF555D7}"/>
              </a:ext>
            </a:extLst>
          </p:cNvPr>
          <p:cNvSpPr txBox="1">
            <a:spLocks/>
          </p:cNvSpPr>
          <p:nvPr userDrawn="1"/>
        </p:nvSpPr>
        <p:spPr>
          <a:xfrm>
            <a:off x="10276570" y="6611112"/>
            <a:ext cx="64008" cy="16033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de-DE"/>
            </a:defPPr>
            <a:lvl1pPr marL="0" algn="l" defTabSz="914400" rtl="0" eaLnBrk="1" latinLnBrk="0" hangingPunct="1">
              <a:defRPr sz="800" kern="1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noProof="0" dirty="0">
                <a:latin typeface="+mj-lt"/>
              </a:rPr>
              <a:t>|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B1A1FC15-6479-46C9-8993-2DBF8717FF69}"/>
              </a:ext>
            </a:extLst>
          </p:cNvPr>
          <p:cNvPicPr>
            <a:picLocks noChangeAspect="1"/>
          </p:cNvPicPr>
          <p:nvPr userDrawn="1"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0733407" y="301339"/>
            <a:ext cx="941924" cy="502920"/>
          </a:xfrm>
          <a:prstGeom prst="rect">
            <a:avLst/>
          </a:prstGeom>
        </p:spPr>
      </p:pic>
      <p:sp>
        <p:nvSpPr>
          <p:cNvPr id="7" name="MSIPCMContentMarking" descr="{&quot;HashCode&quot;:-527952489,&quot;Placement&quot;:&quot;Footer&quot;,&quot;Top&quot;:522.0343,&quot;Left&quot;:436.052979,&quot;SlideWidth&quot;:960,&quot;SlideHeight&quot;:540}">
            <a:extLst>
              <a:ext uri="{FF2B5EF4-FFF2-40B4-BE49-F238E27FC236}">
                <a16:creationId xmlns:a16="http://schemas.microsoft.com/office/drawing/2014/main" id="{B09E0EDC-C9EA-45CD-9319-80A7B0B4F242}"/>
              </a:ext>
            </a:extLst>
          </p:cNvPr>
          <p:cNvSpPr txBox="1"/>
          <p:nvPr userDrawn="1"/>
        </p:nvSpPr>
        <p:spPr>
          <a:xfrm>
            <a:off x="5537873" y="6629836"/>
            <a:ext cx="1116254" cy="228163"/>
          </a:xfrm>
          <a:prstGeom prst="rect">
            <a:avLst/>
          </a:prstGeom>
        </p:spPr>
        <p:txBody>
          <a:bodyPr vert="horz" wrap="square" lIns="0" tIns="0" rIns="0" bIns="0" rtlCol="0" anchor="ctr" anchorCtr="1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rgbClr val="000000"/>
                </a:solidFill>
                <a:latin typeface="Calibri" panose="020F0502020204030204" pitchFamily="34" charset="0"/>
              </a:rPr>
              <a:t>-Bruker Confidential-</a:t>
            </a:r>
            <a:endParaRPr lang="en-US" sz="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32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  <p:sldLayoutId id="2147483766" r:id="rId17"/>
    <p:sldLayoutId id="2147483767" r:id="rId18"/>
    <p:sldLayoutId id="2147483768" r:id="rId19"/>
    <p:sldLayoutId id="2147483769" r:id="rId20"/>
    <p:sldLayoutId id="2147483770" r:id="rId21"/>
    <p:sldLayoutId id="2147483771" r:id="rId22"/>
    <p:sldLayoutId id="2147483772" r:id="rId23"/>
    <p:sldLayoutId id="2147483773" r:id="rId24"/>
    <p:sldLayoutId id="2147483774" r:id="rId25"/>
    <p:sldLayoutId id="2147483775" r:id="rId26"/>
    <p:sldLayoutId id="2147483776" r:id="rId27"/>
    <p:sldLayoutId id="2147483777" r:id="rId28"/>
    <p:sldLayoutId id="2147483778" r:id="rId29"/>
    <p:sldLayoutId id="2147483779" r:id="rId30"/>
    <p:sldLayoutId id="2147483780" r:id="rId31"/>
    <p:sldLayoutId id="2147483781" r:id="rId32"/>
    <p:sldLayoutId id="2147483782" r:id="rId33"/>
    <p:sldLayoutId id="2147483783" r:id="rId34"/>
    <p:sldLayoutId id="2147483784" r:id="rId35"/>
    <p:sldLayoutId id="2147483785" r:id="rId36"/>
    <p:sldLayoutId id="2147483786" r:id="rId37"/>
    <p:sldLayoutId id="2147483787" r:id="rId38"/>
    <p:sldLayoutId id="2147483788" r:id="rId39"/>
    <p:sldLayoutId id="2147483789" r:id="rId40"/>
    <p:sldLayoutId id="2147483790" r:id="rId41"/>
    <p:sldLayoutId id="2147483791" r:id="rId4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2400" b="1" kern="1200" dirty="0">
          <a:solidFill>
            <a:schemeClr val="tx1"/>
          </a:solidFill>
          <a:latin typeface="+mj-lt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accent2"/>
        </a:buClr>
        <a:buSzPct val="100000"/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+mn-lt"/>
          <a:ea typeface="Roboto Light" charset="0"/>
          <a:cs typeface="Roboto Light" charset="0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accent2"/>
        </a:buClr>
        <a:buSzPct val="100000"/>
        <a:buFont typeface="Wingdings" panose="05000000000000000000" pitchFamily="2" charset="2"/>
        <a:buChar char="§"/>
        <a:defRPr lang="de-DE" sz="1800" b="0" i="0" kern="1200" dirty="0" smtClean="0">
          <a:solidFill>
            <a:schemeClr val="tx1"/>
          </a:solidFill>
          <a:latin typeface="+mn-lt"/>
          <a:ea typeface="Roboto Light" charset="0"/>
          <a:cs typeface="Roboto Light" charset="0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accent2"/>
        </a:buClr>
        <a:buSzPct val="100000"/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+mn-lt"/>
          <a:ea typeface="Source Sans Pro Light" panose="020B0403030403020204" pitchFamily="34" charset="0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accent2"/>
        </a:buClr>
        <a:buSzPct val="100000"/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+mn-lt"/>
          <a:ea typeface="Source Sans Pro Light" panose="020B0403030403020204" pitchFamily="34" charset="0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Clr>
          <a:schemeClr val="accent2"/>
        </a:buClr>
        <a:buSzPct val="100000"/>
        <a:buFont typeface="Wingdings" panose="05000000000000000000" pitchFamily="2" charset="2"/>
        <a:buChar char="§"/>
        <a:defRPr sz="1800" b="0" i="0" kern="1200">
          <a:solidFill>
            <a:schemeClr val="tx1"/>
          </a:solidFill>
          <a:latin typeface="+mn-lt"/>
          <a:ea typeface="Source Sans Pro Light" panose="020B04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187">
          <p15:clr>
            <a:srgbClr val="A4A3A4"/>
          </p15:clr>
        </p15:guide>
        <p15:guide id="4" pos="325">
          <p15:clr>
            <a:srgbClr val="A4A3A4"/>
          </p15:clr>
        </p15:guide>
        <p15:guide id="5" pos="7355">
          <p15:clr>
            <a:srgbClr val="A4A3A4"/>
          </p15:clr>
        </p15:guide>
        <p15:guide id="6" pos="3727">
          <p15:clr>
            <a:srgbClr val="A4A3A4"/>
          </p15:clr>
        </p15:guide>
        <p15:guide id="7" pos="3953">
          <p15:clr>
            <a:srgbClr val="A4A3A4"/>
          </p15:clr>
        </p15:guide>
        <p15:guide id="8" pos="2741">
          <p15:clr>
            <a:srgbClr val="A4A3A4"/>
          </p15:clr>
        </p15:guide>
        <p15:guide id="9" pos="4935">
          <p15:clr>
            <a:srgbClr val="A4A3A4"/>
          </p15:clr>
        </p15:guide>
        <p15:guide id="10" pos="5160">
          <p15:clr>
            <a:srgbClr val="A4A3A4"/>
          </p15:clr>
        </p15:guide>
        <p15:guide id="11" pos="2520">
          <p15:clr>
            <a:srgbClr val="A4A3A4"/>
          </p15:clr>
        </p15:guide>
        <p15:guide id="12" orient="horz" pos="822">
          <p15:clr>
            <a:srgbClr val="A4A3A4"/>
          </p15:clr>
        </p15:guide>
        <p15:guide id="13" orient="horz" pos="2273">
          <p15:clr>
            <a:srgbClr val="A4A3A4"/>
          </p15:clr>
        </p15:guide>
        <p15:guide id="14" orient="horz" pos="1003">
          <p15:clr>
            <a:srgbClr val="A4A3A4"/>
          </p15:clr>
        </p15:guide>
        <p15:guide id="15" orient="horz" pos="2047">
          <p15:clr>
            <a:srgbClr val="A4A3A4"/>
          </p15:clr>
        </p15:guide>
        <p15:guide id="16" orient="horz" pos="3906">
          <p15:clr>
            <a:srgbClr val="A4A3A4"/>
          </p15:clr>
        </p15:guide>
        <p15:guide id="17" orient="horz" pos="4020">
          <p15:clr>
            <a:srgbClr val="A4A3A4"/>
          </p15:clr>
        </p15:guide>
        <p15:guide id="18" orient="horz" pos="4133">
          <p15:clr>
            <a:srgbClr val="A4A3A4"/>
          </p15:clr>
        </p15:guide>
        <p15:guide id="20" pos="6259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55D32B-DA11-4EF5-B985-568C92774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4827"/>
            <a:ext cx="6440339" cy="692497"/>
          </a:xfrm>
        </p:spPr>
        <p:txBody>
          <a:bodyPr/>
          <a:lstStyle/>
          <a:p>
            <a:r>
              <a:rPr lang="en-US" sz="2500" i="0" u="none" strike="noStrike" baseline="0" dirty="0"/>
              <a:t>New Port Richey fulgurite  </a:t>
            </a:r>
            <a:br>
              <a:rPr lang="en-US" sz="2500" dirty="0"/>
            </a:br>
            <a:r>
              <a:rPr lang="en-US" sz="2500" b="0" dirty="0"/>
              <a:t>Analytical Request and Scan Parameters</a:t>
            </a:r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4C267E35-8A06-4B78-8CD6-8FAC408F3CA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75387" y="1592263"/>
            <a:ext cx="5400674" cy="2582574"/>
          </a:xfrm>
        </p:spPr>
        <p:txBody>
          <a:bodyPr/>
          <a:lstStyle/>
          <a:p>
            <a:r>
              <a:rPr lang="en-GB" sz="1600" dirty="0"/>
              <a:t>The sample was fixed on the sample holder with dental wax</a:t>
            </a:r>
          </a:p>
          <a:p>
            <a:r>
              <a:rPr lang="en-GB" sz="1600" dirty="0"/>
              <a:t>The entire volume was scanned in one field of view to visualize pores and different density phases inside the sample</a:t>
            </a:r>
          </a:p>
          <a:p>
            <a:r>
              <a:rPr lang="en-GB" sz="1600" dirty="0"/>
              <a:t>The </a:t>
            </a:r>
            <a:r>
              <a:rPr lang="en-GB" sz="1600" dirty="0" err="1"/>
              <a:t>Paganin</a:t>
            </a:r>
            <a:r>
              <a:rPr lang="en-GB" sz="1600" dirty="0"/>
              <a:t> Phase Retrieval algorithm was applied to the projection images to enhance the different density feature inside the sample</a:t>
            </a:r>
          </a:p>
          <a:p>
            <a:endParaRPr lang="de-DE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E90B583-09C0-46E4-B5B2-7A45821F952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6CCB0AD-76F9-42D5-A1D2-32C34D240B60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E111B5-B115-496C-9F83-25D8B4341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20213A-032B-FE42-940A-86A4C9AC44D3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B39317-4F2F-4D41-BFF5-F821E6D375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Innovation with Integrity</a:t>
            </a:r>
            <a:endParaRPr lang="en-US" dirty="0"/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57C4CDBF-5F99-4CA4-B9E8-2670A05956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006729"/>
              </p:ext>
            </p:extLst>
          </p:nvPr>
        </p:nvGraphicFramePr>
        <p:xfrm>
          <a:off x="914512" y="2275462"/>
          <a:ext cx="4655831" cy="3036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9708">
                  <a:extLst>
                    <a:ext uri="{9D8B030D-6E8A-4147-A177-3AD203B41FA5}">
                      <a16:colId xmlns:a16="http://schemas.microsoft.com/office/drawing/2014/main" val="2107615524"/>
                    </a:ext>
                  </a:extLst>
                </a:gridCol>
                <a:gridCol w="2506123">
                  <a:extLst>
                    <a:ext uri="{9D8B030D-6E8A-4147-A177-3AD203B41FA5}">
                      <a16:colId xmlns:a16="http://schemas.microsoft.com/office/drawing/2014/main" val="2066331001"/>
                    </a:ext>
                  </a:extLst>
                </a:gridCol>
              </a:tblGrid>
              <a:tr h="30360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Scan Parameters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6201430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Dataset </a:t>
                      </a:r>
                      <a:r>
                        <a:rPr lang="de-DE" sz="1200" dirty="0" err="1"/>
                        <a:t>name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Sample 3 - Mineral - FP_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9716269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/>
                        <a:t>Voxel</a:t>
                      </a:r>
                      <a:r>
                        <a:rPr lang="de-DE" sz="1200" dirty="0"/>
                        <a:t> </a:t>
                      </a:r>
                      <a:r>
                        <a:rPr lang="de-DE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size</a:t>
                      </a:r>
                      <a:r>
                        <a:rPr lang="de-DE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(µm)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2.4 (Flat panel)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9448727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/>
                        <a:t>Voltage</a:t>
                      </a:r>
                      <a:r>
                        <a:rPr lang="de-DE" sz="1200" dirty="0"/>
                        <a:t> (kV)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111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6408148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Filter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9708052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Spot </a:t>
                      </a:r>
                      <a:r>
                        <a:rPr lang="de-DE" sz="1200" dirty="0" err="1"/>
                        <a:t>size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Medium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4931612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Scan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Round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4428115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Rotation – </a:t>
                      </a:r>
                      <a:r>
                        <a:rPr lang="de-DE" sz="1200" dirty="0" err="1"/>
                        <a:t>Step</a:t>
                      </a:r>
                      <a:r>
                        <a:rPr lang="de-DE" sz="1200" dirty="0"/>
                        <a:t> (°)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360 – 0.4°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0039780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Total </a:t>
                      </a:r>
                      <a:r>
                        <a:rPr lang="de-DE" sz="1200" dirty="0" err="1"/>
                        <a:t>scan</a:t>
                      </a:r>
                      <a:r>
                        <a:rPr lang="de-DE" sz="1200" dirty="0"/>
                        <a:t> 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4h:14m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9897034"/>
                  </a:ext>
                </a:extLst>
              </a:tr>
              <a:tr h="30360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Field of View (mm)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7 x 7 x 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933300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C7125C7-BD30-CD73-185E-7F184D7D7CC2}"/>
              </a:ext>
            </a:extLst>
          </p:cNvPr>
          <p:cNvSpPr txBox="1"/>
          <p:nvPr/>
        </p:nvSpPr>
        <p:spPr>
          <a:xfrm>
            <a:off x="8130859" y="4174837"/>
            <a:ext cx="914400" cy="91440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en-US" sz="1400" b="1" dirty="0"/>
              <a:t>Projection image </a:t>
            </a:r>
            <a:endParaRPr lang="en-GB" sz="1400" b="1" dirty="0"/>
          </a:p>
        </p:txBody>
      </p:sp>
      <p:pic>
        <p:nvPicPr>
          <p:cNvPr id="9" name="Picture 8" descr="A close up of a moon&#10;&#10;Description automatically generated with low confidence">
            <a:extLst>
              <a:ext uri="{FF2B5EF4-FFF2-40B4-BE49-F238E27FC236}">
                <a16:creationId xmlns:a16="http://schemas.microsoft.com/office/drawing/2014/main" id="{49CBEDDE-A22E-EFA6-B017-F8318EEA0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356" y="4433118"/>
            <a:ext cx="2776214" cy="175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73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931488-B465-4FA1-BAE5-AD97598F96C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000C8E-754C-4950-BEE8-0519853D3A1F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2496B64-FC61-4690-AAF3-7677C8D1FD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20213A-032B-FE42-940A-86A4C9AC44D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E7190D8-91A9-4377-BB49-589BFD7B88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Innovation with Integrity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F7321D-60E8-F11D-64BF-5961BA8831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56" t="7318" r="9316" b="8908"/>
          <a:stretch/>
        </p:blipFill>
        <p:spPr>
          <a:xfrm>
            <a:off x="6051530" y="1092370"/>
            <a:ext cx="5228117" cy="5239236"/>
          </a:xfrm>
          <a:prstGeom prst="rect">
            <a:avLst/>
          </a:prstGeom>
        </p:spPr>
      </p:pic>
      <p:pic>
        <p:nvPicPr>
          <p:cNvPr id="12" name="Picture 11" descr="A picture containing text, nature&#10;&#10;Description automatically generated">
            <a:extLst>
              <a:ext uri="{FF2B5EF4-FFF2-40B4-BE49-F238E27FC236}">
                <a16:creationId xmlns:a16="http://schemas.microsoft.com/office/drawing/2014/main" id="{7861E653-E7DA-CC8F-DAE2-31722F51C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9" y="1413865"/>
            <a:ext cx="5034580" cy="4938500"/>
          </a:xfrm>
          <a:prstGeom prst="rect">
            <a:avLst/>
          </a:prstGeom>
        </p:spPr>
      </p:pic>
      <p:sp>
        <p:nvSpPr>
          <p:cNvPr id="14" name="Title 2">
            <a:extLst>
              <a:ext uri="{FF2B5EF4-FFF2-40B4-BE49-F238E27FC236}">
                <a16:creationId xmlns:a16="http://schemas.microsoft.com/office/drawing/2014/main" id="{E4B584C4-F8FF-560D-3495-2FED960D6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4827"/>
            <a:ext cx="6440339" cy="692497"/>
          </a:xfrm>
        </p:spPr>
        <p:txBody>
          <a:bodyPr/>
          <a:lstStyle/>
          <a:p>
            <a:r>
              <a:rPr lang="en-US" sz="2500" i="0" u="none" strike="noStrike" baseline="0" dirty="0"/>
              <a:t>New Port Richey fulgurite  </a:t>
            </a:r>
            <a:br>
              <a:rPr lang="en-US" sz="2500" dirty="0"/>
            </a:br>
            <a:r>
              <a:rPr lang="en-US" sz="2500" b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3248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DB78AD3-596D-4C5F-A890-339CD58AA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324826"/>
            <a:ext cx="9420225" cy="664797"/>
          </a:xfrm>
        </p:spPr>
        <p:txBody>
          <a:bodyPr/>
          <a:lstStyle/>
          <a:p>
            <a:r>
              <a:rPr lang="en-US" sz="2400" dirty="0"/>
              <a:t>New Port Richey fulgurite</a:t>
            </a:r>
            <a:br>
              <a:rPr lang="de-DE" dirty="0"/>
            </a:br>
            <a:r>
              <a:rPr lang="de-DE" dirty="0"/>
              <a:t>Pore Thickness Analysis</a:t>
            </a:r>
            <a:endParaRPr lang="en-ZA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CA38A04-49AE-4682-98EA-B0328CD3A0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15939" y="1592635"/>
            <a:ext cx="4170875" cy="4608140"/>
          </a:xfrm>
        </p:spPr>
        <p:txBody>
          <a:bodyPr/>
          <a:lstStyle/>
          <a:p>
            <a:r>
              <a:rPr lang="en-ZA" sz="1600" dirty="0"/>
              <a:t>The video on the right shows the colour-coded 3D thickness distribution of the pore network inside the cement sample</a:t>
            </a:r>
          </a:p>
          <a:p>
            <a:r>
              <a:rPr lang="en-ZA" sz="1600" dirty="0"/>
              <a:t>Below is a thickness distribution plot of the analysis</a:t>
            </a:r>
          </a:p>
          <a:p>
            <a:endParaRPr lang="de-DE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06E6C64-E80C-4467-BE9D-617B857AA72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000C8E-754C-4950-BEE8-0519853D3A1F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EDCA294-A1AA-4777-867B-6C5D85C4E3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20213A-032B-FE42-940A-86A4C9AC44D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4BF629-789A-466A-8D87-49B7FC4F38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Innovation with Integrity</a:t>
            </a:r>
            <a:endParaRPr lang="en-US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32B002EB-2AB3-3E0D-C9E2-E195D28AD7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2403170"/>
              </p:ext>
            </p:extLst>
          </p:nvPr>
        </p:nvGraphicFramePr>
        <p:xfrm>
          <a:off x="425264" y="3513221"/>
          <a:ext cx="4170875" cy="250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8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0C13BE71-6201-91A5-DEE4-E4BEA88951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336" b="4329"/>
          <a:stretch/>
        </p:blipFill>
        <p:spPr>
          <a:xfrm>
            <a:off x="5226050" y="1451256"/>
            <a:ext cx="6270124" cy="4506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35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E7973A16-0090-4886-A2CD-91DEB2B52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98414"/>
            <a:ext cx="9420225" cy="664797"/>
          </a:xfrm>
        </p:spPr>
        <p:txBody>
          <a:bodyPr/>
          <a:lstStyle/>
          <a:p>
            <a:r>
              <a:rPr lang="en-US" sz="2400" dirty="0"/>
              <a:t>New Port Richey fulgurite</a:t>
            </a:r>
            <a:br>
              <a:rPr lang="de-DE" dirty="0"/>
            </a:br>
            <a:r>
              <a:rPr lang="de-DE" dirty="0"/>
              <a:t>3D Video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D931488-B465-4FA1-BAE5-AD97598F96C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000C8E-754C-4950-BEE8-0519853D3A1F}" type="datetime3">
              <a:rPr lang="en-US" smtClean="0"/>
              <a:t>26 October 2022</a:t>
            </a:fld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2496B64-FC61-4690-AAF3-7677C8D1FD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20213A-032B-FE42-940A-86A4C9AC44D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E7190D8-91A9-4377-BB49-589BFD7B88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Innovation with Integrity</a:t>
            </a:r>
            <a:endParaRPr lang="en-US" dirty="0"/>
          </a:p>
        </p:txBody>
      </p:sp>
      <p:pic>
        <p:nvPicPr>
          <p:cNvPr id="2" name="sample 3 - mineral - fppr__rec0001">
            <a:hlinkClick r:id="" action="ppaction://media"/>
            <a:extLst>
              <a:ext uri="{FF2B5EF4-FFF2-40B4-BE49-F238E27FC236}">
                <a16:creationId xmlns:a16="http://schemas.microsoft.com/office/drawing/2014/main" id="{DEBF4F40-68B7-1265-CFB0-C5B5F4C967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4581" y="1319803"/>
            <a:ext cx="8113819" cy="503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96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2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ruker">
  <a:themeElements>
    <a:clrScheme name="Bruker">
      <a:dk1>
        <a:srgbClr val="313331"/>
      </a:dk1>
      <a:lt1>
        <a:srgbClr val="FFFFFF"/>
      </a:lt1>
      <a:dk2>
        <a:srgbClr val="054169"/>
      </a:dk2>
      <a:lt2>
        <a:srgbClr val="E5F1F8"/>
      </a:lt2>
      <a:accent1>
        <a:srgbClr val="054169"/>
      </a:accent1>
      <a:accent2>
        <a:srgbClr val="008DEB"/>
      </a:accent2>
      <a:accent3>
        <a:srgbClr val="A0A0A0"/>
      </a:accent3>
      <a:accent4>
        <a:srgbClr val="737373"/>
      </a:accent4>
      <a:accent5>
        <a:srgbClr val="DCDCDC"/>
      </a:accent5>
      <a:accent6>
        <a:srgbClr val="FF9300"/>
      </a:accent6>
      <a:hlink>
        <a:srgbClr val="008DEB"/>
      </a:hlink>
      <a:folHlink>
        <a:srgbClr val="008DEB"/>
      </a:folHlink>
    </a:clrScheme>
    <a:fontScheme name="Bruker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noAutofit/>
      </a:bodyPr>
      <a:lstStyle>
        <a:defPPr marL="0" indent="0" algn="l">
          <a:buNone/>
          <a:defRPr dirty="0" smtClean="0"/>
        </a:defPPr>
      </a:lstStyle>
    </a:txDef>
  </a:objectDefaults>
  <a:extraClrSchemeLst>
    <a:extraClrScheme>
      <a:clrScheme name="Bruker">
        <a:dk1>
          <a:srgbClr val="313331"/>
        </a:dk1>
        <a:lt1>
          <a:srgbClr val="FFFFFF"/>
        </a:lt1>
        <a:dk2>
          <a:srgbClr val="054169"/>
        </a:dk2>
        <a:lt2>
          <a:srgbClr val="E5F1F8"/>
        </a:lt2>
        <a:accent1>
          <a:srgbClr val="054169"/>
        </a:accent1>
        <a:accent2>
          <a:srgbClr val="008DEB"/>
        </a:accent2>
        <a:accent3>
          <a:srgbClr val="A0A0A0"/>
        </a:accent3>
        <a:accent4>
          <a:srgbClr val="737373"/>
        </a:accent4>
        <a:accent5>
          <a:srgbClr val="DCDCDC"/>
        </a:accent5>
        <a:accent6>
          <a:srgbClr val="FF9300"/>
        </a:accent6>
        <a:hlink>
          <a:srgbClr val="008DEB"/>
        </a:hlink>
        <a:folHlink>
          <a:srgbClr val="008DEB"/>
        </a:folHlink>
      </a:clrScheme>
    </a:extraClrScheme>
  </a:extraClrSchemeLst>
  <a:custClrLst>
    <a:custClr name="Bruker Ocean">
      <a:srgbClr val="0071BC"/>
    </a:custClr>
    <a:custClr name="Bruker Red">
      <a:srgbClr val="FF0011"/>
    </a:custClr>
    <a:custClr name="Bruker Green">
      <a:srgbClr val="AFC800"/>
    </a:custClr>
  </a:custClrLst>
  <a:extLst>
    <a:ext uri="{05A4C25C-085E-4340-85A3-A5531E510DB2}">
      <thm15:themeFamily xmlns:thm15="http://schemas.microsoft.com/office/thememl/2012/main" name="Presentation9" id="{8E8DE27F-D8A1-4A5F-8DD2-ECDF80F14A70}" vid="{D2F2FB27-6DF4-49BA-9502-351D8B31DC4B}"/>
    </a:ext>
  </a:extLst>
</a:theme>
</file>

<file path=ppt/theme/theme2.xml><?xml version="1.0" encoding="utf-8"?>
<a:theme xmlns:a="http://schemas.openxmlformats.org/drawingml/2006/main" name="1_Bruker">
  <a:themeElements>
    <a:clrScheme name="Bruker">
      <a:dk1>
        <a:srgbClr val="313331"/>
      </a:dk1>
      <a:lt1>
        <a:srgbClr val="FFFFFF"/>
      </a:lt1>
      <a:dk2>
        <a:srgbClr val="054169"/>
      </a:dk2>
      <a:lt2>
        <a:srgbClr val="E5F1F8"/>
      </a:lt2>
      <a:accent1>
        <a:srgbClr val="054169"/>
      </a:accent1>
      <a:accent2>
        <a:srgbClr val="008DEB"/>
      </a:accent2>
      <a:accent3>
        <a:srgbClr val="A0A0A0"/>
      </a:accent3>
      <a:accent4>
        <a:srgbClr val="737373"/>
      </a:accent4>
      <a:accent5>
        <a:srgbClr val="DCDCDC"/>
      </a:accent5>
      <a:accent6>
        <a:srgbClr val="FF9300"/>
      </a:accent6>
      <a:hlink>
        <a:srgbClr val="008DEB"/>
      </a:hlink>
      <a:folHlink>
        <a:srgbClr val="008DEB"/>
      </a:folHlink>
    </a:clrScheme>
    <a:fontScheme name="Bruker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noAutofit/>
      </a:bodyPr>
      <a:lstStyle>
        <a:defPPr marL="0" indent="0" algn="l">
          <a:buNone/>
          <a:defRPr dirty="0" smtClean="0"/>
        </a:defPPr>
      </a:lstStyle>
    </a:txDef>
  </a:objectDefaults>
  <a:extraClrSchemeLst>
    <a:extraClrScheme>
      <a:clrScheme name="Bruker">
        <a:dk1>
          <a:srgbClr val="313331"/>
        </a:dk1>
        <a:lt1>
          <a:srgbClr val="FFFFFF"/>
        </a:lt1>
        <a:dk2>
          <a:srgbClr val="054169"/>
        </a:dk2>
        <a:lt2>
          <a:srgbClr val="E5F1F8"/>
        </a:lt2>
        <a:accent1>
          <a:srgbClr val="054169"/>
        </a:accent1>
        <a:accent2>
          <a:srgbClr val="008DEB"/>
        </a:accent2>
        <a:accent3>
          <a:srgbClr val="A0A0A0"/>
        </a:accent3>
        <a:accent4>
          <a:srgbClr val="737373"/>
        </a:accent4>
        <a:accent5>
          <a:srgbClr val="DCDCDC"/>
        </a:accent5>
        <a:accent6>
          <a:srgbClr val="FF9300"/>
        </a:accent6>
        <a:hlink>
          <a:srgbClr val="008DEB"/>
        </a:hlink>
        <a:folHlink>
          <a:srgbClr val="008DEB"/>
        </a:folHlink>
      </a:clrScheme>
    </a:extraClrScheme>
  </a:extraClrSchemeLst>
  <a:custClrLst>
    <a:custClr name="Bruker Ocean">
      <a:srgbClr val="0071BC"/>
    </a:custClr>
    <a:custClr name="Bruker Red">
      <a:srgbClr val="FF0011"/>
    </a:custClr>
    <a:custClr name="Bruker Green">
      <a:srgbClr val="AFC800"/>
    </a:custClr>
  </a:custClrLst>
  <a:extLst>
    <a:ext uri="{05A4C25C-085E-4340-85A3-A5531E510DB2}">
      <thm15:themeFamily xmlns:thm15="http://schemas.microsoft.com/office/thememl/2012/main" name="Presentation9" id="{8E8DE27F-D8A1-4A5F-8DD2-ECDF80F14A70}" vid="{D2F2FB27-6DF4-49BA-9502-351D8B31DC4B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6B0ACDB8E9D3B4793AD94E885BC5990" ma:contentTypeVersion="4" ma:contentTypeDescription="Ein neues Dokument erstellen." ma:contentTypeScope="" ma:versionID="47e5f8f878cc8fa2d05d8a67a70acb12">
  <xsd:schema xmlns:xsd="http://www.w3.org/2001/XMLSchema" xmlns:xs="http://www.w3.org/2001/XMLSchema" xmlns:p="http://schemas.microsoft.com/office/2006/metadata/properties" xmlns:ns2="ac5a794e-6d3a-4ca4-9654-1772ecf58338" xmlns:ns3="44f379c3-1c8f-4e4a-b122-31c251d3afd8" targetNamespace="http://schemas.microsoft.com/office/2006/metadata/properties" ma:root="true" ma:fieldsID="dd44bf5a39e8d2e76ceef5ea343a0ff5" ns2:_="" ns3:_="">
    <xsd:import namespace="ac5a794e-6d3a-4ca4-9654-1772ecf58338"/>
    <xsd:import namespace="44f379c3-1c8f-4e4a-b122-31c251d3af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5a794e-6d3a-4ca4-9654-1772ecf583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379c3-1c8f-4e4a-b122-31c251d3afd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45586B1-BB4F-49C5-BFD9-8CC4E5A041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5a794e-6d3a-4ca4-9654-1772ecf58338"/>
    <ds:schemaRef ds:uri="44f379c3-1c8f-4e4a-b122-31c251d3af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805961-08B7-4304-A72D-C91AB81D13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CCC0D8-1458-4D3F-B1D7-6B9369882A50}">
  <ds:schemaRefs>
    <ds:schemaRef ds:uri="ac5a794e-6d3a-4ca4-9654-1772ecf58338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44f379c3-1c8f-4e4a-b122-31c251d3afd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Bruker PowerPoint</Template>
  <TotalTime>31263</TotalTime>
  <Words>202</Words>
  <Application>Microsoft Office PowerPoint</Application>
  <PresentationFormat>Widescreen</PresentationFormat>
  <Paragraphs>44</Paragraphs>
  <Slides>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Roboto Light</vt:lpstr>
      <vt:lpstr>Roboto</vt:lpstr>
      <vt:lpstr>Calibri</vt:lpstr>
      <vt:lpstr>Wingdings</vt:lpstr>
      <vt:lpstr>Arial</vt:lpstr>
      <vt:lpstr>Roboto Medium</vt:lpstr>
      <vt:lpstr>Bruker</vt:lpstr>
      <vt:lpstr>1_Bruker</vt:lpstr>
      <vt:lpstr>New Port Richey fulgurite   Analytical Request and Scan Parameters</vt:lpstr>
      <vt:lpstr>New Port Richey fulgurite    </vt:lpstr>
      <vt:lpstr>New Port Richey fulgurite Pore Thickness Analysis</vt:lpstr>
      <vt:lpstr>New Port Richey fulgurite 3D Video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Leartiker 1272 / 1275</dc:title>
  <dc:creator>Schott, Norman</dc:creator>
  <cp:lastModifiedBy>Matthew Pasek</cp:lastModifiedBy>
  <cp:revision>147</cp:revision>
  <dcterms:created xsi:type="dcterms:W3CDTF">2021-05-31T06:25:29Z</dcterms:created>
  <dcterms:modified xsi:type="dcterms:W3CDTF">2022-10-26T13:33:47Z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0x010100A6B0ACDB8E9D3B4793AD94E885BC5990</vt:lpwstr>
  </property>
  <property fmtid="{D5CDD505-2E9C-101B-9397-08002B2CF9AE}" pid="3" name="MSIP_Label_e340eb20-1c5f-4409-b1a4-85adc943d5d7_Enabled">
    <vt:lpwstr>true</vt:lpwstr>
  </property>
  <property fmtid="{D5CDD505-2E9C-101B-9397-08002B2CF9AE}" pid="4" name="MSIP_Label_e340eb20-1c5f-4409-b1a4-85adc943d5d7_SetDate">
    <vt:lpwstr>2022-02-15T16:33:38Z</vt:lpwstr>
  </property>
  <property fmtid="{D5CDD505-2E9C-101B-9397-08002B2CF9AE}" pid="5" name="MSIP_Label_e340eb20-1c5f-4409-b1a4-85adc943d5d7_Method">
    <vt:lpwstr>Standard</vt:lpwstr>
  </property>
  <property fmtid="{D5CDD505-2E9C-101B-9397-08002B2CF9AE}" pid="6" name="MSIP_Label_e340eb20-1c5f-4409-b1a4-85adc943d5d7_Name">
    <vt:lpwstr>Confidential</vt:lpwstr>
  </property>
  <property fmtid="{D5CDD505-2E9C-101B-9397-08002B2CF9AE}" pid="7" name="MSIP_Label_e340eb20-1c5f-4409-b1a4-85adc943d5d7_SiteId">
    <vt:lpwstr>375ce1b8-8db1-479b-a12c-06fa9d2a2eaf</vt:lpwstr>
  </property>
  <property fmtid="{D5CDD505-2E9C-101B-9397-08002B2CF9AE}" pid="8" name="MSIP_Label_e340eb20-1c5f-4409-b1a4-85adc943d5d7_ActionId">
    <vt:lpwstr>8e3887af-c507-4246-ae0e-9f2a4844ff60</vt:lpwstr>
  </property>
  <property fmtid="{D5CDD505-2E9C-101B-9397-08002B2CF9AE}" pid="9" name="MSIP_Label_e340eb20-1c5f-4409-b1a4-85adc943d5d7_ContentBits">
    <vt:lpwstr>2</vt:lpwstr>
  </property>
</Properties>
</file>