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7"/>
    <p:restoredTop sz="96317"/>
  </p:normalViewPr>
  <p:slideViewPr>
    <p:cSldViewPr snapToGrid="0">
      <p:cViewPr varScale="1">
        <p:scale>
          <a:sx n="128" d="100"/>
          <a:sy n="128" d="100"/>
        </p:scale>
        <p:origin x="1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97C06B-D63F-5DD6-6C37-B37EB4D15F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2BBABD0-A440-5817-EDFD-8D2735161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10752AA-B361-CE55-433C-060B7E710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8EA31C-8478-F76B-FB53-990583C33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1E4A634-7480-7EEC-F526-23DE3AD02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66390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CC17ED-9B72-33FC-5DF4-0EC2E6DA1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FECCDA4-4E89-E361-4C57-5226C1DC4C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901C957-1CEA-D302-E10C-0C724D403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EC218BD-C44C-F7A6-9BC8-483DEA6FF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6A132F4-6429-B245-920E-E1484BE30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429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F7BFF5E3-A8B6-D0BE-7076-CB34A1FD4E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6A5B1FB-B5B5-3142-0AA4-C879307FFA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69AAE36-BF79-2A0D-0BE1-BBF79CBB2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5DA6FA-0624-7A1D-AA36-4CD731DC5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38DD331-6125-8733-CCAA-5883CB24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4227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18F1F7-C9A1-4A0C-5295-682B77D90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F6C051-A331-1DBE-BE4E-743FA0DA9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6278C41-D95D-4F8E-FFD0-CF640AE24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DCD580B-454B-797D-5434-46FE851CA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B53A52-3DFB-D2D9-1A1E-9EB6D35EF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5522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D7ADD9-8DBB-2EE6-1705-17924054B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FE0F1E0-4341-C192-062E-17A357AAD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B8259C5-CEE6-12ED-159A-4DE89876D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A08E41-855F-BC35-F795-853314768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587630C-13CD-741C-55A7-DCCC426F6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2546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784E26-AB2F-2486-FCF7-EE1AB705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E186AA7-4C33-DED1-28F3-B57747E6F6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B3CDA80-F9E9-C00B-956D-4006ACAA1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A6EA53C-B09D-FAC0-D20C-95A4A1766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B6CB2DA-1CD9-9BC9-94C3-51277EB7B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85232762-23AB-5761-DCF5-32B513B3CA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458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6AC9F4-B83F-3E19-B027-20A014370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47B6612-1380-97D7-AC46-8FF29D0F1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43E86A2-B4D3-D3C5-46C3-EC0E5E432A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682CB24-6BC4-10ED-4F7C-B448105BF1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4E5837E-A82F-DB48-B432-1CA0AB0C8D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7A37E62E-4E86-C429-F8A8-FE1CA845C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898C211-A608-8907-E2D2-FF8C046AD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8F1F929-1249-F74B-132A-1A53FB8128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0098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7C03CC-B308-1089-A8AD-5F96D80A8D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60F670E-FAE4-5EF6-43DE-6160E9E78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E3CF7EE-83AC-915D-CD1B-939BFB775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6EDA7A0-A7AF-9060-CA36-22B1C77E7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706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E106651-87C7-F308-292C-793249857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E5C3E41-DB8F-B331-00CD-DA96118F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DC5E56B-A6A6-3E9E-DF9D-6CB769C00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520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A71207-7E98-BD41-C394-0C1DD1C9A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C7730F9-6D0E-D91C-41B4-7F2A87C76D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71CBA74-62D4-5B69-4B76-BAA278CAD2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647ABA-F70B-0EC4-846E-6CAFAD7055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08EE278-83B5-B0C1-2C92-18CB36F37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873577F-6501-7781-62D0-FD5982B7D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558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06D2A0-1BA3-42AA-CD56-3212219DE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2D5CF24-A5DD-0DB0-44AF-8BC206215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D069E49-A3F7-E1DC-A5D5-9356D69C89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EE3834C9-3B8B-C9F1-FB1D-3F3A2ED6C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078AD8C-0ACC-FD28-FB08-CEDBE4AF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8667F9A-6D54-9DAD-5C06-F1170DAF2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749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59E7DBD6-A65F-6231-5C67-E93054A0AA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A3565E6-57D0-FA00-D279-BEA71839CD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D782932-941F-E183-3B51-DD64683A34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022B02-D1A6-894A-8870-3F9F831C2EA5}" type="datetimeFigureOut">
              <a:rPr lang="de-DE" smtClean="0"/>
              <a:t>08.07.24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EF4187-CEF9-983D-B8E8-3A2A50802E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0542FD2-3FD7-7B40-BA17-26063C3C00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8A002-7BC3-E64E-9EEF-F4DE4D79AB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614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AB85F9EA-9D45-A45A-4091-9B814A9A9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650" y="590550"/>
            <a:ext cx="6616700" cy="56769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84493EDF-F7E3-98D8-D361-985A838338C4}"/>
              </a:ext>
            </a:extLst>
          </p:cNvPr>
          <p:cNvSpPr/>
          <p:nvPr/>
        </p:nvSpPr>
        <p:spPr>
          <a:xfrm>
            <a:off x="6539948" y="3528392"/>
            <a:ext cx="2534478" cy="25841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5AC6C83-E775-8DA0-6622-F7A6B1CF86E3}"/>
              </a:ext>
            </a:extLst>
          </p:cNvPr>
          <p:cNvSpPr txBox="1"/>
          <p:nvPr/>
        </p:nvSpPr>
        <p:spPr>
          <a:xfrm>
            <a:off x="9640957" y="5138530"/>
            <a:ext cx="1871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YFP and YFP-GAT1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CEFEB3F7-8F8F-8498-68BC-2B8E1CEFFEE2}"/>
              </a:ext>
            </a:extLst>
          </p:cNvPr>
          <p:cNvSpPr/>
          <p:nvPr/>
        </p:nvSpPr>
        <p:spPr>
          <a:xfrm>
            <a:off x="6988176" y="1868557"/>
            <a:ext cx="1966981" cy="39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E7CB0C41-AEA7-6D3A-90B4-ACA3415F4C50}"/>
              </a:ext>
            </a:extLst>
          </p:cNvPr>
          <p:cNvSpPr txBox="1"/>
          <p:nvPr/>
        </p:nvSpPr>
        <p:spPr>
          <a:xfrm>
            <a:off x="9554818" y="1893332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/>
              <a:t>Actin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55062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7F14F73-0CFE-F058-EC5C-C46CE07268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850" y="419100"/>
            <a:ext cx="6718300" cy="6019800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B82786E-9104-FAD6-5E86-3F993D3233F1}"/>
              </a:ext>
            </a:extLst>
          </p:cNvPr>
          <p:cNvSpPr/>
          <p:nvPr/>
        </p:nvSpPr>
        <p:spPr>
          <a:xfrm>
            <a:off x="6789394" y="2514600"/>
            <a:ext cx="1966981" cy="39410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E032CD1-857E-57A9-7EC8-281221387A41}"/>
              </a:ext>
            </a:extLst>
          </p:cNvPr>
          <p:cNvSpPr txBox="1"/>
          <p:nvPr/>
        </p:nvSpPr>
        <p:spPr>
          <a:xfrm>
            <a:off x="9554818" y="2514600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SNRPB</a:t>
            </a:r>
          </a:p>
        </p:txBody>
      </p:sp>
    </p:spTree>
    <p:extLst>
      <p:ext uri="{BB962C8B-B14F-4D97-AF65-F5344CB8AC3E}">
        <p14:creationId xmlns:p14="http://schemas.microsoft.com/office/powerpoint/2010/main" val="4154517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Microsoft Macintosh PowerPoint</Application>
  <PresentationFormat>Breitbild</PresentationFormat>
  <Paragraphs>3</Paragraphs>
  <Slides>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Microsoft Office User</dc:creator>
  <cp:lastModifiedBy>Microsoft Office User</cp:lastModifiedBy>
  <cp:revision>1</cp:revision>
  <dcterms:created xsi:type="dcterms:W3CDTF">2024-07-08T10:37:54Z</dcterms:created>
  <dcterms:modified xsi:type="dcterms:W3CDTF">2024-07-08T10:47:37Z</dcterms:modified>
</cp:coreProperties>
</file>