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/>
    <p:restoredTop sz="94694"/>
  </p:normalViewPr>
  <p:slideViewPr>
    <p:cSldViewPr snapToGrid="0">
      <p:cViewPr>
        <p:scale>
          <a:sx n="179" d="100"/>
          <a:sy n="179" d="100"/>
        </p:scale>
        <p:origin x="-1968" y="-13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F577E-8F9E-A020-D8B7-D3BCE52021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B5E02-E24D-8EA3-A5BF-9F2CFB40C7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65C3CB-CDD6-0394-D3B2-A5CD03429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CC619-C440-F2F0-C455-CA9C80AF40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2D77B3-1DC0-4B7C-74F4-36A16D801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489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967CB-B310-1286-D9C8-EF58FDCDE2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1D580D-BEAF-D55F-439E-620CED0CD9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E9E6A-956A-4D9F-0B30-778A5F1BED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568AB5-B951-9B02-156E-A8A2007FD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27F5B-091F-9667-5E2E-C62F12524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886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9181AD-5A6E-0C76-2ECA-D66012D05E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23C19C-9A96-1A47-7148-FBB2FC884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0608A-42AC-1688-7CCF-8B5EDE81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5E7859-9ECE-2A9D-61AF-EF5FB1D5C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25D09-E358-41D0-090B-761C22512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1417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1C172-D76B-BC06-77CE-31BC6B9A0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12B78-DD9B-ACAC-77B0-5208BAC01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611EF-D227-29B8-0174-5DF1D3A1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3926C7-1A8F-2FC1-FED8-ACB5A39D6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448A09-2AAA-15E1-C4E0-A90DD63C8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7808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A0F76-7297-4F8B-4B9E-035F4DDB8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169C51-C4F0-E591-C1EB-1835006C8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A09B5C-939E-47B4-0035-50E497FC9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A59A3-A83B-4A39-2A79-557FCEF3D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8CB87-ADAD-0DB6-65B8-8C0E4FCF6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9256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86782-9D75-06D5-BDEF-9663E8B3DC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AB60C-BA93-A4C1-9DBB-FD92945106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E876C5-C0B7-C500-A638-0FB8DAFC8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3F5939-40B9-C5BD-F55C-4C4441688D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F5528A-698F-F202-E12A-6D69E40B3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9CC3AA-7EC0-6A22-7611-6EC5496B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2992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54CDB-566D-873A-093F-CF06EA43A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670941-5DB5-FA89-EBDE-BC4758A260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144EDB-6D67-8C9D-8DFE-0814CF0ED8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FEE955-EAA9-136A-A369-098C743EB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AE2E67-2C6A-8889-9B84-2A416C47DB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70990C-359C-0E40-CEB9-6428D1BEB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8941ED-58E8-DD3C-253A-93BB9B4A4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C45D5F3-355E-8F19-18B7-019DE8B2D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618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93263-6DFD-1783-6EE6-7467D37C1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FC3753-E1C1-DD4D-8153-14DAC0B02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08BE9B-AC60-2816-2906-FA242913D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DE3D83-49C2-A089-7208-F1811F480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6926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A309ED9-0442-F01A-7927-85C6C536E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2C3BA5-0937-207D-C6C2-24EF0F8ED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8A1963-91A6-76DD-F158-DE01BCD07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85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C5CFD7-0A88-9E41-5D08-9391B377A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56D55-27E5-8929-9536-E7D42BC83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5C2D8D-7C4E-04BE-99B4-EBFCB876D8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11191A-A2FC-DD7B-BC7B-B97DA0A7F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E720B0-91BF-BD3B-DCC7-746B18F70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F6C488-5285-7926-B648-C7BB85A41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1742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FF98F-386B-3251-6534-DD5156EB9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CA57D8-543B-7278-B00C-8CA9EF1CED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DB6977-AADD-9284-C6CB-EF084E4FC3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CA1F86-B3A9-7BF9-EF09-EDC2AFED6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F0323-E21E-4700-4AAA-1AC7A8E6A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76806E-0A84-F24A-2838-F648B9C47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8589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6D435B-8B11-09B5-4BA9-1D87A666A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75128-81AD-18B6-3431-CCE497A112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765EB4-67A2-D6FF-A1C7-07188C02EE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00206-B2AD-7F46-92FA-E4715578F29E}" type="datetimeFigureOut">
              <a:rPr lang="en-GB" smtClean="0"/>
              <a:t>07/07/2024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2F9E43-6E1C-5C58-00F0-FF4AC1C2C4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60F182-8D10-0043-3803-F7D185AECE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8AB15-DAF4-CC4E-A030-210178975F3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440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BD471F8-8C3D-5877-820C-D3EE7CA1EF52}"/>
              </a:ext>
            </a:extLst>
          </p:cNvPr>
          <p:cNvSpPr txBox="1"/>
          <p:nvPr/>
        </p:nvSpPr>
        <p:spPr>
          <a:xfrm>
            <a:off x="325696" y="114301"/>
            <a:ext cx="1069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Figure 7A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214B3C-C86E-FF3C-653B-6C0895404566}"/>
              </a:ext>
            </a:extLst>
          </p:cNvPr>
          <p:cNvSpPr txBox="1"/>
          <p:nvPr/>
        </p:nvSpPr>
        <p:spPr>
          <a:xfrm>
            <a:off x="1603496" y="162358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2021-04-10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6B0B6D7-C605-6B7C-52ED-F426DF61F9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43791"/>
            <a:ext cx="7772400" cy="57704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843B61E-63B1-C0B7-E354-8BD8EF1C0C75}"/>
              </a:ext>
            </a:extLst>
          </p:cNvPr>
          <p:cNvSpPr txBox="1"/>
          <p:nvPr/>
        </p:nvSpPr>
        <p:spPr>
          <a:xfrm>
            <a:off x="3543686" y="2916465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Sec16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2929A1-DDAF-DA72-0567-C6E99D962A5D}"/>
              </a:ext>
            </a:extLst>
          </p:cNvPr>
          <p:cNvSpPr txBox="1"/>
          <p:nvPr/>
        </p:nvSpPr>
        <p:spPr>
          <a:xfrm>
            <a:off x="3267265" y="5658471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SNRPB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6962B-B426-A5B6-4BC4-C0C25FEB8D17}"/>
              </a:ext>
            </a:extLst>
          </p:cNvPr>
          <p:cNvSpPr txBox="1"/>
          <p:nvPr/>
        </p:nvSpPr>
        <p:spPr>
          <a:xfrm>
            <a:off x="3245367" y="4753596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Actin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1B82852-C576-9101-4D73-511A846D1D8B}"/>
              </a:ext>
            </a:extLst>
          </p:cNvPr>
          <p:cNvSpPr/>
          <p:nvPr/>
        </p:nvSpPr>
        <p:spPr>
          <a:xfrm>
            <a:off x="4075860" y="5786436"/>
            <a:ext cx="1891393" cy="482733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298CFA2E-D402-E7CF-A49B-DFB09BA65C08}"/>
              </a:ext>
            </a:extLst>
          </p:cNvPr>
          <p:cNvSpPr/>
          <p:nvPr/>
        </p:nvSpPr>
        <p:spPr>
          <a:xfrm>
            <a:off x="4204607" y="3014552"/>
            <a:ext cx="1891393" cy="173158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5768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BD91415-A373-BB55-6F80-64FAD709A6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43791"/>
            <a:ext cx="7772400" cy="57704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A20A4E5-5758-521C-FB7D-E6AB4E7E15EE}"/>
              </a:ext>
            </a:extLst>
          </p:cNvPr>
          <p:cNvSpPr txBox="1"/>
          <p:nvPr/>
        </p:nvSpPr>
        <p:spPr>
          <a:xfrm>
            <a:off x="3598525" y="4936332"/>
            <a:ext cx="6671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Actin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58897D68-F612-03DE-F9B1-C0262EEF272B}"/>
              </a:ext>
            </a:extLst>
          </p:cNvPr>
          <p:cNvSpPr/>
          <p:nvPr/>
        </p:nvSpPr>
        <p:spPr>
          <a:xfrm>
            <a:off x="4204607" y="5034418"/>
            <a:ext cx="1891393" cy="27124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357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467CC1-13F1-8BE5-B3D3-BCA6B60F09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543791"/>
            <a:ext cx="7772400" cy="57704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73F6267-EF52-527D-6ABD-D9275550607F}"/>
              </a:ext>
            </a:extLst>
          </p:cNvPr>
          <p:cNvSpPr txBox="1"/>
          <p:nvPr/>
        </p:nvSpPr>
        <p:spPr>
          <a:xfrm>
            <a:off x="3633595" y="2037966"/>
            <a:ext cx="521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YFP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37D94EA5-0F1D-1D2E-179F-A8845D76D206}"/>
              </a:ext>
            </a:extLst>
          </p:cNvPr>
          <p:cNvSpPr/>
          <p:nvPr/>
        </p:nvSpPr>
        <p:spPr>
          <a:xfrm>
            <a:off x="4298362" y="1275009"/>
            <a:ext cx="2070241" cy="1446658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8376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Macintosh PowerPoint</Application>
  <PresentationFormat>Breitbild</PresentationFormat>
  <Paragraphs>7</Paragraphs>
  <Slides>3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muhammza@medisin.uio.no</dc:creator>
  <cp:lastModifiedBy>Microsoft Office User</cp:lastModifiedBy>
  <cp:revision>2</cp:revision>
  <dcterms:created xsi:type="dcterms:W3CDTF">2024-07-07T09:12:01Z</dcterms:created>
  <dcterms:modified xsi:type="dcterms:W3CDTF">2024-07-07T18:02:36Z</dcterms:modified>
</cp:coreProperties>
</file>