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11"/>
  </p:normalViewPr>
  <p:slideViewPr>
    <p:cSldViewPr snapToGrid="0">
      <p:cViewPr varScale="1">
        <p:scale>
          <a:sx n="120" d="100"/>
          <a:sy n="120" d="100"/>
        </p:scale>
        <p:origin x="4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F589ED-4585-9E5B-5BAA-4520E1418F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D305D5B-B84F-9419-5877-182062D548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EF5EEB6-20AA-523A-3154-E22A0169D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F640EDB-34AC-A425-FCDA-A31CD5FE1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5B0A79-5635-D552-FF5B-F9B607A99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6271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65495E-7674-9CAF-F1DC-78BB4EF39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3A8FA6-1F67-1DA2-98C7-8BE6838080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AD6AE9-52BA-8607-5745-B0D109B2A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DE049-5532-C2C6-168F-7946D550C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FEDEE4-8F0E-01FA-D396-0C1AB7EF0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412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54FDD00-9FC0-3E1E-BA78-392BE98130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812F6AD-D77C-6860-72EC-8E24821E9D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6BA06F-CC2B-B73D-7F69-DE7079C53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A9AF1D0-8E46-03B1-FA8A-AC807D61B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2D0B024-4C7F-C36F-86F2-908044520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046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D592A5-B055-8C7F-DC92-4CE84799D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2FB499C-E644-3B4E-FAF0-AAF39B6513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CAA1C9-2E75-FE80-4C65-AB326A19A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F4EF598-1622-0D12-119F-BC8694C08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B77DF92-09FD-4C48-6BEA-7CA51587D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6374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B27CE7-2E48-33FB-0294-BF38716A1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D4A1D7-F6FF-228D-2C7F-69BB9EFC63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2905F69-D52D-829A-A554-00067C6BF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51B636-56EF-B8A4-BF6D-D98967C03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54584FC-CEC6-2E69-2BCE-2645EFDA0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31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86AADB-3758-CD0E-D641-55A45FA94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6BE26A9-8B5C-B9D9-EAE2-A93686133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5C1B16-C510-9AFE-C13A-4FFC1728C9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55AFBA3-7D21-8D61-F965-10A5CD765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C9F3EAA-1777-8665-3F69-B74271030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DA8F4E9-72B6-FF92-0FAF-26B9D2769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7579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AC9DFE-861F-28E8-8690-645DF070C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4E7034-E24D-30CE-2CCF-42889D12BF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399155B-3822-F8CC-0BB6-B3D53D8F18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DB08261-5DE3-DFDC-5F85-20568F8ED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224C748-EF38-9517-10B9-A803782C42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A647F5F-6FA3-E0F5-85AC-DCA711BEA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87451BC-C5F8-1186-2AAA-936F41BE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755BB2-E893-B425-E89F-9C5E068FB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6553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CEC3B0-71F5-9369-88DE-4D7B4CB1A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6C38058-5A91-DFAB-92BC-10D60F4A6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C50E762-A28E-7302-E4D1-5ACFA9C67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E92586-5A5F-D791-1D0A-B68EC1BE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175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86672DB-AEAF-1D49-53EC-7404C63FB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7FA9748-7879-59AA-554D-93CCD565B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917A29-650C-77DA-3707-7658B7EA9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7681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44588A-6BD8-777D-60EB-6AD113C7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99442DB-212E-BD79-40FA-42A63FA0DD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C3B9E45-B952-A689-B71C-41E9116EEB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87A0F27-C761-5359-E0D7-FEC2D37BC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28E23C2-56DE-6386-E921-52FBCF4B4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BE76A2A-602C-932D-C9BD-A46CA2C42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07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3F6D6-A6D3-906A-AF61-9DCB8D7BB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19F0A30-5E1E-4D1D-3FC2-852DA19C88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7FFDA9B-FA7A-A953-1F9B-A0FB91FAA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B8026FC-20F7-D766-6949-EE62759CE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B30306C-257F-4AB3-6704-854C29B4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B41E670-E8AD-E940-48DA-0A44A55C9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457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CDE3D9F-82C3-DC61-C4BF-31CBD8A5D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FD74CBE-5873-E868-53B9-8A69DEE6FC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EAA442D-547B-2B7B-A9EA-ADF0AA6E4D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70E54B-1BE4-D448-930C-3C3CEAE4902F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07E3074-0651-85C2-19BD-124952EB0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0C73924-32C4-4AED-969A-4087B5360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85CCC-EB2E-9C43-AF23-99E7057865A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1404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BA18367B-4760-B8BD-BD20-195AC479C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075843"/>
            <a:ext cx="7772400" cy="4348961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BC1FDA33-1A28-E52D-7A2B-7068A6F8042A}"/>
              </a:ext>
            </a:extLst>
          </p:cNvPr>
          <p:cNvSpPr txBox="1"/>
          <p:nvPr/>
        </p:nvSpPr>
        <p:spPr>
          <a:xfrm>
            <a:off x="5121165" y="147144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Sec16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EF11C04-823E-D648-F796-2F401B276EC0}"/>
              </a:ext>
            </a:extLst>
          </p:cNvPr>
          <p:cNvSpPr txBox="1"/>
          <p:nvPr/>
        </p:nvSpPr>
        <p:spPr>
          <a:xfrm>
            <a:off x="11243441" y="184078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Sec31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F081CB6-2A4C-C73F-0894-D48926B1582D}"/>
              </a:ext>
            </a:extLst>
          </p:cNvPr>
          <p:cNvSpPr txBox="1"/>
          <p:nvPr/>
        </p:nvSpPr>
        <p:spPr>
          <a:xfrm>
            <a:off x="4929860" y="5055472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SNRPB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870B7893-359B-6111-B035-3F40FAB27C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97" y="364577"/>
            <a:ext cx="3314700" cy="5981700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3116173B-6AD2-80B9-828C-F70C1D33D77D}"/>
              </a:ext>
            </a:extLst>
          </p:cNvPr>
          <p:cNvSpPr txBox="1"/>
          <p:nvPr/>
        </p:nvSpPr>
        <p:spPr>
          <a:xfrm>
            <a:off x="7632313" y="706511"/>
            <a:ext cx="1314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2021-02-23 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A5672A0A-4B12-8382-CC33-48EB74B117DF}"/>
              </a:ext>
            </a:extLst>
          </p:cNvPr>
          <p:cNvSpPr txBox="1"/>
          <p:nvPr/>
        </p:nvSpPr>
        <p:spPr>
          <a:xfrm>
            <a:off x="6894611" y="4140514"/>
            <a:ext cx="865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C00000"/>
                </a:solidFill>
              </a:rPr>
              <a:t>Giantin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94EBA25-8B60-B7B4-1E18-47D20D8E1363}"/>
              </a:ext>
            </a:extLst>
          </p:cNvPr>
          <p:cNvSpPr/>
          <p:nvPr/>
        </p:nvSpPr>
        <p:spPr>
          <a:xfrm>
            <a:off x="6560288" y="3645930"/>
            <a:ext cx="1488559" cy="4945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F562DA43-8C9E-3299-A90E-84F4FBFA3C85}"/>
              </a:ext>
            </a:extLst>
          </p:cNvPr>
          <p:cNvSpPr/>
          <p:nvPr/>
        </p:nvSpPr>
        <p:spPr>
          <a:xfrm>
            <a:off x="4745736" y="2235551"/>
            <a:ext cx="1488559" cy="4945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D39A7660-B96F-1682-F273-F643096F3637}"/>
              </a:ext>
            </a:extLst>
          </p:cNvPr>
          <p:cNvSpPr/>
          <p:nvPr/>
        </p:nvSpPr>
        <p:spPr>
          <a:xfrm>
            <a:off x="4607441" y="4739305"/>
            <a:ext cx="148855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86BEC7E9-A4C4-DEC7-77A8-FE0F284B0179}"/>
              </a:ext>
            </a:extLst>
          </p:cNvPr>
          <p:cNvSpPr/>
          <p:nvPr/>
        </p:nvSpPr>
        <p:spPr>
          <a:xfrm>
            <a:off x="10122195" y="2512542"/>
            <a:ext cx="1407780" cy="4302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9425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F6A417E-85A3-2D7C-16A5-6536CA4DE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062" y="159489"/>
            <a:ext cx="10612172" cy="6294474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0BBED0C1-D22A-62F7-BAD0-FD3B6673551A}"/>
              </a:ext>
            </a:extLst>
          </p:cNvPr>
          <p:cNvSpPr/>
          <p:nvPr/>
        </p:nvSpPr>
        <p:spPr>
          <a:xfrm>
            <a:off x="6193295" y="1205891"/>
            <a:ext cx="1802389" cy="4945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0EB2C88-F59D-14DF-8859-1D5543656EB3}"/>
              </a:ext>
            </a:extLst>
          </p:cNvPr>
          <p:cNvSpPr txBox="1"/>
          <p:nvPr/>
        </p:nvSpPr>
        <p:spPr>
          <a:xfrm>
            <a:off x="6850892" y="817379"/>
            <a:ext cx="861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Sec24C</a:t>
            </a:r>
          </a:p>
        </p:txBody>
      </p:sp>
    </p:spTree>
    <p:extLst>
      <p:ext uri="{BB962C8B-B14F-4D97-AF65-F5344CB8AC3E}">
        <p14:creationId xmlns:p14="http://schemas.microsoft.com/office/powerpoint/2010/main" val="428019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2C5E284-480F-23D0-D9EB-F7956F8F2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344" y="839973"/>
            <a:ext cx="10023608" cy="5465133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C8184C3-D648-231C-14F6-D916AAF3AE60}"/>
              </a:ext>
            </a:extLst>
          </p:cNvPr>
          <p:cNvSpPr txBox="1"/>
          <p:nvPr/>
        </p:nvSpPr>
        <p:spPr>
          <a:xfrm>
            <a:off x="3950437" y="3429000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C00000"/>
                </a:solidFill>
              </a:rPr>
              <a:t>Actin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CCFAFFC-DFC1-3E86-A6FA-8EFC63B1142E}"/>
              </a:ext>
            </a:extLst>
          </p:cNvPr>
          <p:cNvSpPr txBox="1"/>
          <p:nvPr/>
        </p:nvSpPr>
        <p:spPr>
          <a:xfrm>
            <a:off x="8888606" y="5648695"/>
            <a:ext cx="5982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Sar1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C6C016E0-A534-40E6-3D2E-0FD309B9DBB0}"/>
              </a:ext>
            </a:extLst>
          </p:cNvPr>
          <p:cNvSpPr txBox="1"/>
          <p:nvPr/>
        </p:nvSpPr>
        <p:spPr>
          <a:xfrm>
            <a:off x="9761116" y="3952129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Sec13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44612FF-E27E-A1FB-56F0-CF7C566D837D}"/>
              </a:ext>
            </a:extLst>
          </p:cNvPr>
          <p:cNvSpPr txBox="1"/>
          <p:nvPr/>
        </p:nvSpPr>
        <p:spPr>
          <a:xfrm>
            <a:off x="5986089" y="4700521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C00000"/>
                </a:solidFill>
              </a:rPr>
              <a:t>Sec12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86A65A0-C7CC-7404-5755-F1282B952CAD}"/>
              </a:ext>
            </a:extLst>
          </p:cNvPr>
          <p:cNvSpPr/>
          <p:nvPr/>
        </p:nvSpPr>
        <p:spPr>
          <a:xfrm>
            <a:off x="7998288" y="4954772"/>
            <a:ext cx="1762828" cy="5915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41335D39-3260-2F0D-AAAC-B09BE810AF11}"/>
              </a:ext>
            </a:extLst>
          </p:cNvPr>
          <p:cNvSpPr/>
          <p:nvPr/>
        </p:nvSpPr>
        <p:spPr>
          <a:xfrm>
            <a:off x="7998288" y="4005299"/>
            <a:ext cx="1762828" cy="5915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C6C970E0-3B4E-866F-AE14-7DB81E4C5668}"/>
              </a:ext>
            </a:extLst>
          </p:cNvPr>
          <p:cNvSpPr/>
          <p:nvPr/>
        </p:nvSpPr>
        <p:spPr>
          <a:xfrm>
            <a:off x="5602148" y="4025706"/>
            <a:ext cx="1762828" cy="5915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51116FA-518A-303E-984C-16E84AB644D4}"/>
              </a:ext>
            </a:extLst>
          </p:cNvPr>
          <p:cNvSpPr/>
          <p:nvPr/>
        </p:nvSpPr>
        <p:spPr>
          <a:xfrm>
            <a:off x="5655313" y="3244589"/>
            <a:ext cx="1762828" cy="5915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B6180C5-7200-78D8-A9F2-2DF93787B450}"/>
              </a:ext>
            </a:extLst>
          </p:cNvPr>
          <p:cNvSpPr txBox="1"/>
          <p:nvPr/>
        </p:nvSpPr>
        <p:spPr>
          <a:xfrm>
            <a:off x="5655313" y="3613666"/>
            <a:ext cx="979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>
                <a:solidFill>
                  <a:srgbClr val="C00000"/>
                </a:solidFill>
              </a:rPr>
              <a:t>Calnexin</a:t>
            </a: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5E86347-888E-1BE5-6F96-12C38515839E}"/>
              </a:ext>
            </a:extLst>
          </p:cNvPr>
          <p:cNvSpPr/>
          <p:nvPr/>
        </p:nvSpPr>
        <p:spPr>
          <a:xfrm>
            <a:off x="3402608" y="2743199"/>
            <a:ext cx="1762828" cy="5013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4904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Microsoft Macintosh PowerPoint</Application>
  <PresentationFormat>Breitbild</PresentationFormat>
  <Paragraphs>11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 User</dc:creator>
  <cp:lastModifiedBy>Microsoft Office User</cp:lastModifiedBy>
  <cp:revision>2</cp:revision>
  <dcterms:created xsi:type="dcterms:W3CDTF">2024-07-03T15:09:04Z</dcterms:created>
  <dcterms:modified xsi:type="dcterms:W3CDTF">2024-07-08T10:07:20Z</dcterms:modified>
</cp:coreProperties>
</file>