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en-N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7"/>
    <p:restoredTop sz="94658"/>
  </p:normalViewPr>
  <p:slideViewPr>
    <p:cSldViewPr snapToGrid="0">
      <p:cViewPr varScale="1">
        <p:scale>
          <a:sx n="120" d="100"/>
          <a:sy n="120" d="100"/>
        </p:scale>
        <p:origin x="496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317031-CDD1-52E3-FCD2-15EFD4B1E3E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3A89892-D26E-9CBE-D432-372CA7CE3DE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45E22A7-9E2A-D3F5-D7A3-55B07D964A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4D0D82-9ADA-224A-9B35-DD8B37713D79}" type="datetimeFigureOut">
              <a:rPr lang="en-GB" smtClean="0"/>
              <a:t>08/07/2024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620F373-0393-1EB2-D782-9C329C6862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320482D-23F2-2E3B-A450-A48B99EF87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7E3EA6-5F30-6B44-BA7F-445B0BD29D27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959887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6D74D4-E1A0-77FF-17AC-863AAF0EF4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83CDE14-1429-3B18-56F2-8D8142DC5A1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F198242-2443-6051-57FB-F7AB980F36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4D0D82-9ADA-224A-9B35-DD8B37713D79}" type="datetimeFigureOut">
              <a:rPr lang="en-GB" smtClean="0"/>
              <a:t>08/07/2024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4C49C2-D0E8-97A4-B528-21D7C463A7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C775F-D397-D470-322E-AFEC3BF33D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7E3EA6-5F30-6B44-BA7F-445B0BD29D27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491523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BF8F04A-211F-BDC1-A05A-0DFAF202390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90F9FE6-768B-BC75-EAD5-0D0572A89DC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5DE37FD-8A4C-7048-8F63-EA97131371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4D0D82-9ADA-224A-9B35-DD8B37713D79}" type="datetimeFigureOut">
              <a:rPr lang="en-GB" smtClean="0"/>
              <a:t>08/07/2024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E288DAD-4EE1-8091-4C5A-7248131928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F779DA4-614C-2F46-A748-458ADD4A99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7E3EA6-5F30-6B44-BA7F-445B0BD29D27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946690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DD70D2-3DEF-4E41-0CDD-716A5C8A71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10FEED1-FC02-BC19-22EA-CA5458A1F01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89C8E70-087C-94AE-8FC0-62B8A06407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4D0D82-9ADA-224A-9B35-DD8B37713D79}" type="datetimeFigureOut">
              <a:rPr lang="en-GB" smtClean="0"/>
              <a:t>08/07/2024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921D5EE-DB19-A455-063A-28B568307B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819B3F8-67E6-7FEA-F6EA-0FB975CC10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7E3EA6-5F30-6B44-BA7F-445B0BD29D27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90000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3E7B0A-45CF-C5C0-E98C-37C4A458CF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24A09BB-411E-A417-052A-606C00F5638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B86644A-B943-EAFC-A44B-B658AED0E2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4D0D82-9ADA-224A-9B35-DD8B37713D79}" type="datetimeFigureOut">
              <a:rPr lang="en-GB" smtClean="0"/>
              <a:t>08/07/2024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50D0EA-AB78-9C12-2793-0D258777C6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9207AF5-C991-513B-27BD-E94373FB59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7E3EA6-5F30-6B44-BA7F-445B0BD29D27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492226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F9895D-8485-1C83-635D-B8805896EE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8EE91FB-2992-0BD5-338F-A32C4DBC5B5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E4680DF-C0AE-5DFD-4250-C14BC187D42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4799B0F-5B7F-CC08-D18B-FD09914ACF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4D0D82-9ADA-224A-9B35-DD8B37713D79}" type="datetimeFigureOut">
              <a:rPr lang="en-GB" smtClean="0"/>
              <a:t>08/07/2024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D6C8113-AAED-70A3-7EE0-81009BEFC8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0E8837E-F755-A321-FA3A-9F4C6C4A67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7E3EA6-5F30-6B44-BA7F-445B0BD29D27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055894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ED3E42-4D58-9A5B-7731-2D8B61EFF6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0A9B6E2-48F7-DBEA-679D-649BAF5B53C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36D6CB8-78BC-0611-8426-71729F1FA25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DBC9539-D966-ADF1-F733-FFCCD44B5DD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6B9EA77-6B16-1FCB-56E6-6A1E85F642C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C33A72FC-3719-0B08-DB00-A0555A3DD0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4D0D82-9ADA-224A-9B35-DD8B37713D79}" type="datetimeFigureOut">
              <a:rPr lang="en-GB" smtClean="0"/>
              <a:t>08/07/2024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AE2996A-6F5E-D051-D647-4DD3291344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767C1EE-0B29-34A7-B1F4-E7D7F6C856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7E3EA6-5F30-6B44-BA7F-445B0BD29D27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44403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AC7033-E062-4901-1171-D6A02DE426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F1CA7C8-B400-255F-3B0C-E9481AC371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4D0D82-9ADA-224A-9B35-DD8B37713D79}" type="datetimeFigureOut">
              <a:rPr lang="en-GB" smtClean="0"/>
              <a:t>08/07/2024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28B204F-A986-3079-16D9-58F23F08B0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DC27F81-9CE3-57D8-BD17-AF4768BF2F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7E3EA6-5F30-6B44-BA7F-445B0BD29D27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611988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1B82CF1-F8B5-AB3E-90F8-4355AD9539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4D0D82-9ADA-224A-9B35-DD8B37713D79}" type="datetimeFigureOut">
              <a:rPr lang="en-GB" smtClean="0"/>
              <a:t>08/07/2024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52035BA-31C7-183E-AE7E-AD9984F5A9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BF35E82-4F79-AE0B-AED6-A83B3C7E59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7E3EA6-5F30-6B44-BA7F-445B0BD29D27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546417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76374E-F17C-1E42-0BCA-A5B3E30448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892F83-E18D-BB9B-E05A-F7BC0686313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1EC1048-66AE-253A-4441-8AD4F047B66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D76A9A9-05CF-DED9-588E-12A403CFAC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4D0D82-9ADA-224A-9B35-DD8B37713D79}" type="datetimeFigureOut">
              <a:rPr lang="en-GB" smtClean="0"/>
              <a:t>08/07/2024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1F1112E-DE14-F866-F45B-4BE6695282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5E9232A-801C-62C5-F9D8-A6C77F563D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7E3EA6-5F30-6B44-BA7F-445B0BD29D27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803669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BC1A88-6CB1-9B23-33D9-D465D8B759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44FC9BB-C213-BCF6-6566-63B729F66B1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5F731C2-5690-C02B-B767-CF681DF1B1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252A7C1-FF3B-749D-B4C9-C667FD13F6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4D0D82-9ADA-224A-9B35-DD8B37713D79}" type="datetimeFigureOut">
              <a:rPr lang="en-GB" smtClean="0"/>
              <a:t>08/07/2024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FCBCEC1-A4EF-F5A4-285A-2D02DB664B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ACD9492-0036-14E8-C96B-6B6502DE04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7E3EA6-5F30-6B44-BA7F-445B0BD29D27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684351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32179897-E3A9-9EB5-610D-C22DCEA54C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2E6B01D-58B2-0F44-8CE6-7EB2709F107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28437A8-944B-18B7-3CBB-B452C35D444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4D0D82-9ADA-224A-9B35-DD8B37713D79}" type="datetimeFigureOut">
              <a:rPr lang="en-GB" smtClean="0"/>
              <a:t>08/07/2024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B87775A-68E9-AAFC-AEF5-9BEE5C8C2E2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117A66A-C3A7-4D33-7D00-59AB33C62CE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7E3EA6-5F30-6B44-BA7F-445B0BD29D27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445802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N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3CAEFF36-725D-7BCF-571C-403B3C4146D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38350" y="0"/>
            <a:ext cx="7772400" cy="5770418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049ABE00-2352-634B-A2FC-132C777CAE5F}"/>
              </a:ext>
            </a:extLst>
          </p:cNvPr>
          <p:cNvSpPr txBox="1"/>
          <p:nvPr/>
        </p:nvSpPr>
        <p:spPr>
          <a:xfrm>
            <a:off x="7686675" y="3059668"/>
            <a:ext cx="6671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Actin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BADBF79-F440-3B6B-679E-8C86B192A4AB}"/>
              </a:ext>
            </a:extLst>
          </p:cNvPr>
          <p:cNvSpPr txBox="1"/>
          <p:nvPr/>
        </p:nvSpPr>
        <p:spPr>
          <a:xfrm>
            <a:off x="7686675" y="2240518"/>
            <a:ext cx="8611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Sec24C</a:t>
            </a:r>
          </a:p>
        </p:txBody>
      </p:sp>
      <p:sp>
        <p:nvSpPr>
          <p:cNvPr id="2" name="Rechteck 1">
            <a:extLst>
              <a:ext uri="{FF2B5EF4-FFF2-40B4-BE49-F238E27FC236}">
                <a16:creationId xmlns:a16="http://schemas.microsoft.com/office/drawing/2014/main" id="{0E9F0FD2-E21C-ED75-2D4A-658723C0A4F3}"/>
              </a:ext>
            </a:extLst>
          </p:cNvPr>
          <p:cNvSpPr/>
          <p:nvPr/>
        </p:nvSpPr>
        <p:spPr>
          <a:xfrm>
            <a:off x="6096000" y="2240518"/>
            <a:ext cx="1506279" cy="449519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" name="Rechteck 2">
            <a:extLst>
              <a:ext uri="{FF2B5EF4-FFF2-40B4-BE49-F238E27FC236}">
                <a16:creationId xmlns:a16="http://schemas.microsoft.com/office/drawing/2014/main" id="{0FFD5EA9-5C9E-BC5E-6284-165D95C6A2CE}"/>
              </a:ext>
            </a:extLst>
          </p:cNvPr>
          <p:cNvSpPr/>
          <p:nvPr/>
        </p:nvSpPr>
        <p:spPr>
          <a:xfrm>
            <a:off x="6095999" y="2979481"/>
            <a:ext cx="1506279" cy="449519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10526841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6003CBB4-99FF-3E42-AB18-AF315E30730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9800" y="543791"/>
            <a:ext cx="7772400" cy="5770418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AADB96D2-5803-D41E-43A9-0381556FBFC1}"/>
              </a:ext>
            </a:extLst>
          </p:cNvPr>
          <p:cNvSpPr txBox="1"/>
          <p:nvPr/>
        </p:nvSpPr>
        <p:spPr>
          <a:xfrm>
            <a:off x="7872413" y="2712005"/>
            <a:ext cx="10709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B-catenin</a:t>
            </a:r>
          </a:p>
        </p:txBody>
      </p:sp>
      <p:sp>
        <p:nvSpPr>
          <p:cNvPr id="2" name="Rechteck 1">
            <a:extLst>
              <a:ext uri="{FF2B5EF4-FFF2-40B4-BE49-F238E27FC236}">
                <a16:creationId xmlns:a16="http://schemas.microsoft.com/office/drawing/2014/main" id="{08B3EE48-D8E0-5815-1BD2-6F242D0CFD80}"/>
              </a:ext>
            </a:extLst>
          </p:cNvPr>
          <p:cNvSpPr/>
          <p:nvPr/>
        </p:nvSpPr>
        <p:spPr>
          <a:xfrm>
            <a:off x="6096000" y="2706689"/>
            <a:ext cx="1776413" cy="449519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7674054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</Words>
  <Application>Microsoft Macintosh PowerPoint</Application>
  <PresentationFormat>Breitbild</PresentationFormat>
  <Paragraphs>3</Paragraphs>
  <Slides>2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PowerPoint-Präsentation</vt:lpstr>
      <vt:lpstr>PowerPoint-Präsentation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muhammza@medisin.uio.no</dc:creator>
  <cp:lastModifiedBy>Microsoft Office User</cp:lastModifiedBy>
  <cp:revision>2</cp:revision>
  <dcterms:created xsi:type="dcterms:W3CDTF">2024-07-07T09:27:11Z</dcterms:created>
  <dcterms:modified xsi:type="dcterms:W3CDTF">2024-07-08T10:31:08Z</dcterms:modified>
</cp:coreProperties>
</file>