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8" r:id="rId5"/>
    <p:sldId id="259" r:id="rId6"/>
    <p:sldId id="260" r:id="rId7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BB6345-63B3-4D87-AA99-B930FBDEF13B}" v="40" dt="2025-05-21T07:31:25.2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2430" y="-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FA7A-9991-44CA-8D03-594FC25693D4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D1CC2-33F1-4B95-83DA-C5E6DA3866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6466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FA7A-9991-44CA-8D03-594FC25693D4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D1CC2-33F1-4B95-83DA-C5E6DA3866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9912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FA7A-9991-44CA-8D03-594FC25693D4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D1CC2-33F1-4B95-83DA-C5E6DA3866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58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FA7A-9991-44CA-8D03-594FC25693D4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D1CC2-33F1-4B95-83DA-C5E6DA3866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372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FA7A-9991-44CA-8D03-594FC25693D4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D1CC2-33F1-4B95-83DA-C5E6DA3866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707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FA7A-9991-44CA-8D03-594FC25693D4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D1CC2-33F1-4B95-83DA-C5E6DA3866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6494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FA7A-9991-44CA-8D03-594FC25693D4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D1CC2-33F1-4B95-83DA-C5E6DA3866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802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FA7A-9991-44CA-8D03-594FC25693D4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D1CC2-33F1-4B95-83DA-C5E6DA3866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0135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FA7A-9991-44CA-8D03-594FC25693D4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D1CC2-33F1-4B95-83DA-C5E6DA3866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022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FA7A-9991-44CA-8D03-594FC25693D4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D1CC2-33F1-4B95-83DA-C5E6DA3866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862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AFA7A-9991-44CA-8D03-594FC25693D4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D1CC2-33F1-4B95-83DA-C5E6DA3866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6374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0AFA7A-9991-44CA-8D03-594FC25693D4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4D1CC2-33F1-4B95-83DA-C5E6DA3866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671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paper with black writing&#10;&#10;AI-generated content may be incorrect.">
            <a:extLst>
              <a:ext uri="{FF2B5EF4-FFF2-40B4-BE49-F238E27FC236}">
                <a16:creationId xmlns:a16="http://schemas.microsoft.com/office/drawing/2014/main" id="{D5EAC6CC-A6CA-CA26-25A2-1CD6C9F831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t="2" r="13536" b="54192"/>
          <a:stretch/>
        </p:blipFill>
        <p:spPr>
          <a:xfrm rot="16200000">
            <a:off x="1038639" y="4519616"/>
            <a:ext cx="2633471" cy="2412867"/>
          </a:xfrm>
          <a:prstGeom prst="rect">
            <a:avLst/>
          </a:prstGeom>
        </p:spPr>
      </p:pic>
      <p:pic>
        <p:nvPicPr>
          <p:cNvPr id="9" name="Picture 8" descr="A close-up of a test&#10;&#10;AI-generated content may be incorrect.">
            <a:extLst>
              <a:ext uri="{FF2B5EF4-FFF2-40B4-BE49-F238E27FC236}">
                <a16:creationId xmlns:a16="http://schemas.microsoft.com/office/drawing/2014/main" id="{78DBD509-004C-D942-D7E2-F8ECE682B6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0" t="16518" r="49719" b="24430"/>
          <a:stretch/>
        </p:blipFill>
        <p:spPr>
          <a:xfrm flipH="1">
            <a:off x="1148940" y="1625042"/>
            <a:ext cx="2412866" cy="2313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AF107D-BE1D-3000-072C-7EA7E9C59AEA}"/>
              </a:ext>
            </a:extLst>
          </p:cNvPr>
          <p:cNvSpPr txBox="1"/>
          <p:nvPr/>
        </p:nvSpPr>
        <p:spPr>
          <a:xfrm>
            <a:off x="234386" y="171704"/>
            <a:ext cx="3119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1C</a:t>
            </a:r>
          </a:p>
          <a:p>
            <a:r>
              <a:rPr lang="en-GB" dirty="0"/>
              <a:t>Used as representative image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8AD5A8-5534-8FC9-C696-9578A02AE534}"/>
              </a:ext>
            </a:extLst>
          </p:cNvPr>
          <p:cNvSpPr txBox="1"/>
          <p:nvPr/>
        </p:nvSpPr>
        <p:spPr>
          <a:xfrm>
            <a:off x="3901664" y="2894951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αK164ac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8EF4A5-5AEF-A687-9B02-1BE1F7C86DFA}"/>
              </a:ext>
            </a:extLst>
          </p:cNvPr>
          <p:cNvSpPr txBox="1"/>
          <p:nvPr/>
        </p:nvSpPr>
        <p:spPr>
          <a:xfrm>
            <a:off x="3901664" y="5726050"/>
            <a:ext cx="832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/>
              <a:t>α</a:t>
            </a:r>
            <a:r>
              <a:rPr lang="en-US"/>
              <a:t>SAE2</a:t>
            </a:r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E11099-0681-1413-90CF-EB98219247BC}"/>
              </a:ext>
            </a:extLst>
          </p:cNvPr>
          <p:cNvSpPr txBox="1"/>
          <p:nvPr/>
        </p:nvSpPr>
        <p:spPr>
          <a:xfrm>
            <a:off x="5142719" y="1625042"/>
            <a:ext cx="11326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1=p300i</a:t>
            </a:r>
          </a:p>
          <a:p>
            <a:r>
              <a:rPr lang="en-US" dirty="0"/>
              <a:t>2=TIP60i</a:t>
            </a:r>
          </a:p>
          <a:p>
            <a:r>
              <a:rPr lang="en-GB" dirty="0"/>
              <a:t>3=NAT10i</a:t>
            </a:r>
          </a:p>
          <a:p>
            <a:r>
              <a:rPr lang="en-GB" dirty="0"/>
              <a:t>4=GCN5i</a:t>
            </a:r>
          </a:p>
        </p:txBody>
      </p:sp>
    </p:spTree>
    <p:extLst>
      <p:ext uri="{BB962C8B-B14F-4D97-AF65-F5344CB8AC3E}">
        <p14:creationId xmlns:p14="http://schemas.microsoft.com/office/powerpoint/2010/main" val="1560657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paper with writing on it&#10;&#10;AI-generated content may be incorrect.">
            <a:extLst>
              <a:ext uri="{FF2B5EF4-FFF2-40B4-BE49-F238E27FC236}">
                <a16:creationId xmlns:a16="http://schemas.microsoft.com/office/drawing/2014/main" id="{0D3DD0BC-B8AF-669E-C4CE-0D4A9E4CC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3" b="51675"/>
          <a:stretch/>
        </p:blipFill>
        <p:spPr>
          <a:xfrm rot="16200000">
            <a:off x="664466" y="1383405"/>
            <a:ext cx="2705876" cy="2614383"/>
          </a:xfrm>
          <a:prstGeom prst="rect">
            <a:avLst/>
          </a:prstGeom>
        </p:spPr>
      </p:pic>
      <p:pic>
        <p:nvPicPr>
          <p:cNvPr id="3" name="Picture 2" descr="A blue paper with black text&#10;&#10;AI-generated content may be incorrect.">
            <a:extLst>
              <a:ext uri="{FF2B5EF4-FFF2-40B4-BE49-F238E27FC236}">
                <a16:creationId xmlns:a16="http://schemas.microsoft.com/office/drawing/2014/main" id="{5EFA6A9E-593A-73F5-0DA2-5EE9DBD4A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4" t="12219" r="24700" b="40870"/>
          <a:stretch/>
        </p:blipFill>
        <p:spPr>
          <a:xfrm rot="16200000">
            <a:off x="664468" y="4567984"/>
            <a:ext cx="2705877" cy="26143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2A9EF6-195D-2FB8-63E0-B09D5934057B}"/>
              </a:ext>
            </a:extLst>
          </p:cNvPr>
          <p:cNvSpPr txBox="1"/>
          <p:nvPr/>
        </p:nvSpPr>
        <p:spPr>
          <a:xfrm>
            <a:off x="3797162" y="2581442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αK164ac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0C827D-40D6-99E9-0501-DE741EB4AA9F}"/>
              </a:ext>
            </a:extLst>
          </p:cNvPr>
          <p:cNvSpPr txBox="1"/>
          <p:nvPr/>
        </p:nvSpPr>
        <p:spPr>
          <a:xfrm>
            <a:off x="3797162" y="5412541"/>
            <a:ext cx="832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/>
              <a:t>α</a:t>
            </a:r>
            <a:r>
              <a:rPr lang="en-US"/>
              <a:t>SAE2</a:t>
            </a:r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7F46EA-D541-6480-A228-28E63195D437}"/>
              </a:ext>
            </a:extLst>
          </p:cNvPr>
          <p:cNvSpPr txBox="1"/>
          <p:nvPr/>
        </p:nvSpPr>
        <p:spPr>
          <a:xfrm>
            <a:off x="5015105" y="1111236"/>
            <a:ext cx="11326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1=p300i</a:t>
            </a:r>
          </a:p>
          <a:p>
            <a:r>
              <a:rPr lang="en-US" dirty="0"/>
              <a:t>2=TIP60i</a:t>
            </a:r>
          </a:p>
          <a:p>
            <a:r>
              <a:rPr lang="en-GB" dirty="0"/>
              <a:t>3=NAT10i</a:t>
            </a:r>
          </a:p>
          <a:p>
            <a:r>
              <a:rPr lang="en-GB" dirty="0"/>
              <a:t>4=GCN5i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3A120D-F1F9-B960-98AD-BE947DA1A6B9}"/>
              </a:ext>
            </a:extLst>
          </p:cNvPr>
          <p:cNvSpPr txBox="1"/>
          <p:nvPr/>
        </p:nvSpPr>
        <p:spPr>
          <a:xfrm>
            <a:off x="234386" y="171704"/>
            <a:ext cx="1123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1C</a:t>
            </a:r>
          </a:p>
          <a:p>
            <a:r>
              <a:rPr lang="en-GB" dirty="0"/>
              <a:t>Repeat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544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4B7EBA-B40D-C27C-5F2C-A1C4407F1DBF}"/>
              </a:ext>
            </a:extLst>
          </p:cNvPr>
          <p:cNvSpPr txBox="1"/>
          <p:nvPr/>
        </p:nvSpPr>
        <p:spPr>
          <a:xfrm>
            <a:off x="234386" y="171704"/>
            <a:ext cx="1123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1C</a:t>
            </a:r>
          </a:p>
          <a:p>
            <a:r>
              <a:rPr lang="en-GB" dirty="0"/>
              <a:t>Repeat 3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B94742-8129-2FE5-6F48-FCFD51E59033}"/>
              </a:ext>
            </a:extLst>
          </p:cNvPr>
          <p:cNvSpPr txBox="1"/>
          <p:nvPr/>
        </p:nvSpPr>
        <p:spPr>
          <a:xfrm>
            <a:off x="4014876" y="2511773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αK164ac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C99FB7-26DA-513C-957A-DED1F33DA56B}"/>
              </a:ext>
            </a:extLst>
          </p:cNvPr>
          <p:cNvSpPr txBox="1"/>
          <p:nvPr/>
        </p:nvSpPr>
        <p:spPr>
          <a:xfrm>
            <a:off x="4129618" y="5778301"/>
            <a:ext cx="832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α</a:t>
            </a:r>
            <a:r>
              <a:rPr lang="en-US" dirty="0"/>
              <a:t>SAE2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8E1173-130B-6835-9D47-1BA50AA53F75}"/>
              </a:ext>
            </a:extLst>
          </p:cNvPr>
          <p:cNvSpPr txBox="1"/>
          <p:nvPr/>
        </p:nvSpPr>
        <p:spPr>
          <a:xfrm>
            <a:off x="5015105" y="1111236"/>
            <a:ext cx="11326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1=p300i</a:t>
            </a:r>
          </a:p>
          <a:p>
            <a:r>
              <a:rPr lang="en-US" dirty="0"/>
              <a:t>2=TIP60i</a:t>
            </a:r>
          </a:p>
          <a:p>
            <a:r>
              <a:rPr lang="en-GB" dirty="0"/>
              <a:t>3=NAT10i</a:t>
            </a:r>
          </a:p>
          <a:p>
            <a:r>
              <a:rPr lang="en-GB" dirty="0"/>
              <a:t>4=GCN5i</a:t>
            </a:r>
          </a:p>
        </p:txBody>
      </p:sp>
      <p:pic>
        <p:nvPicPr>
          <p:cNvPr id="11" name="Picture 10" descr="A blue paper with writing on it&#10;&#10;AI-generated content may be incorrect.">
            <a:extLst>
              <a:ext uri="{FF2B5EF4-FFF2-40B4-BE49-F238E27FC236}">
                <a16:creationId xmlns:a16="http://schemas.microsoft.com/office/drawing/2014/main" id="{08204E69-0C56-C12A-089C-F1786A3B7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02" b="34038"/>
          <a:stretch/>
        </p:blipFill>
        <p:spPr>
          <a:xfrm>
            <a:off x="554336" y="4445483"/>
            <a:ext cx="3155052" cy="2538789"/>
          </a:xfrm>
          <a:prstGeom prst="rect">
            <a:avLst/>
          </a:prstGeom>
        </p:spPr>
      </p:pic>
      <p:pic>
        <p:nvPicPr>
          <p:cNvPr id="13" name="Picture 12" descr="A blue paper with black writing&#10;&#10;AI-generated content may be incorrect.">
            <a:extLst>
              <a:ext uri="{FF2B5EF4-FFF2-40B4-BE49-F238E27FC236}">
                <a16:creationId xmlns:a16="http://schemas.microsoft.com/office/drawing/2014/main" id="{5C81EDB2-EF4F-F102-991B-E9B2D4F558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41" b="8875"/>
          <a:stretch/>
        </p:blipFill>
        <p:spPr>
          <a:xfrm rot="16200000">
            <a:off x="965177" y="1233178"/>
            <a:ext cx="2418806" cy="306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818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75cec7-7e7c-4052-8797-185a20106aa9" xsi:nil="true"/>
    <lcf76f155ced4ddcb4097134ff3c332f xmlns="41a39341-79ea-44d6-85e4-75c150cb81b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8EA6A78B6EFB4D9985178F3F279F4C" ma:contentTypeVersion="19" ma:contentTypeDescription="Create a new document." ma:contentTypeScope="" ma:versionID="29c48e0d9218662d081e5238f2da448e">
  <xsd:schema xmlns:xsd="http://www.w3.org/2001/XMLSchema" xmlns:xs="http://www.w3.org/2001/XMLSchema" xmlns:p="http://schemas.microsoft.com/office/2006/metadata/properties" xmlns:ns2="41a39341-79ea-44d6-85e4-75c150cb81b7" xmlns:ns3="b375cec7-7e7c-4052-8797-185a20106aa9" targetNamespace="http://schemas.microsoft.com/office/2006/metadata/properties" ma:root="true" ma:fieldsID="b887e77f8bef3478815c8c3177f18cc1" ns2:_="" ns3:_="">
    <xsd:import namespace="41a39341-79ea-44d6-85e4-75c150cb81b7"/>
    <xsd:import namespace="b375cec7-7e7c-4052-8797-185a20106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a39341-79ea-44d6-85e4-75c150cb81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75cec7-7e7c-4052-8797-185a20106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036a36d-b287-438b-9595-27e3ad313660}" ma:internalName="TaxCatchAll" ma:showField="CatchAllData" ma:web="b375cec7-7e7c-4052-8797-185a20106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4ED2F2-9242-417D-90A1-EBD3F56B675D}">
  <ds:schemaRefs>
    <ds:schemaRef ds:uri="41a39341-79ea-44d6-85e4-75c150cb81b7"/>
    <ds:schemaRef ds:uri="b375cec7-7e7c-4052-8797-185a20106aa9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E52E393-0028-4FF4-927C-237B27B80D3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F58BE8E-2A68-401C-802B-BEBCE257711E}">
  <ds:schemaRefs>
    <ds:schemaRef ds:uri="41a39341-79ea-44d6-85e4-75c150cb81b7"/>
    <ds:schemaRef ds:uri="b375cec7-7e7c-4052-8797-185a20106aa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1327</TotalTime>
  <Words>59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Alexandra Walker (Cancer and Genomic Sciences)</dc:creator>
  <cp:lastModifiedBy>Alexandra Walker (Cancer and Genomic Sciences)</cp:lastModifiedBy>
  <cp:revision>2</cp:revision>
  <dcterms:created xsi:type="dcterms:W3CDTF">2025-05-08T14:11:38Z</dcterms:created>
  <dcterms:modified xsi:type="dcterms:W3CDTF">2025-05-21T07:34:16Z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0x010100968EA6A78B6EFB4D9985178F3F279F4C</vt:lpwstr>
  </property>
  <property fmtid="{D5CDD505-2E9C-101B-9397-08002B2CF9AE}" pid="3" name="MediaServiceImageTags">
    <vt:lpwstr/>
  </property>
</Properties>
</file>