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A02C1F-4A1D-4D1B-BC28-35B09065F9FC}" v="134" dt="2025-05-09T08:07:11.4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93" d="100"/>
          <a:sy n="93" d="100"/>
        </p:scale>
        <p:origin x="1208" y="-2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ra Walker (Cancer and Genomic Sciences)" userId="27cb0db8-d37b-4d55-9d78-9cfc9695b7e9" providerId="ADAL" clId="{C3A02C1F-4A1D-4D1B-BC28-35B09065F9FC}"/>
    <pc:docChg chg="undo custSel addSld modSld sldOrd">
      <pc:chgData name="Alexandra Walker (Cancer and Genomic Sciences)" userId="27cb0db8-d37b-4d55-9d78-9cfc9695b7e9" providerId="ADAL" clId="{C3A02C1F-4A1D-4D1B-BC28-35B09065F9FC}" dt="2025-05-09T08:08:42.598" v="798" actId="478"/>
      <pc:docMkLst>
        <pc:docMk/>
      </pc:docMkLst>
      <pc:sldChg chg="addSp delSp modSp mod">
        <pc:chgData name="Alexandra Walker (Cancer and Genomic Sciences)" userId="27cb0db8-d37b-4d55-9d78-9cfc9695b7e9" providerId="ADAL" clId="{C3A02C1F-4A1D-4D1B-BC28-35B09065F9FC}" dt="2025-05-09T08:08:42.598" v="798" actId="478"/>
        <pc:sldMkLst>
          <pc:docMk/>
          <pc:sldMk cId="3731867230" sldId="257"/>
        </pc:sldMkLst>
        <pc:spChg chg="add del mod">
          <ac:chgData name="Alexandra Walker (Cancer and Genomic Sciences)" userId="27cb0db8-d37b-4d55-9d78-9cfc9695b7e9" providerId="ADAL" clId="{C3A02C1F-4A1D-4D1B-BC28-35B09065F9FC}" dt="2025-05-09T08:01:23.037" v="522" actId="478"/>
          <ac:spMkLst>
            <pc:docMk/>
            <pc:sldMk cId="3731867230" sldId="257"/>
            <ac:spMk id="4" creationId="{E3ECC65A-1D28-768A-9BDF-7BA1DE2211AB}"/>
          </ac:spMkLst>
        </pc:spChg>
        <pc:spChg chg="mod">
          <ac:chgData name="Alexandra Walker (Cancer and Genomic Sciences)" userId="27cb0db8-d37b-4d55-9d78-9cfc9695b7e9" providerId="ADAL" clId="{C3A02C1F-4A1D-4D1B-BC28-35B09065F9FC}" dt="2025-05-09T07:31:50.773" v="124" actId="1076"/>
          <ac:spMkLst>
            <pc:docMk/>
            <pc:sldMk cId="3731867230" sldId="257"/>
            <ac:spMk id="7" creationId="{0866F746-66FF-BF34-43E4-6DB8B03504FD}"/>
          </ac:spMkLst>
        </pc:spChg>
        <pc:spChg chg="del">
          <ac:chgData name="Alexandra Walker (Cancer and Genomic Sciences)" userId="27cb0db8-d37b-4d55-9d78-9cfc9695b7e9" providerId="ADAL" clId="{C3A02C1F-4A1D-4D1B-BC28-35B09065F9FC}" dt="2025-05-09T07:32:56.517" v="126" actId="478"/>
          <ac:spMkLst>
            <pc:docMk/>
            <pc:sldMk cId="3731867230" sldId="257"/>
            <ac:spMk id="8" creationId="{20E9E947-7D25-4574-119C-BFE71B9FD988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8:00:44.155" v="400" actId="478"/>
          <ac:spMkLst>
            <pc:docMk/>
            <pc:sldMk cId="3731867230" sldId="257"/>
            <ac:spMk id="9" creationId="{35464528-3A6A-00B9-726B-EA04F7C66F39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7:38:23.101" v="154" actId="14100"/>
          <ac:spMkLst>
            <pc:docMk/>
            <pc:sldMk cId="3731867230" sldId="257"/>
            <ac:spMk id="11" creationId="{9A5C3F2C-7151-1831-3F75-A045F762A166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6:31.318" v="695" actId="1036"/>
          <ac:spMkLst>
            <pc:docMk/>
            <pc:sldMk cId="3731867230" sldId="257"/>
            <ac:spMk id="14" creationId="{87B01542-D06C-65F2-AF7E-664A6B835ED0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8:08:42.598" v="798" actId="478"/>
          <ac:spMkLst>
            <pc:docMk/>
            <pc:sldMk cId="3731867230" sldId="257"/>
            <ac:spMk id="15" creationId="{85C0B5F5-2368-A07E-D02F-6D1AD1797E75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7:59:32.637" v="303" actId="14100"/>
          <ac:spMkLst>
            <pc:docMk/>
            <pc:sldMk cId="3731867230" sldId="257"/>
            <ac:spMk id="16" creationId="{DEFED11C-DD19-8A44-9518-47A3D7C834AF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7:59:32.637" v="303" actId="14100"/>
          <ac:spMkLst>
            <pc:docMk/>
            <pc:sldMk cId="3731867230" sldId="257"/>
            <ac:spMk id="17" creationId="{DF70532A-998B-D279-A96E-6C3058EAA3A7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1:34.516" v="523" actId="14100"/>
          <ac:spMkLst>
            <pc:docMk/>
            <pc:sldMk cId="3731867230" sldId="257"/>
            <ac:spMk id="18" creationId="{DD72CDEA-7460-B50B-9120-965D4E99AA16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0:20.288" v="399" actId="14100"/>
          <ac:spMkLst>
            <pc:docMk/>
            <pc:sldMk cId="3731867230" sldId="257"/>
            <ac:spMk id="19" creationId="{36DA6331-1DC2-C900-E44E-CD8456ABD089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8:00:50.227" v="417" actId="478"/>
          <ac:spMkLst>
            <pc:docMk/>
            <pc:sldMk cId="3731867230" sldId="257"/>
            <ac:spMk id="20" creationId="{285DA34B-16F4-AE6D-C744-53F6C57E520D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1:03.976" v="520" actId="1035"/>
          <ac:spMkLst>
            <pc:docMk/>
            <pc:sldMk cId="3731867230" sldId="257"/>
            <ac:spMk id="21" creationId="{537C23BB-01E9-FDB6-78CA-847B6B1F92C1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1:44.513" v="525" actId="1076"/>
          <ac:spMkLst>
            <pc:docMk/>
            <pc:sldMk cId="3731867230" sldId="257"/>
            <ac:spMk id="22" creationId="{A61A6A8C-4B28-213C-7EAD-83359FE1E920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6:31.318" v="695" actId="1036"/>
          <ac:spMkLst>
            <pc:docMk/>
            <pc:sldMk cId="3731867230" sldId="257"/>
            <ac:spMk id="25" creationId="{240183D6-E346-0AB2-0C81-444DEA13B28E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6:31.318" v="695" actId="1036"/>
          <ac:spMkLst>
            <pc:docMk/>
            <pc:sldMk cId="3731867230" sldId="257"/>
            <ac:spMk id="26" creationId="{CE6246B9-802B-1085-A6D0-C8DE8B1328F9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6:31.318" v="695" actId="1036"/>
          <ac:spMkLst>
            <pc:docMk/>
            <pc:sldMk cId="3731867230" sldId="257"/>
            <ac:spMk id="27" creationId="{80E34C4E-788D-2FDF-1E28-FF36873FEA34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8:04:46.523" v="674" actId="478"/>
          <ac:spMkLst>
            <pc:docMk/>
            <pc:sldMk cId="3731867230" sldId="257"/>
            <ac:spMk id="28" creationId="{2B4715DE-5055-2173-19A1-6EAF822943BD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6:31.318" v="695" actId="1036"/>
          <ac:spMkLst>
            <pc:docMk/>
            <pc:sldMk cId="3731867230" sldId="257"/>
            <ac:spMk id="29" creationId="{2A2EF8D1-38C8-62D1-9E0D-AA3EA764318C}"/>
          </ac:spMkLst>
        </pc:spChg>
        <pc:picChg chg="add del mod modCrop">
          <ac:chgData name="Alexandra Walker (Cancer and Genomic Sciences)" userId="27cb0db8-d37b-4d55-9d78-9cfc9695b7e9" providerId="ADAL" clId="{C3A02C1F-4A1D-4D1B-BC28-35B09065F9FC}" dt="2025-05-09T07:28:09.096" v="28" actId="21"/>
          <ac:picMkLst>
            <pc:docMk/>
            <pc:sldMk cId="3731867230" sldId="257"/>
            <ac:picMk id="2" creationId="{F8885155-467E-A5B3-823F-0CBFF8494456}"/>
          </ac:picMkLst>
        </pc:picChg>
        <pc:picChg chg="add mod ord modCrop">
          <ac:chgData name="Alexandra Walker (Cancer and Genomic Sciences)" userId="27cb0db8-d37b-4d55-9d78-9cfc9695b7e9" providerId="ADAL" clId="{C3A02C1F-4A1D-4D1B-BC28-35B09065F9FC}" dt="2025-05-09T07:58:43.886" v="267" actId="1038"/>
          <ac:picMkLst>
            <pc:docMk/>
            <pc:sldMk cId="3731867230" sldId="257"/>
            <ac:picMk id="13" creationId="{BB0509FE-3B5B-0091-D680-4DAE461F1B24}"/>
          </ac:picMkLst>
        </pc:picChg>
        <pc:cxnChg chg="add del mod">
          <ac:chgData name="Alexandra Walker (Cancer and Genomic Sciences)" userId="27cb0db8-d37b-4d55-9d78-9cfc9695b7e9" providerId="ADAL" clId="{C3A02C1F-4A1D-4D1B-BC28-35B09065F9FC}" dt="2025-05-09T08:05:17.259" v="686" actId="21"/>
          <ac:cxnSpMkLst>
            <pc:docMk/>
            <pc:sldMk cId="3731867230" sldId="257"/>
            <ac:cxnSpMk id="24" creationId="{EC51B818-7A5F-D21D-465F-B4865DCF972D}"/>
          </ac:cxnSpMkLst>
        </pc:cxnChg>
      </pc:sldChg>
      <pc:sldChg chg="addSp delSp modSp new mod ord">
        <pc:chgData name="Alexandra Walker (Cancer and Genomic Sciences)" userId="27cb0db8-d37b-4d55-9d78-9cfc9695b7e9" providerId="ADAL" clId="{C3A02C1F-4A1D-4D1B-BC28-35B09065F9FC}" dt="2025-05-09T08:08:11.501" v="797" actId="21"/>
        <pc:sldMkLst>
          <pc:docMk/>
          <pc:sldMk cId="508357101" sldId="258"/>
        </pc:sldMkLst>
        <pc:spChg chg="add mod">
          <ac:chgData name="Alexandra Walker (Cancer and Genomic Sciences)" userId="27cb0db8-d37b-4d55-9d78-9cfc9695b7e9" providerId="ADAL" clId="{C3A02C1F-4A1D-4D1B-BC28-35B09065F9FC}" dt="2025-05-09T07:30:32.279" v="52" actId="1076"/>
          <ac:spMkLst>
            <pc:docMk/>
            <pc:sldMk cId="508357101" sldId="258"/>
            <ac:spMk id="7" creationId="{58ED76D7-6F65-37C7-15F3-60863CE9737D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7:30:49.857" v="55" actId="1076"/>
          <ac:spMkLst>
            <pc:docMk/>
            <pc:sldMk cId="508357101" sldId="258"/>
            <ac:spMk id="8" creationId="{589DD48C-B9FE-B06F-4582-B2B95EE49E7C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7:27.758" v="713" actId="1036"/>
          <ac:spMkLst>
            <pc:docMk/>
            <pc:sldMk cId="508357101" sldId="258"/>
            <ac:spMk id="9" creationId="{3A6B83A7-3067-F6B1-9004-E9BE2CC32E6F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7:27.758" v="713" actId="1036"/>
          <ac:spMkLst>
            <pc:docMk/>
            <pc:sldMk cId="508357101" sldId="258"/>
            <ac:spMk id="10" creationId="{7B79B81F-8623-45ED-F19C-6063D16B054F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7:34:34.651" v="148" actId="478"/>
          <ac:spMkLst>
            <pc:docMk/>
            <pc:sldMk cId="508357101" sldId="258"/>
            <ac:spMk id="11" creationId="{298A1720-46FD-D52D-CA73-5ABEBFDB6171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7:34:34.651" v="148" actId="478"/>
          <ac:spMkLst>
            <pc:docMk/>
            <pc:sldMk cId="508357101" sldId="258"/>
            <ac:spMk id="12" creationId="{FF1CFB01-97D1-A945-E0FA-4B13107A2515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7:47.496" v="725" actId="1036"/>
          <ac:spMkLst>
            <pc:docMk/>
            <pc:sldMk cId="508357101" sldId="258"/>
            <ac:spMk id="13" creationId="{72EB7425-0DD7-F73E-2333-CFFBA154CDDF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8:07:47.496" v="725" actId="1036"/>
          <ac:spMkLst>
            <pc:docMk/>
            <pc:sldMk cId="508357101" sldId="258"/>
            <ac:spMk id="14" creationId="{B966A075-1999-29D4-EA73-4828A7A73755}"/>
          </ac:spMkLst>
        </pc:spChg>
        <pc:spChg chg="add mod">
          <ac:chgData name="Alexandra Walker (Cancer and Genomic Sciences)" userId="27cb0db8-d37b-4d55-9d78-9cfc9695b7e9" providerId="ADAL" clId="{C3A02C1F-4A1D-4D1B-BC28-35B09065F9FC}" dt="2025-05-09T07:38:51.784" v="158" actId="1076"/>
          <ac:spMkLst>
            <pc:docMk/>
            <pc:sldMk cId="508357101" sldId="258"/>
            <ac:spMk id="16" creationId="{10EC1EEC-D27A-6C89-9881-D677B0A6952D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8:08:11.501" v="797" actId="21"/>
          <ac:spMkLst>
            <pc:docMk/>
            <pc:sldMk cId="508357101" sldId="258"/>
            <ac:spMk id="17" creationId="{0B9E4366-EEEE-85F0-6A25-FD60B28128D3}"/>
          </ac:spMkLst>
        </pc:spChg>
        <pc:spChg chg="add del mod">
          <ac:chgData name="Alexandra Walker (Cancer and Genomic Sciences)" userId="27cb0db8-d37b-4d55-9d78-9cfc9695b7e9" providerId="ADAL" clId="{C3A02C1F-4A1D-4D1B-BC28-35B09065F9FC}" dt="2025-05-09T08:08:03.578" v="795" actId="478"/>
          <ac:spMkLst>
            <pc:docMk/>
            <pc:sldMk cId="508357101" sldId="258"/>
            <ac:spMk id="18" creationId="{77FD69ED-5C62-A6CA-7C8F-0F410D76B9EC}"/>
          </ac:spMkLst>
        </pc:spChg>
        <pc:picChg chg="add del mod">
          <ac:chgData name="Alexandra Walker (Cancer and Genomic Sciences)" userId="27cb0db8-d37b-4d55-9d78-9cfc9695b7e9" providerId="ADAL" clId="{C3A02C1F-4A1D-4D1B-BC28-35B09065F9FC}" dt="2025-05-09T07:28:13.449" v="29" actId="478"/>
          <ac:picMkLst>
            <pc:docMk/>
            <pc:sldMk cId="508357101" sldId="258"/>
            <ac:picMk id="3" creationId="{83B9FE4D-D643-4089-2BB8-755FC5A0F4BF}"/>
          </ac:picMkLst>
        </pc:picChg>
        <pc:picChg chg="add mod ord modCrop">
          <ac:chgData name="Alexandra Walker (Cancer and Genomic Sciences)" userId="27cb0db8-d37b-4d55-9d78-9cfc9695b7e9" providerId="ADAL" clId="{C3A02C1F-4A1D-4D1B-BC28-35B09065F9FC}" dt="2025-05-09T08:07:47.496" v="725" actId="1036"/>
          <ac:picMkLst>
            <pc:docMk/>
            <pc:sldMk cId="508357101" sldId="258"/>
            <ac:picMk id="5" creationId="{7CE63998-A8B2-6779-F3AD-3438F16CB09E}"/>
          </ac:picMkLst>
        </pc:picChg>
        <pc:picChg chg="add mod modCrop">
          <ac:chgData name="Alexandra Walker (Cancer and Genomic Sciences)" userId="27cb0db8-d37b-4d55-9d78-9cfc9695b7e9" providerId="ADAL" clId="{C3A02C1F-4A1D-4D1B-BC28-35B09065F9FC}" dt="2025-05-09T08:07:27.758" v="713" actId="1036"/>
          <ac:picMkLst>
            <pc:docMk/>
            <pc:sldMk cId="508357101" sldId="258"/>
            <ac:picMk id="6" creationId="{F8885155-467E-A5B3-823F-0CBFF8494456}"/>
          </ac:picMkLst>
        </pc:picChg>
        <pc:cxnChg chg="add del">
          <ac:chgData name="Alexandra Walker (Cancer and Genomic Sciences)" userId="27cb0db8-d37b-4d55-9d78-9cfc9695b7e9" providerId="ADAL" clId="{C3A02C1F-4A1D-4D1B-BC28-35B09065F9FC}" dt="2025-05-09T08:08:06.668" v="796" actId="478"/>
          <ac:cxnSpMkLst>
            <pc:docMk/>
            <pc:sldMk cId="508357101" sldId="258"/>
            <ac:cxnSpMk id="20" creationId="{6B6ACF0B-4F84-25FF-CC74-88D81D3D3438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728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930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90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77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843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88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1069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7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42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2907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3FD8E7-2831-4E52-8B5D-05F27AD36516}" type="datetimeFigureOut">
              <a:rPr lang="en-GB" smtClean="0"/>
              <a:t>09/05/2025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208EAE-E3E8-447C-AAC1-876A93CAEC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481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1CE9A8C-2520-1D0C-C6F9-FA9FF377DAE0}"/>
              </a:ext>
            </a:extLst>
          </p:cNvPr>
          <p:cNvSpPr txBox="1"/>
          <p:nvPr/>
        </p:nvSpPr>
        <p:spPr>
          <a:xfrm>
            <a:off x="402956" y="635431"/>
            <a:ext cx="2165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1A</a:t>
            </a:r>
          </a:p>
          <a:p>
            <a:r>
              <a:rPr lang="en-US" dirty="0"/>
              <a:t>Representative blot </a:t>
            </a:r>
          </a:p>
          <a:p>
            <a:r>
              <a:rPr lang="en-US" dirty="0"/>
              <a:t>Replicate 1</a:t>
            </a:r>
            <a:endParaRPr lang="en-GB" dirty="0"/>
          </a:p>
        </p:txBody>
      </p:sp>
      <p:pic>
        <p:nvPicPr>
          <p:cNvPr id="6" name="Picture 5" descr="A blue paper with writing on it&#10;&#10;AI-generated content may be incorrect.">
            <a:extLst>
              <a:ext uri="{FF2B5EF4-FFF2-40B4-BE49-F238E27FC236}">
                <a16:creationId xmlns:a16="http://schemas.microsoft.com/office/drawing/2014/main" id="{90E03794-9914-D7A2-A14F-B9EAC23E4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6531" r="11263" b="21040"/>
          <a:stretch/>
        </p:blipFill>
        <p:spPr>
          <a:xfrm rot="16200000">
            <a:off x="100470" y="2540763"/>
            <a:ext cx="2796154" cy="2563141"/>
          </a:xfrm>
          <a:prstGeom prst="rect">
            <a:avLst/>
          </a:prstGeom>
        </p:spPr>
      </p:pic>
      <p:pic>
        <p:nvPicPr>
          <p:cNvPr id="8" name="Picture 7" descr="A group of objects in the snow&#10;&#10;AI-generated content may be incorrect.">
            <a:extLst>
              <a:ext uri="{FF2B5EF4-FFF2-40B4-BE49-F238E27FC236}">
                <a16:creationId xmlns:a16="http://schemas.microsoft.com/office/drawing/2014/main" id="{38F1DBEE-0772-AD71-51A8-77370A39D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2"/>
          <a:stretch/>
        </p:blipFill>
        <p:spPr>
          <a:xfrm rot="16200000">
            <a:off x="2628393" y="3055624"/>
            <a:ext cx="2406394" cy="1590008"/>
          </a:xfrm>
          <a:prstGeom prst="rect">
            <a:avLst/>
          </a:prstGeom>
        </p:spPr>
      </p:pic>
      <p:pic>
        <p:nvPicPr>
          <p:cNvPr id="10" name="Picture 9" descr="A close up of a paper&#10;&#10;AI-generated content may be incorrect.">
            <a:extLst>
              <a:ext uri="{FF2B5EF4-FFF2-40B4-BE49-F238E27FC236}">
                <a16:creationId xmlns:a16="http://schemas.microsoft.com/office/drawing/2014/main" id="{5CB26724-1130-EE5E-2A2D-BC6FCC1ED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t="8150" r="23680" b="15331"/>
          <a:stretch/>
        </p:blipFill>
        <p:spPr>
          <a:xfrm rot="16200000">
            <a:off x="253482" y="5626983"/>
            <a:ext cx="2490129" cy="25631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38C162-4F68-27C3-80D1-86C718AA4A31}"/>
              </a:ext>
            </a:extLst>
          </p:cNvPr>
          <p:cNvSpPr txBox="1"/>
          <p:nvPr/>
        </p:nvSpPr>
        <p:spPr>
          <a:xfrm>
            <a:off x="1000315" y="5303004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C04AD-968A-2FF6-A116-6CEAEDB21E4D}"/>
              </a:ext>
            </a:extLst>
          </p:cNvPr>
          <p:cNvSpPr txBox="1"/>
          <p:nvPr/>
        </p:nvSpPr>
        <p:spPr>
          <a:xfrm>
            <a:off x="327803" y="1736628"/>
            <a:ext cx="1690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Flag IP</a:t>
            </a:r>
          </a:p>
          <a:p>
            <a:r>
              <a:rPr lang="en-US" dirty="0"/>
              <a:t>Probe </a:t>
            </a:r>
            <a:r>
              <a:rPr lang="el-GR" dirty="0"/>
              <a:t>α</a:t>
            </a:r>
            <a:r>
              <a:rPr lang="en-US" dirty="0"/>
              <a:t>K164ac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A38BF4-FAC5-EDF8-0546-CF2D5818435B}"/>
              </a:ext>
            </a:extLst>
          </p:cNvPr>
          <p:cNvSpPr txBox="1"/>
          <p:nvPr/>
        </p:nvSpPr>
        <p:spPr>
          <a:xfrm>
            <a:off x="3101197" y="1736627"/>
            <a:ext cx="3429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Flag IP</a:t>
            </a:r>
          </a:p>
          <a:p>
            <a:r>
              <a:rPr lang="en-US" dirty="0"/>
              <a:t>Blot Stripped</a:t>
            </a:r>
          </a:p>
          <a:p>
            <a:r>
              <a:rPr lang="en-US" dirty="0"/>
              <a:t>Probe </a:t>
            </a:r>
            <a:r>
              <a:rPr lang="el-GR" dirty="0"/>
              <a:t>α</a:t>
            </a:r>
            <a:r>
              <a:rPr lang="en-US" dirty="0"/>
              <a:t>SAE2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BFD759-6794-8853-32D9-7EE6F6454F48}"/>
              </a:ext>
            </a:extLst>
          </p:cNvPr>
          <p:cNvSpPr/>
          <p:nvPr/>
        </p:nvSpPr>
        <p:spPr>
          <a:xfrm>
            <a:off x="705134" y="4508310"/>
            <a:ext cx="454926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1594C6-3B4C-A6EB-240E-F22EAB81207B}"/>
              </a:ext>
            </a:extLst>
          </p:cNvPr>
          <p:cNvSpPr/>
          <p:nvPr/>
        </p:nvSpPr>
        <p:spPr>
          <a:xfrm>
            <a:off x="1287700" y="4508310"/>
            <a:ext cx="249948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1CB1C9-BE40-1D3D-0555-02DE0C500436}"/>
              </a:ext>
            </a:extLst>
          </p:cNvPr>
          <p:cNvSpPr/>
          <p:nvPr/>
        </p:nvSpPr>
        <p:spPr>
          <a:xfrm>
            <a:off x="3541594" y="4399127"/>
            <a:ext cx="454926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21F3E02-1783-5BB4-E36D-EF29CF99FEE4}"/>
              </a:ext>
            </a:extLst>
          </p:cNvPr>
          <p:cNvSpPr/>
          <p:nvPr/>
        </p:nvSpPr>
        <p:spPr>
          <a:xfrm>
            <a:off x="4100720" y="4399127"/>
            <a:ext cx="249948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8A9D0A-A628-DB60-44A4-4D1CC43ACEF5}"/>
              </a:ext>
            </a:extLst>
          </p:cNvPr>
          <p:cNvSpPr/>
          <p:nvPr/>
        </p:nvSpPr>
        <p:spPr>
          <a:xfrm>
            <a:off x="873457" y="6996752"/>
            <a:ext cx="878006" cy="18652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3DD682-BC94-71D3-327A-8FECB230980C}"/>
              </a:ext>
            </a:extLst>
          </p:cNvPr>
          <p:cNvSpPr/>
          <p:nvPr/>
        </p:nvSpPr>
        <p:spPr>
          <a:xfrm>
            <a:off x="848697" y="7626351"/>
            <a:ext cx="878006" cy="18652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2B878B-35E0-4A85-3645-FEEA964D4C8E}"/>
              </a:ext>
            </a:extLst>
          </p:cNvPr>
          <p:cNvSpPr txBox="1"/>
          <p:nvPr/>
        </p:nvSpPr>
        <p:spPr>
          <a:xfrm>
            <a:off x="3113551" y="6171996"/>
            <a:ext cx="33297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 boxes indicate cropping</a:t>
            </a:r>
          </a:p>
          <a:p>
            <a:r>
              <a:rPr lang="en-US" dirty="0"/>
              <a:t>And regions where bands were quantified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972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white paper with writing on it&#10;&#10;AI-generated content may be incorrect.">
            <a:extLst>
              <a:ext uri="{FF2B5EF4-FFF2-40B4-BE49-F238E27FC236}">
                <a16:creationId xmlns:a16="http://schemas.microsoft.com/office/drawing/2014/main" id="{BB0509FE-3B5B-0091-D680-4DAE461F1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3380" r="39409" b="46950"/>
          <a:stretch/>
        </p:blipFill>
        <p:spPr>
          <a:xfrm rot="16200000">
            <a:off x="3101096" y="2187025"/>
            <a:ext cx="2573083" cy="29588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A60661-77E2-8EA9-AC37-C6EF63C872C0}"/>
              </a:ext>
            </a:extLst>
          </p:cNvPr>
          <p:cNvSpPr txBox="1"/>
          <p:nvPr/>
        </p:nvSpPr>
        <p:spPr>
          <a:xfrm>
            <a:off x="295860" y="724738"/>
            <a:ext cx="3430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Figure 1A</a:t>
            </a:r>
          </a:p>
          <a:p>
            <a:r>
              <a:rPr lang="en-US" dirty="0"/>
              <a:t>Replicate 2</a:t>
            </a:r>
            <a:endParaRPr lang="en-GB" dirty="0"/>
          </a:p>
        </p:txBody>
      </p:sp>
      <p:pic>
        <p:nvPicPr>
          <p:cNvPr id="5" name="Picture 4" descr="A close up of a piece of paper&#10;&#10;AI-generated content may be incorrect.">
            <a:extLst>
              <a:ext uri="{FF2B5EF4-FFF2-40B4-BE49-F238E27FC236}">
                <a16:creationId xmlns:a16="http://schemas.microsoft.com/office/drawing/2014/main" id="{BA9EC2F9-4381-9AD3-A790-BADBB02ED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0" t="24583" r="18085" b="32452"/>
          <a:stretch/>
        </p:blipFill>
        <p:spPr>
          <a:xfrm rot="16200000">
            <a:off x="165906" y="2436715"/>
            <a:ext cx="2573080" cy="24655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DC7594-9B25-B0A9-3CF7-C09758141B2C}"/>
              </a:ext>
            </a:extLst>
          </p:cNvPr>
          <p:cNvSpPr txBox="1"/>
          <p:nvPr/>
        </p:nvSpPr>
        <p:spPr>
          <a:xfrm>
            <a:off x="327803" y="1736628"/>
            <a:ext cx="1690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Flag IP</a:t>
            </a:r>
          </a:p>
          <a:p>
            <a:r>
              <a:rPr lang="en-US" dirty="0"/>
              <a:t>Probe </a:t>
            </a:r>
            <a:r>
              <a:rPr lang="el-GR" dirty="0"/>
              <a:t>α</a:t>
            </a:r>
            <a:r>
              <a:rPr lang="en-US" dirty="0"/>
              <a:t>K164ac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66F746-66FF-BF34-43E4-6DB8B03504FD}"/>
              </a:ext>
            </a:extLst>
          </p:cNvPr>
          <p:cNvSpPr txBox="1"/>
          <p:nvPr/>
        </p:nvSpPr>
        <p:spPr>
          <a:xfrm>
            <a:off x="3101197" y="1415349"/>
            <a:ext cx="3429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Flag IP</a:t>
            </a:r>
          </a:p>
          <a:p>
            <a:r>
              <a:rPr lang="en-US" dirty="0"/>
              <a:t>Blot Stripped</a:t>
            </a:r>
          </a:p>
          <a:p>
            <a:r>
              <a:rPr lang="en-US" dirty="0"/>
              <a:t>Probe </a:t>
            </a:r>
            <a:r>
              <a:rPr lang="el-GR" dirty="0"/>
              <a:t>α</a:t>
            </a:r>
            <a:r>
              <a:rPr lang="en-US" dirty="0"/>
              <a:t>SAE2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5C3F2C-7151-1831-3F75-A045F762A166}"/>
              </a:ext>
            </a:extLst>
          </p:cNvPr>
          <p:cNvSpPr txBox="1"/>
          <p:nvPr/>
        </p:nvSpPr>
        <p:spPr>
          <a:xfrm>
            <a:off x="219660" y="5687485"/>
            <a:ext cx="6449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242424"/>
                </a:solidFill>
                <a:effectLst/>
                <a:latin typeface="Aptos Narrow" panose="020B0004020202020204" pitchFamily="34" charset="0"/>
              </a:rPr>
              <a:t>Position of samples in gel differed between replicates to ensure gel position did not affect results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B01542-D06C-65F2-AF7E-664A6B835ED0}"/>
              </a:ext>
            </a:extLst>
          </p:cNvPr>
          <p:cNvSpPr txBox="1"/>
          <p:nvPr/>
        </p:nvSpPr>
        <p:spPr>
          <a:xfrm rot="16200000">
            <a:off x="4388731" y="2846501"/>
            <a:ext cx="4343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Pan</a:t>
            </a:r>
            <a:endParaRPr lang="en-GB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D72CDEA-7460-B50B-9120-965D4E99AA16}"/>
              </a:ext>
            </a:extLst>
          </p:cNvPr>
          <p:cNvSpPr/>
          <p:nvPr/>
        </p:nvSpPr>
        <p:spPr>
          <a:xfrm>
            <a:off x="4448247" y="4174385"/>
            <a:ext cx="604319" cy="18563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DA6331-1DC2-C900-E44E-CD8456ABD089}"/>
              </a:ext>
            </a:extLst>
          </p:cNvPr>
          <p:cNvSpPr/>
          <p:nvPr/>
        </p:nvSpPr>
        <p:spPr>
          <a:xfrm>
            <a:off x="4002509" y="4174385"/>
            <a:ext cx="308762" cy="18448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37C23BB-01E9-FDB6-78CA-847B6B1F92C1}"/>
              </a:ext>
            </a:extLst>
          </p:cNvPr>
          <p:cNvSpPr/>
          <p:nvPr/>
        </p:nvSpPr>
        <p:spPr>
          <a:xfrm>
            <a:off x="1315447" y="4175530"/>
            <a:ext cx="308762" cy="18448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61A6A8C-4B28-213C-7EAD-83359FE1E920}"/>
              </a:ext>
            </a:extLst>
          </p:cNvPr>
          <p:cNvSpPr/>
          <p:nvPr/>
        </p:nvSpPr>
        <p:spPr>
          <a:xfrm>
            <a:off x="1716555" y="4173240"/>
            <a:ext cx="604319" cy="18563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0183D6-E346-0AB2-0C81-444DEA13B28E}"/>
              </a:ext>
            </a:extLst>
          </p:cNvPr>
          <p:cNvSpPr txBox="1"/>
          <p:nvPr/>
        </p:nvSpPr>
        <p:spPr>
          <a:xfrm rot="16200000">
            <a:off x="3995180" y="2823065"/>
            <a:ext cx="481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HD6</a:t>
            </a:r>
            <a:endParaRPr lang="en-GB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6246B9-802B-1085-A6D0-C8DE8B1328F9}"/>
              </a:ext>
            </a:extLst>
          </p:cNvPr>
          <p:cNvSpPr txBox="1"/>
          <p:nvPr/>
        </p:nvSpPr>
        <p:spPr>
          <a:xfrm rot="16200000">
            <a:off x="3810694" y="2823065"/>
            <a:ext cx="481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HD3</a:t>
            </a:r>
            <a:endParaRPr lang="en-GB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E34C4E-788D-2FDF-1E28-FF36873FEA34}"/>
              </a:ext>
            </a:extLst>
          </p:cNvPr>
          <p:cNvSpPr txBox="1"/>
          <p:nvPr/>
        </p:nvSpPr>
        <p:spPr>
          <a:xfrm rot="16200000">
            <a:off x="4239750" y="2846309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noc</a:t>
            </a:r>
            <a:endParaRPr lang="en-GB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2EF8D1-38C8-62D1-9E0D-AA3EA764318C}"/>
              </a:ext>
            </a:extLst>
          </p:cNvPr>
          <p:cNvSpPr txBox="1"/>
          <p:nvPr/>
        </p:nvSpPr>
        <p:spPr>
          <a:xfrm rot="16200000">
            <a:off x="4073201" y="2808574"/>
            <a:ext cx="510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vorin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731867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test&#10;&#10;AI-generated content may be incorrect.">
            <a:extLst>
              <a:ext uri="{FF2B5EF4-FFF2-40B4-BE49-F238E27FC236}">
                <a16:creationId xmlns:a16="http://schemas.microsoft.com/office/drawing/2014/main" id="{F8885155-467E-A5B3-823F-0CBFF8494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6865" r="8647" b="15366"/>
          <a:stretch/>
        </p:blipFill>
        <p:spPr>
          <a:xfrm rot="16200000">
            <a:off x="419592" y="1903656"/>
            <a:ext cx="2573079" cy="3174168"/>
          </a:xfrm>
          <a:prstGeom prst="rect">
            <a:avLst/>
          </a:prstGeom>
        </p:spPr>
      </p:pic>
      <p:pic>
        <p:nvPicPr>
          <p:cNvPr id="5" name="Picture 4" descr="A close up of a paper&#10;&#10;AI-generated content may be incorrect.">
            <a:extLst>
              <a:ext uri="{FF2B5EF4-FFF2-40B4-BE49-F238E27FC236}">
                <a16:creationId xmlns:a16="http://schemas.microsoft.com/office/drawing/2014/main" id="{7CE63998-A8B2-6779-F3AD-3438F16CB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0" t="11040"/>
          <a:stretch/>
        </p:blipFill>
        <p:spPr>
          <a:xfrm rot="16200000">
            <a:off x="3811326" y="2153425"/>
            <a:ext cx="2639843" cy="27316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ED76D7-6F65-37C7-15F3-60863CE9737D}"/>
              </a:ext>
            </a:extLst>
          </p:cNvPr>
          <p:cNvSpPr txBox="1"/>
          <p:nvPr/>
        </p:nvSpPr>
        <p:spPr>
          <a:xfrm>
            <a:off x="1077199" y="1461620"/>
            <a:ext cx="1690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Flag IP</a:t>
            </a:r>
          </a:p>
          <a:p>
            <a:r>
              <a:rPr lang="en-US" dirty="0"/>
              <a:t>Probe </a:t>
            </a:r>
            <a:r>
              <a:rPr lang="el-GR" dirty="0"/>
              <a:t>α</a:t>
            </a:r>
            <a:r>
              <a:rPr lang="en-US" dirty="0"/>
              <a:t>K164ac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9DD48C-B9FE-B06F-4582-B2B95EE49E7C}"/>
              </a:ext>
            </a:extLst>
          </p:cNvPr>
          <p:cNvSpPr txBox="1"/>
          <p:nvPr/>
        </p:nvSpPr>
        <p:spPr>
          <a:xfrm>
            <a:off x="3816217" y="1184620"/>
            <a:ext cx="3429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Flag IP</a:t>
            </a:r>
          </a:p>
          <a:p>
            <a:r>
              <a:rPr lang="en-US" dirty="0"/>
              <a:t>Blot Stripped</a:t>
            </a:r>
          </a:p>
          <a:p>
            <a:r>
              <a:rPr lang="en-US" dirty="0"/>
              <a:t>Probe </a:t>
            </a:r>
            <a:r>
              <a:rPr lang="el-GR" dirty="0"/>
              <a:t>α</a:t>
            </a:r>
            <a:r>
              <a:rPr lang="en-US" dirty="0"/>
              <a:t>SAE2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6B83A7-3067-F6B1-9004-E9BE2CC32E6F}"/>
              </a:ext>
            </a:extLst>
          </p:cNvPr>
          <p:cNvSpPr/>
          <p:nvPr/>
        </p:nvSpPr>
        <p:spPr>
          <a:xfrm>
            <a:off x="1284191" y="3800162"/>
            <a:ext cx="454926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79B81F-8623-45ED-F19C-6063D16B054F}"/>
              </a:ext>
            </a:extLst>
          </p:cNvPr>
          <p:cNvSpPr/>
          <p:nvPr/>
        </p:nvSpPr>
        <p:spPr>
          <a:xfrm>
            <a:off x="682649" y="3786412"/>
            <a:ext cx="454926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EB7425-0DD7-F73E-2333-CFFBA154CDDF}"/>
              </a:ext>
            </a:extLst>
          </p:cNvPr>
          <p:cNvSpPr/>
          <p:nvPr/>
        </p:nvSpPr>
        <p:spPr>
          <a:xfrm>
            <a:off x="5031514" y="3752858"/>
            <a:ext cx="454926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66A075-1999-29D4-EA73-4828A7A73755}"/>
              </a:ext>
            </a:extLst>
          </p:cNvPr>
          <p:cNvSpPr/>
          <p:nvPr/>
        </p:nvSpPr>
        <p:spPr>
          <a:xfrm>
            <a:off x="4429972" y="3739108"/>
            <a:ext cx="454926" cy="21836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EC1EEC-D27A-6C89-9881-D677B0A6952D}"/>
              </a:ext>
            </a:extLst>
          </p:cNvPr>
          <p:cNvSpPr txBox="1"/>
          <p:nvPr/>
        </p:nvSpPr>
        <p:spPr>
          <a:xfrm>
            <a:off x="198181" y="5830892"/>
            <a:ext cx="6461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242424"/>
                </a:solidFill>
                <a:effectLst/>
                <a:latin typeface="Aptos Narrow" panose="020B0004020202020204" pitchFamily="34" charset="0"/>
              </a:rPr>
              <a:t>Position of samples in gel differed between replicates to ensure gel position did not affect results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357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EC017B-E5BA-4466-B34A-0D451FA7D2F0}">
  <ds:schemaRefs>
    <ds:schemaRef ds:uri="http://schemas.microsoft.com/office/2006/metadata/properties"/>
    <ds:schemaRef ds:uri="http://schemas.microsoft.com/office/infopath/2007/PartnerControls"/>
    <ds:schemaRef ds:uri="b375cec7-7e7c-4052-8797-185a20106aa9"/>
    <ds:schemaRef ds:uri="41a39341-79ea-44d6-85e4-75c150cb81b7"/>
  </ds:schemaRefs>
</ds:datastoreItem>
</file>

<file path=customXml/itemProps2.xml><?xml version="1.0" encoding="utf-8"?>
<ds:datastoreItem xmlns:ds="http://schemas.openxmlformats.org/officeDocument/2006/customXml" ds:itemID="{ADC18137-DCA4-4B3D-9692-FD9DB7CE6A7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D1E092-338A-45A2-A3E7-75D7F13D63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a39341-79ea-44d6-85e4-75c150cb81b7"/>
    <ds:schemaRef ds:uri="b375cec7-7e7c-4052-8797-185a20106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94</Words>
  <Application>Microsoft Office PowerPoint</Application>
  <PresentationFormat>A4 Paper (210x297 mm)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Aptos Narrow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Alexandra Walker (Cancer and Genomic Sciences)</dc:creator>
  <cp:lastModifiedBy>Alexandra Walker (Cancer and Genomic Sciences)</cp:lastModifiedBy>
  <cp:revision>1</cp:revision>
  <dcterms:created xsi:type="dcterms:W3CDTF">2025-05-07T08:06:20Z</dcterms:created>
  <dcterms:modified xsi:type="dcterms:W3CDTF">2025-05-09T08:08:53Z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