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5224AC-C046-2002-0D2F-3A1A80E65E08}" v="2" dt="2025-05-14T07:53:57.767"/>
    <p1510:client id="{D6124534-842F-2610-396B-FF241D85E9ED}" v="3" dt="2025-05-14T07:55:06.9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ra Walker (Cancer and Genomic Sciences)" userId="27cb0db8-d37b-4d55-9d78-9cfc9695b7e9" providerId="ADAL" clId="{01FE4005-7B0D-46B1-8D1B-5E8B142658B6}"/>
    <pc:docChg chg="custSel modSld">
      <pc:chgData name="Alexandra Walker (Cancer and Genomic Sciences)" userId="27cb0db8-d37b-4d55-9d78-9cfc9695b7e9" providerId="ADAL" clId="{01FE4005-7B0D-46B1-8D1B-5E8B142658B6}" dt="2025-05-07T07:38:12.675" v="235" actId="1076"/>
      <pc:docMkLst>
        <pc:docMk/>
      </pc:docMkLst>
      <pc:sldChg chg="addSp delSp modSp mod">
        <pc:chgData name="Alexandra Walker (Cancer and Genomic Sciences)" userId="27cb0db8-d37b-4d55-9d78-9cfc9695b7e9" providerId="ADAL" clId="{01FE4005-7B0D-46B1-8D1B-5E8B142658B6}" dt="2025-05-07T07:38:12.675" v="235" actId="1076"/>
        <pc:sldMkLst>
          <pc:docMk/>
          <pc:sldMk cId="2049827513" sldId="256"/>
        </pc:sldMkLst>
        <pc:spChg chg="add del mod">
          <ac:chgData name="Alexandra Walker (Cancer and Genomic Sciences)" userId="27cb0db8-d37b-4d55-9d78-9cfc9695b7e9" providerId="ADAL" clId="{01FE4005-7B0D-46B1-8D1B-5E8B142658B6}" dt="2025-05-07T07:29:43.743" v="24" actId="478"/>
          <ac:spMkLst>
            <pc:docMk/>
            <pc:sldMk cId="2049827513" sldId="256"/>
            <ac:spMk id="8" creationId="{C272D38A-7655-36BA-26A1-747D05E84612}"/>
          </ac:spMkLst>
        </pc:spChg>
        <pc:spChg chg="add mod">
          <ac:chgData name="Alexandra Walker (Cancer and Genomic Sciences)" userId="27cb0db8-d37b-4d55-9d78-9cfc9695b7e9" providerId="ADAL" clId="{01FE4005-7B0D-46B1-8D1B-5E8B142658B6}" dt="2025-05-07T07:37:57.919" v="227" actId="1076"/>
          <ac:spMkLst>
            <pc:docMk/>
            <pc:sldMk cId="2049827513" sldId="256"/>
            <ac:spMk id="11" creationId="{AD4769B8-43DD-CA48-F033-D3D55953C009}"/>
          </ac:spMkLst>
        </pc:spChg>
        <pc:spChg chg="add mod">
          <ac:chgData name="Alexandra Walker (Cancer and Genomic Sciences)" userId="27cb0db8-d37b-4d55-9d78-9cfc9695b7e9" providerId="ADAL" clId="{01FE4005-7B0D-46B1-8D1B-5E8B142658B6}" dt="2025-05-07T07:38:06.010" v="234" actId="1037"/>
          <ac:spMkLst>
            <pc:docMk/>
            <pc:sldMk cId="2049827513" sldId="256"/>
            <ac:spMk id="12" creationId="{181CD6FE-4B14-1824-A706-4ACB3BFB93A1}"/>
          </ac:spMkLst>
        </pc:spChg>
        <pc:spChg chg="add mod">
          <ac:chgData name="Alexandra Walker (Cancer and Genomic Sciences)" userId="27cb0db8-d37b-4d55-9d78-9cfc9695b7e9" providerId="ADAL" clId="{01FE4005-7B0D-46B1-8D1B-5E8B142658B6}" dt="2025-05-07T07:38:12.675" v="235" actId="1076"/>
          <ac:spMkLst>
            <pc:docMk/>
            <pc:sldMk cId="2049827513" sldId="256"/>
            <ac:spMk id="15" creationId="{D9F86ED6-4EA7-F3B0-8ADE-B513C42B052C}"/>
          </ac:spMkLst>
        </pc:spChg>
        <pc:picChg chg="add del mod">
          <ac:chgData name="Alexandra Walker (Cancer and Genomic Sciences)" userId="27cb0db8-d37b-4d55-9d78-9cfc9695b7e9" providerId="ADAL" clId="{01FE4005-7B0D-46B1-8D1B-5E8B142658B6}" dt="2025-05-07T07:10:19.571" v="3" actId="478"/>
          <ac:picMkLst>
            <pc:docMk/>
            <pc:sldMk cId="2049827513" sldId="256"/>
            <ac:picMk id="3" creationId="{073F2619-B82E-46BC-2BD2-720B936BB2CD}"/>
          </ac:picMkLst>
        </pc:picChg>
        <pc:picChg chg="add mod modCrop">
          <ac:chgData name="Alexandra Walker (Cancer and Genomic Sciences)" userId="27cb0db8-d37b-4d55-9d78-9cfc9695b7e9" providerId="ADAL" clId="{01FE4005-7B0D-46B1-8D1B-5E8B142658B6}" dt="2025-05-07T07:37:21.161" v="222" actId="732"/>
          <ac:picMkLst>
            <pc:docMk/>
            <pc:sldMk cId="2049827513" sldId="256"/>
            <ac:picMk id="7" creationId="{9B1CA952-FF73-E806-7CDC-03D6FFD8C502}"/>
          </ac:picMkLst>
        </pc:picChg>
        <pc:picChg chg="add mod modCrop">
          <ac:chgData name="Alexandra Walker (Cancer and Genomic Sciences)" userId="27cb0db8-d37b-4d55-9d78-9cfc9695b7e9" providerId="ADAL" clId="{01FE4005-7B0D-46B1-8D1B-5E8B142658B6}" dt="2025-05-07T07:37:30.034" v="223" actId="1076"/>
          <ac:picMkLst>
            <pc:docMk/>
            <pc:sldMk cId="2049827513" sldId="256"/>
            <ac:picMk id="10" creationId="{50F69EEA-DE1E-C054-4AFA-6F73750FFFE4}"/>
          </ac:picMkLst>
        </pc:picChg>
        <pc:picChg chg="add mod modCrop">
          <ac:chgData name="Alexandra Walker (Cancer and Genomic Sciences)" userId="27cb0db8-d37b-4d55-9d78-9cfc9695b7e9" providerId="ADAL" clId="{01FE4005-7B0D-46B1-8D1B-5E8B142658B6}" dt="2025-05-07T07:37:51.018" v="226" actId="1076"/>
          <ac:picMkLst>
            <pc:docMk/>
            <pc:sldMk cId="2049827513" sldId="256"/>
            <ac:picMk id="14" creationId="{7E65AAFA-06AF-2546-6C77-25B7F2075806}"/>
          </ac:picMkLst>
        </pc:picChg>
      </pc:sldChg>
    </pc:docChg>
  </pc:docChgLst>
  <pc:docChgLst>
    <pc:chgData name="Alexandra Walker (Cancer and Genomic Sciences)" userId="S::a.k.walker@bham.ac.uk::27cb0db8-d37b-4d55-9d78-9cfc9695b7e9" providerId="AD" clId="Web-{8BBFB71B-8E26-4258-9833-7AAE30532213}"/>
    <pc:docChg chg="sldOrd">
      <pc:chgData name="Alexandra Walker (Cancer and Genomic Sciences)" userId="S::a.k.walker@bham.ac.uk::27cb0db8-d37b-4d55-9d78-9cfc9695b7e9" providerId="AD" clId="Web-{8BBFB71B-8E26-4258-9833-7AAE30532213}" dt="2025-05-05T06:28:25.617" v="0"/>
      <pc:docMkLst>
        <pc:docMk/>
      </pc:docMkLst>
      <pc:sldChg chg="ord">
        <pc:chgData name="Alexandra Walker (Cancer and Genomic Sciences)" userId="S::a.k.walker@bham.ac.uk::27cb0db8-d37b-4d55-9d78-9cfc9695b7e9" providerId="AD" clId="Web-{8BBFB71B-8E26-4258-9833-7AAE30532213}" dt="2025-05-05T06:28:25.617" v="0"/>
        <pc:sldMkLst>
          <pc:docMk/>
          <pc:sldMk cId="3026444430" sldId="257"/>
        </pc:sldMkLst>
      </pc:sldChg>
    </pc:docChg>
  </pc:docChgLst>
  <pc:docChgLst>
    <pc:chgData name="Alexander Lanz (Cancer and Genomic Sciences)" userId="S::a.lanz@bham.ac.uk::e34d0c78-4e43-4e2c-b506-295386d2d1eb" providerId="AD" clId="Web-{D6124534-842F-2610-396B-FF241D85E9ED}"/>
    <pc:docChg chg="modSld">
      <pc:chgData name="Alexander Lanz (Cancer and Genomic Sciences)" userId="S::a.lanz@bham.ac.uk::e34d0c78-4e43-4e2c-b506-295386d2d1eb" providerId="AD" clId="Web-{D6124534-842F-2610-396B-FF241D85E9ED}" dt="2025-05-14T07:55:06.936" v="2" actId="1076"/>
      <pc:docMkLst>
        <pc:docMk/>
      </pc:docMkLst>
      <pc:sldChg chg="modSp">
        <pc:chgData name="Alexander Lanz (Cancer and Genomic Sciences)" userId="S::a.lanz@bham.ac.uk::e34d0c78-4e43-4e2c-b506-295386d2d1eb" providerId="AD" clId="Web-{D6124534-842F-2610-396B-FF241D85E9ED}" dt="2025-05-14T07:55:06.936" v="2" actId="1076"/>
        <pc:sldMkLst>
          <pc:docMk/>
          <pc:sldMk cId="3026444430" sldId="257"/>
        </pc:sldMkLst>
        <pc:spChg chg="mod">
          <ac:chgData name="Alexander Lanz (Cancer and Genomic Sciences)" userId="S::a.lanz@bham.ac.uk::e34d0c78-4e43-4e2c-b506-295386d2d1eb" providerId="AD" clId="Web-{D6124534-842F-2610-396B-FF241D85E9ED}" dt="2025-05-14T07:55:06.936" v="1" actId="1076"/>
          <ac:spMkLst>
            <pc:docMk/>
            <pc:sldMk cId="3026444430" sldId="257"/>
            <ac:spMk id="15" creationId="{E1554322-D7F8-0AD6-71F8-2E68D9492EFD}"/>
          </ac:spMkLst>
        </pc:spChg>
        <pc:spChg chg="mod">
          <ac:chgData name="Alexander Lanz (Cancer and Genomic Sciences)" userId="S::a.lanz@bham.ac.uk::e34d0c78-4e43-4e2c-b506-295386d2d1eb" providerId="AD" clId="Web-{D6124534-842F-2610-396B-FF241D85E9ED}" dt="2025-05-14T07:55:06.936" v="2" actId="1076"/>
          <ac:spMkLst>
            <pc:docMk/>
            <pc:sldMk cId="3026444430" sldId="257"/>
            <ac:spMk id="16" creationId="{8ED84D56-2AC5-9E05-77BA-1E627EF519A8}"/>
          </ac:spMkLst>
        </pc:spChg>
        <pc:picChg chg="mod">
          <ac:chgData name="Alexander Lanz (Cancer and Genomic Sciences)" userId="S::a.lanz@bham.ac.uk::e34d0c78-4e43-4e2c-b506-295386d2d1eb" providerId="AD" clId="Web-{D6124534-842F-2610-396B-FF241D85E9ED}" dt="2025-05-14T07:55:06.936" v="0" actId="1076"/>
          <ac:picMkLst>
            <pc:docMk/>
            <pc:sldMk cId="3026444430" sldId="257"/>
            <ac:picMk id="6" creationId="{4320A8BB-78FB-3052-4D77-109A513E0A2F}"/>
          </ac:picMkLst>
        </pc:picChg>
      </pc:sldChg>
    </pc:docChg>
  </pc:docChgLst>
  <pc:docChgLst>
    <pc:chgData name="Alexander Lanz (Cancer and Genomic Sciences)" userId="S::a.lanz@bham.ac.uk::e34d0c78-4e43-4e2c-b506-295386d2d1eb" providerId="AD" clId="Web-{425224AC-C046-2002-0D2F-3A1A80E65E08}"/>
    <pc:docChg chg="delSld">
      <pc:chgData name="Alexander Lanz (Cancer and Genomic Sciences)" userId="S::a.lanz@bham.ac.uk::e34d0c78-4e43-4e2c-b506-295386d2d1eb" providerId="AD" clId="Web-{425224AC-C046-2002-0D2F-3A1A80E65E08}" dt="2025-05-14T07:53:57.767" v="1"/>
      <pc:docMkLst>
        <pc:docMk/>
      </pc:docMkLst>
      <pc:sldChg chg="del">
        <pc:chgData name="Alexander Lanz (Cancer and Genomic Sciences)" userId="S::a.lanz@bham.ac.uk::e34d0c78-4e43-4e2c-b506-295386d2d1eb" providerId="AD" clId="Web-{425224AC-C046-2002-0D2F-3A1A80E65E08}" dt="2025-05-14T07:53:57.767" v="1"/>
        <pc:sldMkLst>
          <pc:docMk/>
          <pc:sldMk cId="2049827513" sldId="256"/>
        </pc:sldMkLst>
      </pc:sldChg>
      <pc:sldChg chg="del">
        <pc:chgData name="Alexander Lanz (Cancer and Genomic Sciences)" userId="S::a.lanz@bham.ac.uk::e34d0c78-4e43-4e2c-b506-295386d2d1eb" providerId="AD" clId="Web-{425224AC-C046-2002-0D2F-3A1A80E65E08}" dt="2025-05-14T07:53:57.017" v="0"/>
        <pc:sldMkLst>
          <pc:docMk/>
          <pc:sldMk cId="1728586039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CA54A-F48D-7515-9775-432A34600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9CCB1B-E595-D4F1-9F94-08978CEE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76D01-C027-4B77-AB01-2C5CA0030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FCEFD-14BD-B6CF-C28C-0CA415B27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94254-CD62-6449-AAC0-B1BC35A17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16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03722-7F63-267A-0A4E-AC18DD892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F8337F-C409-D6B7-D708-08C037AA7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7042B-B06E-C7DB-A8DD-83BA209C5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6B202A-34D8-AD57-AF36-24E83BE3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EA7B2-978E-0503-F30C-0C3E54DD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390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9DE388-596A-265A-E5C5-A3D1B84B8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F61685-E124-D093-0D2D-CADF95E24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E5C66-F046-9844-61D2-588E0457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4DA15-E06D-153F-70BA-E346BB49C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F5E9B-338A-9E9F-84B6-A9445DB2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47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176A-EFBA-166A-9EA1-51728A775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1E08B-02F5-2195-17F7-7DA9DB18E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FC971-9F12-D2A9-9CA5-8A20E650C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30CDD-D8D6-CC6B-037B-ECA0FB4CE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FB2C1-F65C-1AF8-08F5-10B0FC516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00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A2D97-C812-AD9C-531D-2F3B8A06E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3361E-814E-771C-982E-3026C0A85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F65EA-76EA-00CE-7F06-53B693ED9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41C7E-0FBF-569D-4BCA-2F8C1AE89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07000-7395-7A72-5BBA-AD2977F2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2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46F78-C1B6-201B-DF76-F15180657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393D5-A7DA-C56D-5A32-1BF6BB5D1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9DC48B-9A2C-BDCB-246C-FEA6CF3912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08A13-B34C-9C6E-874F-53AA7665C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A4C636-A4FC-EA53-3388-F44E20805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EED9C5-D04F-D2D5-60DD-F0731A85E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8359C-3B7D-C3FE-9495-F1F857767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9C1A6-F47A-5946-C7EA-8532457EDB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5EED54-0CDE-5469-C8DF-B5B241E40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EE2DA-717A-0D52-7439-475045EF0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18C15C-AC58-BE00-588C-3B936EA0A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B6F065-1F21-2350-FDEE-FB25B24F6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2FC4DF-3671-0221-226F-72BD591BB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6A0DDA-5257-492B-374A-4FF2F571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305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BA4C3-9456-60E4-B768-34BC8F1C6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C82694-BEA1-8EF8-CCAF-37A4DAAC3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27521D-81EF-1A66-2DEB-983E9A55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D2D199-1F1F-5F75-2751-7C321C490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499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F65103-FCC4-9D60-605C-A43599CEC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24DD2-CC1E-2147-016D-876583998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82561-63D0-E946-FB5C-50C3C20F0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07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218A1-18D1-1391-9D9E-4CF44F892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AB1EC-D4CE-6C61-31A7-49B573B02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DB4C35-4D62-79A8-EBC5-53F406CA4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045DA-3C16-B355-A97D-2B97C9F70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60BB30-A577-2803-6E2C-89F31E7A9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0AF8D-CEC6-2C9E-A921-55CE762D6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0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E575-0650-6706-CAF9-CE18E50CA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84FB67-0318-4284-25EC-1F98C7B37A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2D01EB-20A3-C45A-3AC6-88EF06FB8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46EEEA-2B70-F502-F11A-6E4346571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2BCDEA-DB1B-F997-4558-091623958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C913B-7904-48C8-59FD-B3B59FB7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597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A82E1B-75AB-9F2C-C542-602412BB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B3A39-0A40-079A-F8EC-E433ADA94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3852C-A87B-7409-EB91-F98F050DF3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7D892E-7530-4FC6-A0AE-FF564820D30B}" type="datetimeFigureOut">
              <a:rPr lang="en-GB" smtClean="0"/>
              <a:t>14/05/2025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39FD4-469C-69AA-B2B4-12AB3266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635CC-7B42-A853-A49C-AB27F68C3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B705C6-231C-4962-BFE7-DD48B6E5E6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20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37410-4947-6B36-FB53-D14343D0D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A4A911-D11B-4BA8-CDFC-91600E3F0394}"/>
              </a:ext>
            </a:extLst>
          </p:cNvPr>
          <p:cNvSpPr txBox="1"/>
          <p:nvPr/>
        </p:nvSpPr>
        <p:spPr>
          <a:xfrm>
            <a:off x="0" y="0"/>
            <a:ext cx="3892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/>
              <a:t>Figure 1b – FLAG-SAE2 co-IP HDAC6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B5448C-9A18-125B-E8C0-928EB1EDE3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438" t="30834" r="38203" b="44444"/>
          <a:stretch/>
        </p:blipFill>
        <p:spPr>
          <a:xfrm>
            <a:off x="361951" y="369332"/>
            <a:ext cx="2895112" cy="2192893"/>
          </a:xfrm>
          <a:prstGeom prst="rect">
            <a:avLst/>
          </a:prstGeom>
        </p:spPr>
      </p:pic>
      <p:pic>
        <p:nvPicPr>
          <p:cNvPr id="6" name="Picture 5" descr="A close-up of a blue paper&#10;&#10;AI-generated content may be incorrect.">
            <a:extLst>
              <a:ext uri="{FF2B5EF4-FFF2-40B4-BE49-F238E27FC236}">
                <a16:creationId xmlns:a16="http://schemas.microsoft.com/office/drawing/2014/main" id="{4320A8BB-78FB-3052-4D77-109A513E0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1710" y="4286888"/>
            <a:ext cx="1631304" cy="2117440"/>
          </a:xfrm>
          <a:prstGeom prst="rect">
            <a:avLst/>
          </a:prstGeom>
        </p:spPr>
      </p:pic>
      <p:pic>
        <p:nvPicPr>
          <p:cNvPr id="8" name="Picture 7" descr="A close-up of a metal surface&#10;&#10;AI-generated content may be incorrect.">
            <a:extLst>
              <a:ext uri="{FF2B5EF4-FFF2-40B4-BE49-F238E27FC236}">
                <a16:creationId xmlns:a16="http://schemas.microsoft.com/office/drawing/2014/main" id="{1E3DD841-6E0A-7BD6-43F1-1E8E9949B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98211" y="738506"/>
            <a:ext cx="1457698" cy="1944959"/>
          </a:xfrm>
          <a:prstGeom prst="rect">
            <a:avLst/>
          </a:prstGeom>
        </p:spPr>
      </p:pic>
      <p:pic>
        <p:nvPicPr>
          <p:cNvPr id="10" name="Picture 9" descr="A close-up of a blue background&#10;&#10;AI-generated content may be incorrect.">
            <a:extLst>
              <a:ext uri="{FF2B5EF4-FFF2-40B4-BE49-F238E27FC236}">
                <a16:creationId xmlns:a16="http://schemas.microsoft.com/office/drawing/2014/main" id="{EE86C845-AB9A-D650-AE61-58837FF475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57386" y="739532"/>
            <a:ext cx="1457698" cy="1942909"/>
          </a:xfrm>
          <a:prstGeom prst="rect">
            <a:avLst/>
          </a:prstGeom>
        </p:spPr>
      </p:pic>
      <p:pic>
        <p:nvPicPr>
          <p:cNvPr id="12" name="Picture 11" descr="A close-up of a blue sky&#10;&#10;AI-generated content may be incorrect.">
            <a:extLst>
              <a:ext uri="{FF2B5EF4-FFF2-40B4-BE49-F238E27FC236}">
                <a16:creationId xmlns:a16="http://schemas.microsoft.com/office/drawing/2014/main" id="{3BD98F96-C0F6-8EDB-82A6-695DA91B3D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182132" y="778137"/>
            <a:ext cx="1457701" cy="1953961"/>
          </a:xfrm>
          <a:prstGeom prst="rect">
            <a:avLst/>
          </a:prstGeom>
        </p:spPr>
      </p:pic>
      <p:pic>
        <p:nvPicPr>
          <p:cNvPr id="14" name="Picture 13" descr="A blue surface with black text&#10;&#10;AI-generated content may be incorrect.">
            <a:extLst>
              <a:ext uri="{FF2B5EF4-FFF2-40B4-BE49-F238E27FC236}">
                <a16:creationId xmlns:a16="http://schemas.microsoft.com/office/drawing/2014/main" id="{F3590247-51D8-7C5C-856B-C041BF08CA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80550" y="959277"/>
            <a:ext cx="1422653" cy="1974894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1554322-D7F8-0AD6-71F8-2E68D9492EFD}"/>
              </a:ext>
            </a:extLst>
          </p:cNvPr>
          <p:cNvSpPr/>
          <p:nvPr/>
        </p:nvSpPr>
        <p:spPr>
          <a:xfrm>
            <a:off x="49806" y="4301742"/>
            <a:ext cx="3530461" cy="203835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D84D56-2AC5-9E05-77BA-1E627EF519A8}"/>
              </a:ext>
            </a:extLst>
          </p:cNvPr>
          <p:cNvSpPr txBox="1"/>
          <p:nvPr/>
        </p:nvSpPr>
        <p:spPr>
          <a:xfrm>
            <a:off x="2647399" y="435112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N=1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4EB5C6-DB56-B48C-290D-4B3BA88AAE83}"/>
              </a:ext>
            </a:extLst>
          </p:cNvPr>
          <p:cNvSpPr txBox="1"/>
          <p:nvPr/>
        </p:nvSpPr>
        <p:spPr>
          <a:xfrm>
            <a:off x="10372825" y="252601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N=2</a:t>
            </a:r>
          </a:p>
        </p:txBody>
      </p:sp>
    </p:spTree>
    <p:extLst>
      <p:ext uri="{BB962C8B-B14F-4D97-AF65-F5344CB8AC3E}">
        <p14:creationId xmlns:p14="http://schemas.microsoft.com/office/powerpoint/2010/main" val="3026444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CFDFF1-ACE1-41FF-9532-9FFF1CE8B69C}">
  <ds:schemaRefs>
    <ds:schemaRef ds:uri="41a39341-79ea-44d6-85e4-75c150cb81b7"/>
    <ds:schemaRef ds:uri="b375cec7-7e7c-4052-8797-185a20106aa9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BA64D31-9D7A-4302-81D9-4F1A38AA46F2}">
  <ds:schemaRefs>
    <ds:schemaRef ds:uri="41a39341-79ea-44d6-85e4-75c150cb81b7"/>
    <ds:schemaRef ds:uri="b375cec7-7e7c-4052-8797-185a20106aa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6107A43-5406-47AD-AF7C-396560DF12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Alexander Lanz (Cancer and Genomic Sciences)</dc:creator>
  <cp:revision>1</cp:revision>
  <dcterms:created xsi:type="dcterms:W3CDTF">2025-03-03T09:04:20Z</dcterms:created>
  <dcterms:modified xsi:type="dcterms:W3CDTF">2025-05-14T07:55:20Z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