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7186B-9E24-E88B-6F53-7B37765E0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E9DF52-13F8-AB39-B4B7-2DAEFBD10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7A33B-9F8F-FC20-A19F-02A2025DA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E6F5F-28EA-6BBC-847C-A48D492A6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E0ED0-5936-F9C7-D0B8-B56269524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222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31EC-0B2F-0632-EB78-2820B3D8E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CB96C-CBA0-C1ED-16B5-FB839D526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5C114-C4A5-7FB6-2B05-B05880629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4D450-E0F2-5F47-F211-B2F681D8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5EB73-21DA-96A2-A764-9185CDEA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03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52B601-411A-8E2D-45C1-57B4B8BB5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5A783-E3BC-7540-328D-B02D9140F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940B7-BE72-8657-BC98-319092E8A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32413-BAEA-EE82-BC19-96A50C448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BF88D-6CB5-F616-2B93-FE6A750D6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107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CE0BD-2498-93FD-B7AC-5C9559707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7B9F-DA52-40FF-09CB-2E496E06E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1CB96-3618-4861-87A2-CED59D44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8714A-773F-E92B-242A-4F67C5F51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2B338-D8C9-38D1-4377-E2FB0C4AC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292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87DA3-7B89-7BB8-16AA-512DC04C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C02DF-AA84-AE0F-DB47-D5792161D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8616F-EFF4-8EB6-0F6A-55027306E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1F961-F9BA-F6C4-B392-79A68EE8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BB163-1FF8-FDF4-167B-53DBCC89F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603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77C4C-C584-95A2-282F-10621B3EB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88C25-7096-7DF6-A387-1A633AB61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C9816E-2B86-B3AC-4D37-14DFA5D5DD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AA1FD8-83D4-D879-5C42-6617FCE1E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9D9B7B-E417-976C-6F5C-719A8F9A5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975325-5D24-3899-C1DB-954F7923F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63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92D13-4E97-D863-80E5-0B718402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F5D8A-7916-A418-6759-F27A79A0F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82EBD-EC65-9354-0757-406298AD8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9D647-2AA2-AA76-871F-A611D70DD6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9609D6-AB68-0B6B-A2BE-A73772E078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2B565E-987B-2995-311F-8401C6AD0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F105AB-1070-7549-C8CE-C08F9FDBE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A0B1A-C053-0829-FAF1-5D33DAD49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868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30715-445E-BC9F-2166-2E4EB2DA6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3B270E-F135-C848-88F5-9C5C3897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68C7A6-CDDE-2825-1676-17E8B030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0D162-8143-D674-173F-19C1E1C67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732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E1BBB1-B1AB-A757-096A-554ECDC8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3C51A7-E6F3-4755-78AA-A1FF5BB35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064F05-92DD-E4CE-672A-C607A33B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11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9AC81-8E48-28E4-385E-2DF35F411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05D76D-CD27-5BC1-08F3-D97C9620C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AA3193-1F5A-523C-9EF4-359EB236A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0DB9F-372A-E1A3-3C7B-39A5EF94E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4F328-8ACB-7DFA-6C59-0059E8EC7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997D4-93A0-BC97-B125-E4A5FA59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95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9587-41B6-EE8C-231F-498656F42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D48347-2FB5-80E2-A909-7921C4B253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4AC9EF-411E-E799-D67E-65BF66CC1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C648BC-3D18-1C16-8E32-11A88E5C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1EFAE-9479-FEA4-F63E-144E621E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334398-D531-5F20-7679-B5919B986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39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69EDA9-3769-D7FA-1B6A-3B200E6A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489290-A3FA-27CC-B703-EA66495BD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1F5BB-376F-DFDE-5A14-33FE869B7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33E12D-86F1-4BE7-93C8-BA16EBB5C9FB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4B178-45E3-400E-8663-FA17D5BB3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103E6-324C-8646-6FD6-1DB08BBC5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7DE1DFB-8A5F-40EA-C113-0B84028A5F22}"/>
              </a:ext>
            </a:extLst>
          </p:cNvPr>
          <p:cNvSpPr txBox="1"/>
          <p:nvPr/>
        </p:nvSpPr>
        <p:spPr>
          <a:xfrm>
            <a:off x="0" y="0"/>
            <a:ext cx="753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2a – MST analysis SAE1:SAE2 WT/K164Q binding SUMO1/SUMO2</a:t>
            </a:r>
          </a:p>
        </p:txBody>
      </p:sp>
    </p:spTree>
    <p:extLst>
      <p:ext uri="{BB962C8B-B14F-4D97-AF65-F5344CB8AC3E}">
        <p14:creationId xmlns:p14="http://schemas.microsoft.com/office/powerpoint/2010/main" val="2049827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5E4AF-C7DF-E114-AB63-F71E25D37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54AA72-DD7C-6187-EEE8-E85B826C077C}"/>
              </a:ext>
            </a:extLst>
          </p:cNvPr>
          <p:cNvSpPr txBox="1"/>
          <p:nvPr/>
        </p:nvSpPr>
        <p:spPr>
          <a:xfrm>
            <a:off x="0" y="0"/>
            <a:ext cx="906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2b – SAE1:2 WT/C173G/K164Q/K164R adenylations assay with SUMO1/SUMO2.</a:t>
            </a:r>
          </a:p>
        </p:txBody>
      </p:sp>
    </p:spTree>
    <p:extLst>
      <p:ext uri="{BB962C8B-B14F-4D97-AF65-F5344CB8AC3E}">
        <p14:creationId xmlns:p14="http://schemas.microsoft.com/office/powerpoint/2010/main" val="1700713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99777-499D-07D0-32B9-8C9C1DABF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38F5F3-E52F-737D-B60A-CE5378B848FA}"/>
              </a:ext>
            </a:extLst>
          </p:cNvPr>
          <p:cNvSpPr txBox="1"/>
          <p:nvPr/>
        </p:nvSpPr>
        <p:spPr>
          <a:xfrm>
            <a:off x="0" y="0"/>
            <a:ext cx="8518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2c – SAE1:2 WT/C173G/K164Q/K164R loading assay with SUMO1/SUMO2.</a:t>
            </a:r>
          </a:p>
        </p:txBody>
      </p:sp>
    </p:spTree>
    <p:extLst>
      <p:ext uri="{BB962C8B-B14F-4D97-AF65-F5344CB8AC3E}">
        <p14:creationId xmlns:p14="http://schemas.microsoft.com/office/powerpoint/2010/main" val="377998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19FBC-FF3F-5784-182A-14062CA4B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DB0A9D-E94F-FF23-928F-2503E759459A}"/>
              </a:ext>
            </a:extLst>
          </p:cNvPr>
          <p:cNvSpPr txBox="1"/>
          <p:nvPr/>
        </p:nvSpPr>
        <p:spPr>
          <a:xfrm>
            <a:off x="0" y="0"/>
            <a:ext cx="8086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2d – SAE1:2 WT/K164Q/K164R RanGAP1 SUMO1/SUMO2ylation assay.</a:t>
            </a:r>
          </a:p>
        </p:txBody>
      </p:sp>
    </p:spTree>
    <p:extLst>
      <p:ext uri="{BB962C8B-B14F-4D97-AF65-F5344CB8AC3E}">
        <p14:creationId xmlns:p14="http://schemas.microsoft.com/office/powerpoint/2010/main" val="2050985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3A8B8-1B5C-B21C-96F7-14100DA47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5906C4-0CE0-9A0F-73E4-AC3207992F84}"/>
              </a:ext>
            </a:extLst>
          </p:cNvPr>
          <p:cNvSpPr txBox="1"/>
          <p:nvPr/>
        </p:nvSpPr>
        <p:spPr>
          <a:xfrm>
            <a:off x="0" y="0"/>
            <a:ext cx="66895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2e – </a:t>
            </a:r>
            <a:r>
              <a:rPr lang="en-GB" b="1" dirty="0" err="1"/>
              <a:t>PyMol</a:t>
            </a:r>
            <a:r>
              <a:rPr lang="en-GB" b="1" dirty="0"/>
              <a:t> analysis of SAE1:SAE2-K164 </a:t>
            </a:r>
            <a:r>
              <a:rPr lang="en-GB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with SUMO1-E93. </a:t>
            </a:r>
          </a:p>
          <a:p>
            <a:r>
              <a:rPr lang="en-GB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‘Open’ - PDB ID code 3KYC </a:t>
            </a:r>
          </a:p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</a:rPr>
              <a:t>‘C</a:t>
            </a:r>
            <a:r>
              <a:rPr lang="en-GB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losed’ – PDB ID code 3KYD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118464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0BBDD-87FF-A5FF-BD9F-24C284EEB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2500B0-6F33-D595-E645-BFC1A5C79EC9}"/>
              </a:ext>
            </a:extLst>
          </p:cNvPr>
          <p:cNvSpPr txBox="1"/>
          <p:nvPr/>
        </p:nvSpPr>
        <p:spPr>
          <a:xfrm>
            <a:off x="0" y="0"/>
            <a:ext cx="8543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2f – SAE1:2 WT/K164Q RanGAP1 SUMO1-E93Q/SUMO2-Q89Eylation assay.</a:t>
            </a:r>
          </a:p>
        </p:txBody>
      </p:sp>
    </p:spTree>
    <p:extLst>
      <p:ext uri="{BB962C8B-B14F-4D97-AF65-F5344CB8AC3E}">
        <p14:creationId xmlns:p14="http://schemas.microsoft.com/office/powerpoint/2010/main" val="1427493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F9B93AA-1F77-4B3D-96DC-CEBF25C41F38}"/>
</file>

<file path=customXml/itemProps2.xml><?xml version="1.0" encoding="utf-8"?>
<ds:datastoreItem xmlns:ds="http://schemas.openxmlformats.org/officeDocument/2006/customXml" ds:itemID="{19645B47-6E1C-448E-A189-AB313F7AEF97}"/>
</file>

<file path=customXml/itemProps3.xml><?xml version="1.0" encoding="utf-8"?>
<ds:datastoreItem xmlns:ds="http://schemas.openxmlformats.org/officeDocument/2006/customXml" ds:itemID="{5780AC18-BC22-4EE4-B502-DC535FCC8780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107</Words>
  <Application>Microsoft Office PowerPoint</Application>
  <PresentationFormat>Widescreen</PresentationFormat>
  <Paragraphs>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Lanz (Cancer and Genomic Sciences)</dc:creator>
  <cp:lastModifiedBy>Alexander Lanz (Cancer and Genomic Sciences)</cp:lastModifiedBy>
  <cp:revision>1</cp:revision>
  <dcterms:created xsi:type="dcterms:W3CDTF">2025-03-03T09:16:53Z</dcterms:created>
  <dcterms:modified xsi:type="dcterms:W3CDTF">2025-03-03T09:27:10Z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</Properties>
</file>