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CFEB4A-7466-296A-48E2-42E2C3DD7191}" v="7" dt="2025-05-15T13:06:03.9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Lanz (Cancer and Genomic Sciences)" userId="S::a.lanz@bham.ac.uk::e34d0c78-4e43-4e2c-b506-295386d2d1eb" providerId="AD" clId="Web-{18CFEB4A-7466-296A-48E2-42E2C3DD7191}"/>
    <pc:docChg chg="addSld delSld">
      <pc:chgData name="Alexander Lanz (Cancer and Genomic Sciences)" userId="S::a.lanz@bham.ac.uk::e34d0c78-4e43-4e2c-b506-295386d2d1eb" providerId="AD" clId="Web-{18CFEB4A-7466-296A-48E2-42E2C3DD7191}" dt="2025-05-15T13:06:03.940" v="6"/>
      <pc:docMkLst>
        <pc:docMk/>
      </pc:docMkLst>
      <pc:sldChg chg="del">
        <pc:chgData name="Alexander Lanz (Cancer and Genomic Sciences)" userId="S::a.lanz@bham.ac.uk::e34d0c78-4e43-4e2c-b506-295386d2d1eb" providerId="AD" clId="Web-{18CFEB4A-7466-296A-48E2-42E2C3DD7191}" dt="2025-05-15T13:06:00.065" v="1"/>
        <pc:sldMkLst>
          <pc:docMk/>
          <pc:sldMk cId="2049827513" sldId="257"/>
        </pc:sldMkLst>
      </pc:sldChg>
      <pc:sldChg chg="del">
        <pc:chgData name="Alexander Lanz (Cancer and Genomic Sciences)" userId="S::a.lanz@bham.ac.uk::e34d0c78-4e43-4e2c-b506-295386d2d1eb" providerId="AD" clId="Web-{18CFEB4A-7466-296A-48E2-42E2C3DD7191}" dt="2025-05-15T13:06:00.659" v="2"/>
        <pc:sldMkLst>
          <pc:docMk/>
          <pc:sldMk cId="1700713182" sldId="258"/>
        </pc:sldMkLst>
      </pc:sldChg>
      <pc:sldChg chg="del">
        <pc:chgData name="Alexander Lanz (Cancer and Genomic Sciences)" userId="S::a.lanz@bham.ac.uk::e34d0c78-4e43-4e2c-b506-295386d2d1eb" providerId="AD" clId="Web-{18CFEB4A-7466-296A-48E2-42E2C3DD7191}" dt="2025-05-15T13:06:01.674" v="3"/>
        <pc:sldMkLst>
          <pc:docMk/>
          <pc:sldMk cId="377998953" sldId="259"/>
        </pc:sldMkLst>
      </pc:sldChg>
      <pc:sldChg chg="del">
        <pc:chgData name="Alexander Lanz (Cancer and Genomic Sciences)" userId="S::a.lanz@bham.ac.uk::e34d0c78-4e43-4e2c-b506-295386d2d1eb" providerId="AD" clId="Web-{18CFEB4A-7466-296A-48E2-42E2C3DD7191}" dt="2025-05-15T13:06:03.096" v="5"/>
        <pc:sldMkLst>
          <pc:docMk/>
          <pc:sldMk cId="2050985532" sldId="261"/>
        </pc:sldMkLst>
      </pc:sldChg>
      <pc:sldChg chg="del">
        <pc:chgData name="Alexander Lanz (Cancer and Genomic Sciences)" userId="S::a.lanz@bham.ac.uk::e34d0c78-4e43-4e2c-b506-295386d2d1eb" providerId="AD" clId="Web-{18CFEB4A-7466-296A-48E2-42E2C3DD7191}" dt="2025-05-15T13:06:02.518" v="4"/>
        <pc:sldMkLst>
          <pc:docMk/>
          <pc:sldMk cId="3118464150" sldId="262"/>
        </pc:sldMkLst>
      </pc:sldChg>
      <pc:sldChg chg="del">
        <pc:chgData name="Alexander Lanz (Cancer and Genomic Sciences)" userId="S::a.lanz@bham.ac.uk::e34d0c78-4e43-4e2c-b506-295386d2d1eb" providerId="AD" clId="Web-{18CFEB4A-7466-296A-48E2-42E2C3DD7191}" dt="2025-05-15T13:06:03.940" v="6"/>
        <pc:sldMkLst>
          <pc:docMk/>
          <pc:sldMk cId="1427493671" sldId="263"/>
        </pc:sldMkLst>
      </pc:sldChg>
      <pc:sldChg chg="add">
        <pc:chgData name="Alexander Lanz (Cancer and Genomic Sciences)" userId="S::a.lanz@bham.ac.uk::e34d0c78-4e43-4e2c-b506-295386d2d1eb" providerId="AD" clId="Web-{18CFEB4A-7466-296A-48E2-42E2C3DD7191}" dt="2025-05-15T13:05:48.814" v="0"/>
        <pc:sldMkLst>
          <pc:docMk/>
          <pc:sldMk cId="2890060220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7186B-9E24-E88B-6F53-7B37765E0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E9DF52-13F8-AB39-B4B7-2DAEFBD10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7A33B-9F8F-FC20-A19F-02A2025D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E6F5F-28EA-6BBC-847C-A48D492A6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E0ED0-5936-F9C7-D0B8-B56269524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222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31EC-0B2F-0632-EB78-2820B3D8E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CB96C-CBA0-C1ED-16B5-FB839D526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5C114-C4A5-7FB6-2B05-B05880629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4D450-E0F2-5F47-F211-B2F681D8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5EB73-21DA-96A2-A764-9185CDEA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03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52B601-411A-8E2D-45C1-57B4B8BB5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5A783-E3BC-7540-328D-B02D9140F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940B7-BE72-8657-BC98-319092E8A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32413-BAEA-EE82-BC19-96A50C448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BF88D-6CB5-F616-2B93-FE6A750D6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10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CE0BD-2498-93FD-B7AC-5C9559707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7B9F-DA52-40FF-09CB-2E496E06E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1CB96-3618-4861-87A2-CED59D44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8714A-773F-E92B-242A-4F67C5F5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2B338-D8C9-38D1-4377-E2FB0C4A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292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87DA3-7B89-7BB8-16AA-512DC04C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C02DF-AA84-AE0F-DB47-D5792161D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8616F-EFF4-8EB6-0F6A-55027306E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1F961-F9BA-F6C4-B392-79A68EE8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BB163-1FF8-FDF4-167B-53DBCC89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60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77C4C-C584-95A2-282F-10621B3E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88C25-7096-7DF6-A387-1A633AB61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9816E-2B86-B3AC-4D37-14DFA5D5D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A1FD8-83D4-D879-5C42-6617FCE1E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D9B7B-E417-976C-6F5C-719A8F9A5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75325-5D24-3899-C1DB-954F7923F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63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92D13-4E97-D863-80E5-0B718402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F5D8A-7916-A418-6759-F27A79A0F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2EBD-EC65-9354-0757-406298AD8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9D647-2AA2-AA76-871F-A611D70DD6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9609D6-AB68-0B6B-A2BE-A73772E07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2B565E-987B-2995-311F-8401C6AD0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F105AB-1070-7549-C8CE-C08F9FDBE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A0B1A-C053-0829-FAF1-5D33DAD49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86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30715-445E-BC9F-2166-2E4EB2DA6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B270E-F135-C848-88F5-9C5C3897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8C7A6-CDDE-2825-1676-17E8B030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0D162-8143-D674-173F-19C1E1C67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3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E1BBB1-B1AB-A757-096A-554ECDC8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3C51A7-E6F3-4755-78AA-A1FF5BB3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64F05-92DD-E4CE-672A-C607A33B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1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AC81-8E48-28E4-385E-2DF35F411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5D76D-CD27-5BC1-08F3-D97C9620C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A3193-1F5A-523C-9EF4-359EB236A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0DB9F-372A-E1A3-3C7B-39A5EF94E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4F328-8ACB-7DFA-6C59-0059E8EC7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997D4-93A0-BC97-B125-E4A5FA59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9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9587-41B6-EE8C-231F-498656F42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D48347-2FB5-80E2-A909-7921C4B25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AC9EF-411E-E799-D67E-65BF66CC1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648BC-3D18-1C16-8E32-11A88E5C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1EFAE-9479-FEA4-F63E-144E621E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34398-D531-5F20-7679-B5919B986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3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9EDA9-3769-D7FA-1B6A-3B200E6A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89290-A3FA-27CC-B703-EA66495BD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1F5BB-376F-DFDE-5A14-33FE869B7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3E12D-86F1-4BE7-93C8-BA16EBB5C9F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4B178-45E3-400E-8663-FA17D5BB3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103E6-324C-8646-6FD6-1DB08BBC5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3375AD-064E-4F1C-83CF-67FA355108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5E4AF-C7DF-E114-AB63-F71E25D37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54AA72-DD7C-6187-EEE8-E85B826C077C}"/>
              </a:ext>
            </a:extLst>
          </p:cNvPr>
          <p:cNvSpPr txBox="1"/>
          <p:nvPr/>
        </p:nvSpPr>
        <p:spPr>
          <a:xfrm>
            <a:off x="0" y="0"/>
            <a:ext cx="906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2b – SAE1:2 WT/C173G/K164Q/K164R adenylations assay with SUMO1/SUMO2.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E35359B-4FE0-021F-D4D0-39FC8EBB60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3" r="38928" b="53001"/>
          <a:stretch/>
        </p:blipFill>
        <p:spPr bwMode="auto">
          <a:xfrm>
            <a:off x="203200" y="369332"/>
            <a:ext cx="2184400" cy="32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lose-up of a test&#10;&#10;AI-generated content may be incorrect.">
            <a:extLst>
              <a:ext uri="{FF2B5EF4-FFF2-40B4-BE49-F238E27FC236}">
                <a16:creationId xmlns:a16="http://schemas.microsoft.com/office/drawing/2014/main" id="{E4036E6E-4B02-88FB-9430-27F090ED6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2602" b="31856"/>
          <a:stretch/>
        </p:blipFill>
        <p:spPr>
          <a:xfrm>
            <a:off x="3570997" y="554453"/>
            <a:ext cx="2305050" cy="18305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4B7E06-9302-CF25-2B8A-FC04C6D22188}"/>
              </a:ext>
            </a:extLst>
          </p:cNvPr>
          <p:cNvSpPr txBox="1"/>
          <p:nvPr/>
        </p:nvSpPr>
        <p:spPr>
          <a:xfrm>
            <a:off x="2571751" y="958046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6/1/23</a:t>
            </a:r>
          </a:p>
        </p:txBody>
      </p:sp>
      <p:pic>
        <p:nvPicPr>
          <p:cNvPr id="7" name="Picture 6" descr="A close up of a red object&#10;&#10;AI-generated content may be incorrect.">
            <a:extLst>
              <a:ext uri="{FF2B5EF4-FFF2-40B4-BE49-F238E27FC236}">
                <a16:creationId xmlns:a16="http://schemas.microsoft.com/office/drawing/2014/main" id="{C05A7D44-3538-8368-ECD5-665789D5D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2" t="-162" r="18750" b="43383"/>
          <a:stretch/>
        </p:blipFill>
        <p:spPr>
          <a:xfrm>
            <a:off x="3570998" y="2384961"/>
            <a:ext cx="2305050" cy="15214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61C12B-5093-C757-263C-AC2EBEEEE928}"/>
              </a:ext>
            </a:extLst>
          </p:cNvPr>
          <p:cNvSpPr txBox="1"/>
          <p:nvPr/>
        </p:nvSpPr>
        <p:spPr>
          <a:xfrm>
            <a:off x="2571750" y="2776353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9/1/23</a:t>
            </a:r>
          </a:p>
        </p:txBody>
      </p:sp>
      <p:pic>
        <p:nvPicPr>
          <p:cNvPr id="11" name="Picture 10" descr="A close-up of a row of lights&#10;&#10;AI-generated content may be incorrect.">
            <a:extLst>
              <a:ext uri="{FF2B5EF4-FFF2-40B4-BE49-F238E27FC236}">
                <a16:creationId xmlns:a16="http://schemas.microsoft.com/office/drawing/2014/main" id="{785F1D95-2D92-0B29-BE96-BD62268C40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9" r="18033" b="40525"/>
          <a:stretch/>
        </p:blipFill>
        <p:spPr>
          <a:xfrm flipH="1">
            <a:off x="5947734" y="554453"/>
            <a:ext cx="2652463" cy="1795273"/>
          </a:xfrm>
          <a:prstGeom prst="rect">
            <a:avLst/>
          </a:prstGeom>
        </p:spPr>
      </p:pic>
      <p:pic>
        <p:nvPicPr>
          <p:cNvPr id="14" name="Picture 13" descr="A close-up of a slide&#10;&#10;AI-generated content may be incorrect.">
            <a:extLst>
              <a:ext uri="{FF2B5EF4-FFF2-40B4-BE49-F238E27FC236}">
                <a16:creationId xmlns:a16="http://schemas.microsoft.com/office/drawing/2014/main" id="{1E7022B4-DC4A-66D1-BB5F-983B4492BE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5" r="23782" b="45077"/>
          <a:stretch/>
        </p:blipFill>
        <p:spPr>
          <a:xfrm flipH="1">
            <a:off x="5947734" y="2384960"/>
            <a:ext cx="2652463" cy="1723436"/>
          </a:xfrm>
          <a:prstGeom prst="rect">
            <a:avLst/>
          </a:prstGeom>
        </p:spPr>
      </p:pic>
      <p:pic>
        <p:nvPicPr>
          <p:cNvPr id="16" name="Picture 15" descr="A close-up of a test&#10;&#10;AI-generated content may be incorrect.">
            <a:extLst>
              <a:ext uri="{FF2B5EF4-FFF2-40B4-BE49-F238E27FC236}">
                <a16:creationId xmlns:a16="http://schemas.microsoft.com/office/drawing/2014/main" id="{5293F5F5-00A6-284F-0F02-7867E59FD5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" r="23873" b="31216"/>
          <a:stretch/>
        </p:blipFill>
        <p:spPr>
          <a:xfrm>
            <a:off x="3570998" y="4108396"/>
            <a:ext cx="2335238" cy="1830507"/>
          </a:xfrm>
          <a:prstGeom prst="rect">
            <a:avLst/>
          </a:prstGeom>
        </p:spPr>
      </p:pic>
      <p:pic>
        <p:nvPicPr>
          <p:cNvPr id="18" name="Picture 17" descr="A close-up of a plastic bag&#10;&#10;AI-generated content may be incorrect.">
            <a:extLst>
              <a:ext uri="{FF2B5EF4-FFF2-40B4-BE49-F238E27FC236}">
                <a16:creationId xmlns:a16="http://schemas.microsoft.com/office/drawing/2014/main" id="{35BDC148-5939-6483-748A-288D67B7B1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41" y="4143630"/>
            <a:ext cx="2335238" cy="186819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47CD96A-8F73-877E-67C7-7F8ADE845BC2}"/>
              </a:ext>
            </a:extLst>
          </p:cNvPr>
          <p:cNvSpPr txBox="1"/>
          <p:nvPr/>
        </p:nvSpPr>
        <p:spPr>
          <a:xfrm>
            <a:off x="2626185" y="4893059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10/1/23</a:t>
            </a:r>
          </a:p>
        </p:txBody>
      </p:sp>
      <p:pic>
        <p:nvPicPr>
          <p:cNvPr id="21" name="Picture 20" descr="A close-up of a light&#10;&#10;AI-generated content may be incorrect.">
            <a:extLst>
              <a:ext uri="{FF2B5EF4-FFF2-40B4-BE49-F238E27FC236}">
                <a16:creationId xmlns:a16="http://schemas.microsoft.com/office/drawing/2014/main" id="{4DA433D2-7BF7-B579-A69A-0196223F54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4" r="19604" b="41293"/>
          <a:stretch/>
        </p:blipFill>
        <p:spPr>
          <a:xfrm>
            <a:off x="3585102" y="6148285"/>
            <a:ext cx="2349711" cy="158392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5F70FCC-A4B0-A1BD-11D8-25B3B630F6D0}"/>
              </a:ext>
            </a:extLst>
          </p:cNvPr>
          <p:cNvSpPr txBox="1"/>
          <p:nvPr/>
        </p:nvSpPr>
        <p:spPr>
          <a:xfrm>
            <a:off x="2508676" y="7006793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16/1/23</a:t>
            </a:r>
          </a:p>
        </p:txBody>
      </p:sp>
      <p:pic>
        <p:nvPicPr>
          <p:cNvPr id="24" name="Picture 23" descr="A red and black photo of a window&#10;&#10;AI-generated content may be incorrect.">
            <a:extLst>
              <a:ext uri="{FF2B5EF4-FFF2-40B4-BE49-F238E27FC236}">
                <a16:creationId xmlns:a16="http://schemas.microsoft.com/office/drawing/2014/main" id="{7AB050BE-B785-11DE-2150-2C12268F41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4" r="15765" b="36075"/>
          <a:stretch/>
        </p:blipFill>
        <p:spPr>
          <a:xfrm>
            <a:off x="3657852" y="7822195"/>
            <a:ext cx="2349712" cy="1724715"/>
          </a:xfrm>
          <a:prstGeom prst="rect">
            <a:avLst/>
          </a:prstGeom>
        </p:spPr>
      </p:pic>
      <p:pic>
        <p:nvPicPr>
          <p:cNvPr id="26" name="Picture 25" descr="A transparent plastic sheet with holes&#10;&#10;AI-generated content may be incorrect.">
            <a:extLst>
              <a:ext uri="{FF2B5EF4-FFF2-40B4-BE49-F238E27FC236}">
                <a16:creationId xmlns:a16="http://schemas.microsoft.com/office/drawing/2014/main" id="{9A846666-F3D9-CA28-AEB0-A372CA2468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322" y="6126248"/>
            <a:ext cx="1976590" cy="1581272"/>
          </a:xfrm>
          <a:prstGeom prst="rect">
            <a:avLst/>
          </a:prstGeom>
        </p:spPr>
      </p:pic>
      <p:pic>
        <p:nvPicPr>
          <p:cNvPr id="28" name="Picture 27" descr="A close-up of a book&#10;&#10;AI-generated content may be incorrect.">
            <a:extLst>
              <a:ext uri="{FF2B5EF4-FFF2-40B4-BE49-F238E27FC236}">
                <a16:creationId xmlns:a16="http://schemas.microsoft.com/office/drawing/2014/main" id="{22D1EBB8-97EE-0BD3-F3BF-3DB1A9A5C9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165" y="7832626"/>
            <a:ext cx="1976590" cy="158127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212C0D1-EB4D-B9E0-5D25-CB3396F5C265}"/>
              </a:ext>
            </a:extLst>
          </p:cNvPr>
          <p:cNvSpPr txBox="1"/>
          <p:nvPr/>
        </p:nvSpPr>
        <p:spPr>
          <a:xfrm>
            <a:off x="2508676" y="8253930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17/1/23</a:t>
            </a:r>
          </a:p>
        </p:txBody>
      </p:sp>
      <p:pic>
        <p:nvPicPr>
          <p:cNvPr id="38" name="Picture 37" descr="A red and white image of a car&#10;&#10;AI-generated content may be incorrect.">
            <a:extLst>
              <a:ext uri="{FF2B5EF4-FFF2-40B4-BE49-F238E27FC236}">
                <a16:creationId xmlns:a16="http://schemas.microsoft.com/office/drawing/2014/main" id="{7B7F0D95-BC0A-F7F2-33CB-C995AFD2B42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7" t="12258" r="27343" b="47296"/>
          <a:stretch/>
        </p:blipFill>
        <p:spPr>
          <a:xfrm>
            <a:off x="8671883" y="515156"/>
            <a:ext cx="3323772" cy="2445863"/>
          </a:xfrm>
          <a:prstGeom prst="rect">
            <a:avLst/>
          </a:prstGeom>
        </p:spPr>
      </p:pic>
      <p:pic>
        <p:nvPicPr>
          <p:cNvPr id="40" name="Picture 39" descr="A black and white photo of a bag&#10;&#10;AI-generated content may be incorrect.">
            <a:extLst>
              <a:ext uri="{FF2B5EF4-FFF2-40B4-BE49-F238E27FC236}">
                <a16:creationId xmlns:a16="http://schemas.microsoft.com/office/drawing/2014/main" id="{84D84502-071D-9FCD-0875-8ACBFD3B5C8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6" t="9139" r="24429" b="39670"/>
          <a:stretch/>
        </p:blipFill>
        <p:spPr>
          <a:xfrm>
            <a:off x="12160330" y="554453"/>
            <a:ext cx="4124570" cy="30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060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9B93AA-1F77-4B3D-96DC-CEBF25C41F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780AC18-BC22-4EE4-B502-DC535FCC8780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3.xml><?xml version="1.0" encoding="utf-8"?>
<ds:datastoreItem xmlns:ds="http://schemas.openxmlformats.org/officeDocument/2006/customXml" ds:itemID="{19645B47-6E1C-448E-A189-AB313F7AEF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5</cp:revision>
  <dcterms:created xsi:type="dcterms:W3CDTF">2025-03-03T09:16:53Z</dcterms:created>
  <dcterms:modified xsi:type="dcterms:W3CDTF">2025-05-15T13:06:07Z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