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8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7FE30A-67D1-A2D9-A1CD-561C89638DE0}" v="8" dt="2025-05-15T13:53:57.6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Lanz (Cancer and Genomic Sciences)" userId="S::a.lanz@bham.ac.uk::e34d0c78-4e43-4e2c-b506-295386d2d1eb" providerId="AD" clId="Web-{C97FE30A-67D1-A2D9-A1CD-561C89638DE0}"/>
    <pc:docChg chg="addSld delSld">
      <pc:chgData name="Alexander Lanz (Cancer and Genomic Sciences)" userId="S::a.lanz@bham.ac.uk::e34d0c78-4e43-4e2c-b506-295386d2d1eb" providerId="AD" clId="Web-{C97FE30A-67D1-A2D9-A1CD-561C89638DE0}" dt="2025-05-15T13:53:57.633" v="7"/>
      <pc:docMkLst>
        <pc:docMk/>
      </pc:docMkLst>
      <pc:sldChg chg="del">
        <pc:chgData name="Alexander Lanz (Cancer and Genomic Sciences)" userId="S::a.lanz@bham.ac.uk::e34d0c78-4e43-4e2c-b506-295386d2d1eb" providerId="AD" clId="Web-{C97FE30A-67D1-A2D9-A1CD-561C89638DE0}" dt="2025-05-15T13:53:57.633" v="7"/>
        <pc:sldMkLst>
          <pc:docMk/>
          <pc:sldMk cId="2049827513" sldId="257"/>
        </pc:sldMkLst>
      </pc:sldChg>
      <pc:sldChg chg="del">
        <pc:chgData name="Alexander Lanz (Cancer and Genomic Sciences)" userId="S::a.lanz@bham.ac.uk::e34d0c78-4e43-4e2c-b506-295386d2d1eb" providerId="AD" clId="Web-{C97FE30A-67D1-A2D9-A1CD-561C89638DE0}" dt="2025-05-15T13:53:47.023" v="2"/>
        <pc:sldMkLst>
          <pc:docMk/>
          <pc:sldMk cId="1700713182" sldId="258"/>
        </pc:sldMkLst>
      </pc:sldChg>
      <pc:sldChg chg="del">
        <pc:chgData name="Alexander Lanz (Cancer and Genomic Sciences)" userId="S::a.lanz@bham.ac.uk::e34d0c78-4e43-4e2c-b506-295386d2d1eb" providerId="AD" clId="Web-{C97FE30A-67D1-A2D9-A1CD-561C89638DE0}" dt="2025-05-15T13:53:47.851" v="3"/>
        <pc:sldMkLst>
          <pc:docMk/>
          <pc:sldMk cId="377998953" sldId="259"/>
        </pc:sldMkLst>
      </pc:sldChg>
      <pc:sldChg chg="del">
        <pc:chgData name="Alexander Lanz (Cancer and Genomic Sciences)" userId="S::a.lanz@bham.ac.uk::e34d0c78-4e43-4e2c-b506-295386d2d1eb" providerId="AD" clId="Web-{C97FE30A-67D1-A2D9-A1CD-561C89638DE0}" dt="2025-05-15T13:53:48.226" v="4"/>
        <pc:sldMkLst>
          <pc:docMk/>
          <pc:sldMk cId="2050985532" sldId="261"/>
        </pc:sldMkLst>
      </pc:sldChg>
      <pc:sldChg chg="del">
        <pc:chgData name="Alexander Lanz (Cancer and Genomic Sciences)" userId="S::a.lanz@bham.ac.uk::e34d0c78-4e43-4e2c-b506-295386d2d1eb" providerId="AD" clId="Web-{C97FE30A-67D1-A2D9-A1CD-561C89638DE0}" dt="2025-05-15T13:53:50.023" v="5"/>
        <pc:sldMkLst>
          <pc:docMk/>
          <pc:sldMk cId="3118464150" sldId="262"/>
        </pc:sldMkLst>
      </pc:sldChg>
      <pc:sldChg chg="del">
        <pc:chgData name="Alexander Lanz (Cancer and Genomic Sciences)" userId="S::a.lanz@bham.ac.uk::e34d0c78-4e43-4e2c-b506-295386d2d1eb" providerId="AD" clId="Web-{C97FE30A-67D1-A2D9-A1CD-561C89638DE0}" dt="2025-05-15T13:53:50.883" v="6"/>
        <pc:sldMkLst>
          <pc:docMk/>
          <pc:sldMk cId="1427493671" sldId="263"/>
        </pc:sldMkLst>
      </pc:sldChg>
      <pc:sldChg chg="add">
        <pc:chgData name="Alexander Lanz (Cancer and Genomic Sciences)" userId="S::a.lanz@bham.ac.uk::e34d0c78-4e43-4e2c-b506-295386d2d1eb" providerId="AD" clId="Web-{C97FE30A-67D1-A2D9-A1CD-561C89638DE0}" dt="2025-05-15T13:53:45.351" v="0"/>
        <pc:sldMkLst>
          <pc:docMk/>
          <pc:sldMk cId="3413900162" sldId="264"/>
        </pc:sldMkLst>
      </pc:sldChg>
      <pc:sldChg chg="add">
        <pc:chgData name="Alexander Lanz (Cancer and Genomic Sciences)" userId="S::a.lanz@bham.ac.uk::e34d0c78-4e43-4e2c-b506-295386d2d1eb" providerId="AD" clId="Web-{C97FE30A-67D1-A2D9-A1CD-561C89638DE0}" dt="2025-05-15T13:53:45.383" v="1"/>
        <pc:sldMkLst>
          <pc:docMk/>
          <pc:sldMk cId="491764421" sldId="28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7186B-9E24-E88B-6F53-7B37765E0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E9DF52-13F8-AB39-B4B7-2DAEFBD10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7A33B-9F8F-FC20-A19F-02A2025DA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E6F5F-28EA-6BBC-847C-A48D492A6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E0ED0-5936-F9C7-D0B8-B56269524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222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31EC-0B2F-0632-EB78-2820B3D8E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CB96C-CBA0-C1ED-16B5-FB839D526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5C114-C4A5-7FB6-2B05-B05880629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4D450-E0F2-5F47-F211-B2F681D8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5EB73-21DA-96A2-A764-9185CDEA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03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52B601-411A-8E2D-45C1-57B4B8BB5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5A783-E3BC-7540-328D-B02D9140F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940B7-BE72-8657-BC98-319092E8A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32413-BAEA-EE82-BC19-96A50C448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BF88D-6CB5-F616-2B93-FE6A750D6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10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CE0BD-2498-93FD-B7AC-5C9559707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7B9F-DA52-40FF-09CB-2E496E06E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1CB96-3618-4861-87A2-CED59D44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8714A-773F-E92B-242A-4F67C5F51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2B338-D8C9-38D1-4377-E2FB0C4A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292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87DA3-7B89-7BB8-16AA-512DC04C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C02DF-AA84-AE0F-DB47-D5792161D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8616F-EFF4-8EB6-0F6A-55027306E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1F961-F9BA-F6C4-B392-79A68EE8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BB163-1FF8-FDF4-167B-53DBCC89F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60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77C4C-C584-95A2-282F-10621B3EB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88C25-7096-7DF6-A387-1A633AB61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9816E-2B86-B3AC-4D37-14DFA5D5D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A1FD8-83D4-D879-5C42-6617FCE1E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D9B7B-E417-976C-6F5C-719A8F9A5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975325-5D24-3899-C1DB-954F7923F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63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92D13-4E97-D863-80E5-0B718402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F5D8A-7916-A418-6759-F27A79A0F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2EBD-EC65-9354-0757-406298AD8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9D647-2AA2-AA76-871F-A611D70DD6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9609D6-AB68-0B6B-A2BE-A73772E078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2B565E-987B-2995-311F-8401C6AD0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F105AB-1070-7549-C8CE-C08F9FDBE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A0B1A-C053-0829-FAF1-5D33DAD49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86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30715-445E-BC9F-2166-2E4EB2DA6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B270E-F135-C848-88F5-9C5C3897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8C7A6-CDDE-2825-1676-17E8B030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0D162-8143-D674-173F-19C1E1C67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73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E1BBB1-B1AB-A757-096A-554ECDC8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3C51A7-E6F3-4755-78AA-A1FF5BB35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64F05-92DD-E4CE-672A-C607A33B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11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AC81-8E48-28E4-385E-2DF35F411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5D76D-CD27-5BC1-08F3-D97C9620C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AA3193-1F5A-523C-9EF4-359EB236A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0DB9F-372A-E1A3-3C7B-39A5EF94E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4F328-8ACB-7DFA-6C59-0059E8EC7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997D4-93A0-BC97-B125-E4A5FA59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9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9587-41B6-EE8C-231F-498656F42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D48347-2FB5-80E2-A909-7921C4B25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AC9EF-411E-E799-D67E-65BF66CC1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648BC-3D18-1C16-8E32-11A88E5C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1EFAE-9479-FEA4-F63E-144E621E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34398-D531-5F20-7679-B5919B986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39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69EDA9-3769-D7FA-1B6A-3B200E6A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89290-A3FA-27CC-B703-EA66495BD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1F5BB-376F-DFDE-5A14-33FE869B7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4B178-45E3-400E-8663-FA17D5BB3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103E6-324C-8646-6FD6-1DB08BBC5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99777-499D-07D0-32B9-8C9C1DABF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38F5F3-E52F-737D-B60A-CE5378B848FA}"/>
              </a:ext>
            </a:extLst>
          </p:cNvPr>
          <p:cNvSpPr txBox="1"/>
          <p:nvPr/>
        </p:nvSpPr>
        <p:spPr>
          <a:xfrm>
            <a:off x="0" y="0"/>
            <a:ext cx="8518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2c – SAE1:2 WT/C173G/K164Q/K164R loading assay with SUMO1/SUMO2.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05A6FF0-09D2-17B6-7DD0-02A00B7D16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4" b="53163"/>
          <a:stretch/>
        </p:blipFill>
        <p:spPr bwMode="auto">
          <a:xfrm>
            <a:off x="114300" y="369332"/>
            <a:ext cx="2957513" cy="32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900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1" t="38335" r="29970" b="21025"/>
          <a:stretch/>
        </p:blipFill>
        <p:spPr>
          <a:xfrm>
            <a:off x="2053266" y="736664"/>
            <a:ext cx="2130725" cy="1506203"/>
          </a:xfrm>
        </p:spPr>
      </p:pic>
      <p:sp>
        <p:nvSpPr>
          <p:cNvPr id="5" name="TextBox 4"/>
          <p:cNvSpPr txBox="1"/>
          <p:nvPr/>
        </p:nvSpPr>
        <p:spPr>
          <a:xfrm>
            <a:off x="10691064" y="-51009"/>
            <a:ext cx="555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381" y="-31192"/>
            <a:ext cx="7621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SUMO1 loading lanes: 1. WT-ATP, 2. WT+ATP, 3. CG+ATP, 4. KQ+ATP, 5. KR+ATP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0" t="12269" r="47287" b="63388"/>
          <a:stretch/>
        </p:blipFill>
        <p:spPr>
          <a:xfrm>
            <a:off x="2053266" y="2299837"/>
            <a:ext cx="2229389" cy="14720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273679" y="1071724"/>
            <a:ext cx="1039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Alexa488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109915" y="2795749"/>
            <a:ext cx="711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Sypro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2" t="62041" r="44515" b="3065"/>
          <a:stretch/>
        </p:blipFill>
        <p:spPr>
          <a:xfrm>
            <a:off x="2412498" y="5261392"/>
            <a:ext cx="1510923" cy="14301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2" t="4134" r="57881" b="64051"/>
          <a:stretch/>
        </p:blipFill>
        <p:spPr>
          <a:xfrm>
            <a:off x="781049" y="774772"/>
            <a:ext cx="1104901" cy="14511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9" t="7041" r="54392" b="60336"/>
          <a:stretch/>
        </p:blipFill>
        <p:spPr>
          <a:xfrm>
            <a:off x="781049" y="2374353"/>
            <a:ext cx="1113887" cy="13975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6" t="56783" r="54650" b="2035"/>
          <a:stretch/>
        </p:blipFill>
        <p:spPr>
          <a:xfrm>
            <a:off x="874038" y="5320263"/>
            <a:ext cx="859512" cy="13124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2" t="48708" r="57364" b="21092"/>
          <a:stretch/>
        </p:blipFill>
        <p:spPr>
          <a:xfrm>
            <a:off x="877159" y="3962808"/>
            <a:ext cx="885827" cy="11665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3" t="18701" r="45466" b="37678"/>
          <a:stretch/>
        </p:blipFill>
        <p:spPr>
          <a:xfrm>
            <a:off x="2412498" y="3962808"/>
            <a:ext cx="1413296" cy="122624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7" t="16658" r="22667" b="13897"/>
          <a:stretch/>
        </p:blipFill>
        <p:spPr>
          <a:xfrm>
            <a:off x="9973061" y="760853"/>
            <a:ext cx="1749039" cy="141458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188414" y="357815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90078" y="405440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N=1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273679" y="4395949"/>
            <a:ext cx="1039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Alexa647</a:t>
            </a:r>
          </a:p>
        </p:txBody>
      </p:sp>
      <p:sp>
        <p:nvSpPr>
          <p:cNvPr id="20" name="TextBox 19"/>
          <p:cNvSpPr txBox="1"/>
          <p:nvPr/>
        </p:nvSpPr>
        <p:spPr>
          <a:xfrm rot="16200000">
            <a:off x="-109915" y="5824699"/>
            <a:ext cx="711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Sypro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665" y="2225874"/>
            <a:ext cx="1437830" cy="115008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1738360" y="159145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647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357" y="736672"/>
            <a:ext cx="1878511" cy="150342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112186" y="32892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104225" y="376549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N=3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131" y="698256"/>
            <a:ext cx="1924369" cy="153977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466456" y="698256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</a:t>
            </a:r>
            <a:r>
              <a:rPr lang="en-GB" dirty="0"/>
              <a:t>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88920" y="699636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</a:t>
            </a:r>
            <a:r>
              <a:rPr lang="en-GB" dirty="0"/>
              <a:t>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90152" y="888685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</a:t>
            </a:r>
            <a:r>
              <a:rPr lang="en-GB" dirty="0"/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50676" y="890065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</a:t>
            </a:r>
            <a:r>
              <a:rPr lang="en-GB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8" b="54628"/>
          <a:stretch/>
        </p:blipFill>
        <p:spPr>
          <a:xfrm>
            <a:off x="4462336" y="2374354"/>
            <a:ext cx="1881532" cy="129194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" t="50613" r="44282" b="4015"/>
          <a:stretch/>
        </p:blipFill>
        <p:spPr>
          <a:xfrm>
            <a:off x="6639143" y="2374353"/>
            <a:ext cx="1912021" cy="131288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20" t="4016" b="58812"/>
          <a:stretch/>
        </p:blipFill>
        <p:spPr>
          <a:xfrm>
            <a:off x="4462336" y="5320263"/>
            <a:ext cx="2176807" cy="139875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0" t="53629" r="-1350" b="9199"/>
          <a:stretch/>
        </p:blipFill>
        <p:spPr>
          <a:xfrm>
            <a:off x="6767576" y="5320263"/>
            <a:ext cx="2176807" cy="139875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9823801" y="561215"/>
            <a:ext cx="1162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WT-CG-pS185-KQ-KR</a:t>
            </a:r>
            <a:endParaRPr lang="en-GB" dirty="0"/>
          </a:p>
        </p:txBody>
      </p:sp>
      <p:sp>
        <p:nvSpPr>
          <p:cNvPr id="35" name="TextBox 34"/>
          <p:cNvSpPr txBox="1"/>
          <p:nvPr/>
        </p:nvSpPr>
        <p:spPr>
          <a:xfrm>
            <a:off x="10951750" y="559031"/>
            <a:ext cx="1162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WT-CG-pS185-KQ-KR</a:t>
            </a:r>
            <a:endParaRPr lang="en-GB" dirty="0"/>
          </a:p>
        </p:txBody>
      </p:sp>
      <p:sp>
        <p:nvSpPr>
          <p:cNvPr id="36" name="TextBox 35"/>
          <p:cNvSpPr txBox="1"/>
          <p:nvPr/>
        </p:nvSpPr>
        <p:spPr>
          <a:xfrm>
            <a:off x="9720265" y="128586"/>
            <a:ext cx="2353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15 seconds with SUMO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103759" y="319404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On ice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839400" y="313252"/>
            <a:ext cx="1308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At 30 deg. C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549" y="3923433"/>
            <a:ext cx="1639227" cy="131192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576" y="3923433"/>
            <a:ext cx="1636195" cy="130919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617" y="3771900"/>
            <a:ext cx="2478194" cy="198217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366" y="5748438"/>
            <a:ext cx="2496445" cy="199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64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9B93AA-1F77-4B3D-96DC-CEBF25C41F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a39341-79ea-44d6-85e4-75c150cb81b7"/>
    <ds:schemaRef ds:uri="b375cec7-7e7c-4052-8797-185a20106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780AC18-BC22-4EE4-B502-DC535FCC8780}">
  <ds:schemaRefs>
    <ds:schemaRef ds:uri="http://schemas.microsoft.com/office/2006/metadata/properties"/>
    <ds:schemaRef ds:uri="http://schemas.microsoft.com/office/infopath/2007/PartnerControls"/>
    <ds:schemaRef ds:uri="b375cec7-7e7c-4052-8797-185a20106aa9"/>
    <ds:schemaRef ds:uri="41a39341-79ea-44d6-85e4-75c150cb81b7"/>
  </ds:schemaRefs>
</ds:datastoreItem>
</file>

<file path=customXml/itemProps3.xml><?xml version="1.0" encoding="utf-8"?>
<ds:datastoreItem xmlns:ds="http://schemas.openxmlformats.org/officeDocument/2006/customXml" ds:itemID="{19645B47-6E1C-448E-A189-AB313F7AEF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107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lastModifiedBy>Alexander Lanz (Cancer and Genomic Sciences)</cp:lastModifiedBy>
  <cp:revision>4</cp:revision>
  <dcterms:created xsi:type="dcterms:W3CDTF">2025-03-03T09:16:53Z</dcterms:created>
  <dcterms:modified xsi:type="dcterms:W3CDTF">2025-05-15T13:54:00Z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