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4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10D8D2E-4200-F3CB-8A92-356F8625996B}" v="7" dt="2025-05-15T13:46:21.39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9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ander Lanz (Cancer and Genomic Sciences)" userId="S::a.lanz@bham.ac.uk::e34d0c78-4e43-4e2c-b506-295386d2d1eb" providerId="AD" clId="Web-{510D8D2E-4200-F3CB-8A92-356F8625996B}"/>
    <pc:docChg chg="addSld delSld">
      <pc:chgData name="Alexander Lanz (Cancer and Genomic Sciences)" userId="S::a.lanz@bham.ac.uk::e34d0c78-4e43-4e2c-b506-295386d2d1eb" providerId="AD" clId="Web-{510D8D2E-4200-F3CB-8A92-356F8625996B}" dt="2025-05-15T13:46:21.398" v="6"/>
      <pc:docMkLst>
        <pc:docMk/>
      </pc:docMkLst>
      <pc:sldChg chg="del">
        <pc:chgData name="Alexander Lanz (Cancer and Genomic Sciences)" userId="S::a.lanz@bham.ac.uk::e34d0c78-4e43-4e2c-b506-295386d2d1eb" providerId="AD" clId="Web-{510D8D2E-4200-F3CB-8A92-356F8625996B}" dt="2025-05-15T13:46:17.538" v="1"/>
        <pc:sldMkLst>
          <pc:docMk/>
          <pc:sldMk cId="2049827513" sldId="257"/>
        </pc:sldMkLst>
      </pc:sldChg>
      <pc:sldChg chg="del">
        <pc:chgData name="Alexander Lanz (Cancer and Genomic Sciences)" userId="S::a.lanz@bham.ac.uk::e34d0c78-4e43-4e2c-b506-295386d2d1eb" providerId="AD" clId="Web-{510D8D2E-4200-F3CB-8A92-356F8625996B}" dt="2025-05-15T13:46:18.851" v="2"/>
        <pc:sldMkLst>
          <pc:docMk/>
          <pc:sldMk cId="1700713182" sldId="258"/>
        </pc:sldMkLst>
      </pc:sldChg>
      <pc:sldChg chg="del">
        <pc:chgData name="Alexander Lanz (Cancer and Genomic Sciences)" userId="S::a.lanz@bham.ac.uk::e34d0c78-4e43-4e2c-b506-295386d2d1eb" providerId="AD" clId="Web-{510D8D2E-4200-F3CB-8A92-356F8625996B}" dt="2025-05-15T13:46:20.116" v="3"/>
        <pc:sldMkLst>
          <pc:docMk/>
          <pc:sldMk cId="377998953" sldId="259"/>
        </pc:sldMkLst>
      </pc:sldChg>
      <pc:sldChg chg="del">
        <pc:chgData name="Alexander Lanz (Cancer and Genomic Sciences)" userId="S::a.lanz@bham.ac.uk::e34d0c78-4e43-4e2c-b506-295386d2d1eb" providerId="AD" clId="Web-{510D8D2E-4200-F3CB-8A92-356F8625996B}" dt="2025-05-15T13:46:20.523" v="4"/>
        <pc:sldMkLst>
          <pc:docMk/>
          <pc:sldMk cId="2050985532" sldId="261"/>
        </pc:sldMkLst>
      </pc:sldChg>
      <pc:sldChg chg="del">
        <pc:chgData name="Alexander Lanz (Cancer and Genomic Sciences)" userId="S::a.lanz@bham.ac.uk::e34d0c78-4e43-4e2c-b506-295386d2d1eb" providerId="AD" clId="Web-{510D8D2E-4200-F3CB-8A92-356F8625996B}" dt="2025-05-15T13:46:20.913" v="5"/>
        <pc:sldMkLst>
          <pc:docMk/>
          <pc:sldMk cId="3118464150" sldId="262"/>
        </pc:sldMkLst>
      </pc:sldChg>
      <pc:sldChg chg="del">
        <pc:chgData name="Alexander Lanz (Cancer and Genomic Sciences)" userId="S::a.lanz@bham.ac.uk::e34d0c78-4e43-4e2c-b506-295386d2d1eb" providerId="AD" clId="Web-{510D8D2E-4200-F3CB-8A92-356F8625996B}" dt="2025-05-15T13:46:21.398" v="6"/>
        <pc:sldMkLst>
          <pc:docMk/>
          <pc:sldMk cId="1427493671" sldId="263"/>
        </pc:sldMkLst>
      </pc:sldChg>
      <pc:sldChg chg="add">
        <pc:chgData name="Alexander Lanz (Cancer and Genomic Sciences)" userId="S::a.lanz@bham.ac.uk::e34d0c78-4e43-4e2c-b506-295386d2d1eb" providerId="AD" clId="Web-{510D8D2E-4200-F3CB-8A92-356F8625996B}" dt="2025-05-15T13:46:16.069" v="0"/>
        <pc:sldMkLst>
          <pc:docMk/>
          <pc:sldMk cId="2987256357" sldId="264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7186B-9E24-E88B-6F53-7B37765E0B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E9DF52-13F8-AB39-B4B7-2DAEFBD101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D7A33B-9F8F-FC20-A19F-02A2025DA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E12D-86F1-4BE7-93C8-BA16EBB5C9F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8E6F5F-28EA-6BBC-847C-A48D492A6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FE0ED0-5936-F9C7-D0B8-B562695248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75AD-064E-4F1C-83CF-67FA355108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0222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8D31EC-0B2F-0632-EB78-2820B3D8E7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9CB96C-CBA0-C1ED-16B5-FB839D526F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A5C114-C4A5-7FB6-2B05-B058806294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E12D-86F1-4BE7-93C8-BA16EBB5C9F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64D450-E0F2-5F47-F211-B2F681D8B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C5EB73-21DA-96A2-A764-9185CDEAC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75AD-064E-4F1C-83CF-67FA355108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1031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D52B601-411A-8E2D-45C1-57B4B8BB51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5A783-E3BC-7540-328D-B02D9140F0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0940B7-BE72-8657-BC98-319092E8A4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E12D-86F1-4BE7-93C8-BA16EBB5C9F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932413-BAEA-EE82-BC19-96A50C4485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ABF88D-6CB5-F616-2B93-FE6A750D66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75AD-064E-4F1C-83CF-67FA355108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6107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8CE0BD-2498-93FD-B7AC-5C9559707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027B9F-DA52-40FF-09CB-2E496E06E9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81CB96-3618-4861-87A2-CED59D449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E12D-86F1-4BE7-93C8-BA16EBB5C9F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E8714A-773F-E92B-242A-4F67C5F51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22B338-D8C9-38D1-4377-E2FB0C4AC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75AD-064E-4F1C-83CF-67FA355108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4292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D87DA3-7B89-7BB8-16AA-512DC04C5A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1C02DF-AA84-AE0F-DB47-D5792161D9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48616F-EFF4-8EB6-0F6A-55027306EB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E12D-86F1-4BE7-93C8-BA16EBB5C9F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A1F961-F9BA-F6C4-B392-79A68EE8D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EBB163-1FF8-FDF4-167B-53DBCC89F7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75AD-064E-4F1C-83CF-67FA355108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9603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377C4C-C584-95A2-282F-10621B3EB5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588C25-7096-7DF6-A387-1A633AB61C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C9816E-2B86-B3AC-4D37-14DFA5D5DD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AA1FD8-83D4-D879-5C42-6617FCE1EB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E12D-86F1-4BE7-93C8-BA16EBB5C9F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9D9B7B-E417-976C-6F5C-719A8F9A5B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975325-5D24-3899-C1DB-954F7923F8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75AD-064E-4F1C-83CF-67FA355108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634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B92D13-4E97-D863-80E5-0B71840240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AF5D8A-7916-A418-6759-F27A79A0FD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D82EBD-EC65-9354-0757-406298AD8E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B9D647-2AA2-AA76-871F-A611D70DD6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B9609D6-AB68-0B6B-A2BE-A73772E078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2B565E-987B-2995-311F-8401C6AD07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E12D-86F1-4BE7-93C8-BA16EBB5C9F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7F105AB-1070-7549-C8CE-C08F9FDBE6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A0B1A-C053-0829-FAF1-5D33DAD49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75AD-064E-4F1C-83CF-67FA355108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2868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030715-445E-BC9F-2166-2E4EB2DA6D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43B270E-F135-C848-88F5-9C5C38976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E12D-86F1-4BE7-93C8-BA16EBB5C9F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68C7A6-CDDE-2825-1676-17E8B030BD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90D162-8143-D674-173F-19C1E1C67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75AD-064E-4F1C-83CF-67FA355108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0732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DE1BBB1-B1AB-A757-096A-554ECDC82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E12D-86F1-4BE7-93C8-BA16EBB5C9F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3C51A7-E6F3-4755-78AA-A1FF5BB354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064F05-92DD-E4CE-672A-C607A33B5B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75AD-064E-4F1C-83CF-67FA355108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3114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F9AC81-8E48-28E4-385E-2DF35F411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05D76D-CD27-5BC1-08F3-D97C9620C0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AA3193-1F5A-523C-9EF4-359EB236AA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20DB9F-372A-E1A3-3C7B-39A5EF94E0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E12D-86F1-4BE7-93C8-BA16EBB5C9F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84F328-8ACB-7DFA-6C59-0059E8EC7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D997D4-93A0-BC97-B125-E4A5FA59F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75AD-064E-4F1C-83CF-67FA355108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795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079587-41B6-EE8C-231F-498656F427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DD48347-2FB5-80E2-A909-7921C4B253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4AC9EF-411E-E799-D67E-65BF66CC1B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C648BC-3D18-1C16-8E32-11A88E5C0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E12D-86F1-4BE7-93C8-BA16EBB5C9F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C1EFAE-9479-FEA4-F63E-144E621E21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334398-D531-5F20-7679-B5919B9865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75AD-064E-4F1C-83CF-67FA355108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439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269EDA9-3769-D7FA-1B6A-3B200E6A1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489290-A3FA-27CC-B703-EA66495BDD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11F5BB-376F-DFDE-5A14-33FE869B7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D33E12D-86F1-4BE7-93C8-BA16EBB5C9F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E4B178-45E3-400E-8663-FA17D5BB33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E103E6-324C-8646-6FD6-1DB08BBC5A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B3375AD-064E-4F1C-83CF-67FA355108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095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B19FBC-FF3F-5784-182A-14062CA4B8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4DB0A9D-E94F-FF23-928F-2503E759459A}"/>
              </a:ext>
            </a:extLst>
          </p:cNvPr>
          <p:cNvSpPr txBox="1"/>
          <p:nvPr/>
        </p:nvSpPr>
        <p:spPr>
          <a:xfrm>
            <a:off x="0" y="0"/>
            <a:ext cx="80867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Figure 2d – SAE1:2 WT/K164Q/K164R RanGAP1 SUMO1/SUMO2ylation assay.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9570CD5B-3262-DC0C-11B5-8A175DB3A69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82" r="66164"/>
          <a:stretch/>
        </p:blipFill>
        <p:spPr bwMode="auto">
          <a:xfrm>
            <a:off x="228601" y="571500"/>
            <a:ext cx="2603500" cy="367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5F94F2E-F262-99F7-3FC4-F6E1BD7A3B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3606389" y="-1515835"/>
            <a:ext cx="7742319" cy="435505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A98194C-B080-1199-D903-ABB3BAD753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6872885" y="-1401536"/>
            <a:ext cx="8582040" cy="482739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C6DB92B-8DB4-AFEA-65A0-2F5CD29534B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4375" t="12361" r="27734" b="24306"/>
          <a:stretch/>
        </p:blipFill>
        <p:spPr>
          <a:xfrm>
            <a:off x="2399703" y="3270157"/>
            <a:ext cx="5838825" cy="43434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0C3D795-4F64-5A8D-71F6-F6B254BF494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1406" t="11528" r="17109" b="7222"/>
          <a:stretch/>
        </p:blipFill>
        <p:spPr>
          <a:xfrm flipH="1">
            <a:off x="8258780" y="3270157"/>
            <a:ext cx="5810250" cy="438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2563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68EA6A78B6EFB4D9985178F3F279F4C" ma:contentTypeVersion="19" ma:contentTypeDescription="Create a new document." ma:contentTypeScope="" ma:versionID="29c48e0d9218662d081e5238f2da448e">
  <xsd:schema xmlns:xsd="http://www.w3.org/2001/XMLSchema" xmlns:xs="http://www.w3.org/2001/XMLSchema" xmlns:p="http://schemas.microsoft.com/office/2006/metadata/properties" xmlns:ns2="41a39341-79ea-44d6-85e4-75c150cb81b7" xmlns:ns3="b375cec7-7e7c-4052-8797-185a20106aa9" targetNamespace="http://schemas.microsoft.com/office/2006/metadata/properties" ma:root="true" ma:fieldsID="b887e77f8bef3478815c8c3177f18cc1" ns2:_="" ns3:_="">
    <xsd:import namespace="41a39341-79ea-44d6-85e4-75c150cb81b7"/>
    <xsd:import namespace="b375cec7-7e7c-4052-8797-185a20106aa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Location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a39341-79ea-44d6-85e4-75c150cb81b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ac7af76c-f141-45ca-ae1a-4959eb0cbd4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Location" ma:index="24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75cec7-7e7c-4052-8797-185a20106aa9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b036a36d-b287-438b-9595-27e3ad313660}" ma:internalName="TaxCatchAll" ma:showField="CatchAllData" ma:web="b375cec7-7e7c-4052-8797-185a20106a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375cec7-7e7c-4052-8797-185a20106aa9" xsi:nil="true"/>
    <lcf76f155ced4ddcb4097134ff3c332f xmlns="41a39341-79ea-44d6-85e4-75c150cb81b7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F9B93AA-1F77-4B3D-96DC-CEBF25C41F3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1a39341-79ea-44d6-85e4-75c150cb81b7"/>
    <ds:schemaRef ds:uri="b375cec7-7e7c-4052-8797-185a20106aa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780AC18-BC22-4EE4-B502-DC535FCC8780}">
  <ds:schemaRefs>
    <ds:schemaRef ds:uri="http://schemas.microsoft.com/office/2006/metadata/properties"/>
    <ds:schemaRef ds:uri="http://schemas.microsoft.com/office/infopath/2007/PartnerControls"/>
    <ds:schemaRef ds:uri="b375cec7-7e7c-4052-8797-185a20106aa9"/>
    <ds:schemaRef ds:uri="41a39341-79ea-44d6-85e4-75c150cb81b7"/>
  </ds:schemaRefs>
</ds:datastoreItem>
</file>

<file path=customXml/itemProps3.xml><?xml version="1.0" encoding="utf-8"?>
<ds:datastoreItem xmlns:ds="http://schemas.openxmlformats.org/officeDocument/2006/customXml" ds:itemID="{19645B47-6E1C-448E-A189-AB313F7AEF9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107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University of Birmingham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Alexander Lanz (Cancer and Genomic Sciences)</dc:creator>
  <cp:lastModifiedBy>Alexander Lanz (Cancer and Genomic Sciences)</cp:lastModifiedBy>
  <cp:revision>3</cp:revision>
  <dcterms:created xsi:type="dcterms:W3CDTF">2025-03-03T09:16:53Z</dcterms:created>
  <dcterms:modified xsi:type="dcterms:W3CDTF">2025-05-15T13:46:26Z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0x010100968EA6A78B6EFB4D9985178F3F279F4C</vt:lpwstr>
  </property>
  <property fmtid="{D5CDD505-2E9C-101B-9397-08002B2CF9AE}" pid="3" name="MediaServiceImageTags">
    <vt:lpwstr/>
  </property>
</Properties>
</file>