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1E26DF-5DF2-4CE2-7552-48C54A0B6E87}" v="14" dt="2025-05-16T17:32:00.2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1950" y="7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ander Lanz (Cancer and Genomic Sciences)" userId="S::a.lanz@bham.ac.uk::e34d0c78-4e43-4e2c-b506-295386d2d1eb" providerId="AD" clId="Web-{AF1E26DF-5DF2-4CE2-7552-48C54A0B6E87}"/>
    <pc:docChg chg="delSld modSld">
      <pc:chgData name="Alexander Lanz (Cancer and Genomic Sciences)" userId="S::a.lanz@bham.ac.uk::e34d0c78-4e43-4e2c-b506-295386d2d1eb" providerId="AD" clId="Web-{AF1E26DF-5DF2-4CE2-7552-48C54A0B6E87}" dt="2025-05-16T17:32:00.274" v="13" actId="1076"/>
      <pc:docMkLst>
        <pc:docMk/>
      </pc:docMkLst>
      <pc:sldChg chg="del">
        <pc:chgData name="Alexander Lanz (Cancer and Genomic Sciences)" userId="S::a.lanz@bham.ac.uk::e34d0c78-4e43-4e2c-b506-295386d2d1eb" providerId="AD" clId="Web-{AF1E26DF-5DF2-4CE2-7552-48C54A0B6E87}" dt="2025-05-16T17:31:15.179" v="1"/>
        <pc:sldMkLst>
          <pc:docMk/>
          <pc:sldMk cId="2049827513" sldId="257"/>
        </pc:sldMkLst>
      </pc:sldChg>
      <pc:sldChg chg="del">
        <pc:chgData name="Alexander Lanz (Cancer and Genomic Sciences)" userId="S::a.lanz@bham.ac.uk::e34d0c78-4e43-4e2c-b506-295386d2d1eb" providerId="AD" clId="Web-{AF1E26DF-5DF2-4CE2-7552-48C54A0B6E87}" dt="2025-05-16T17:31:16.054" v="2"/>
        <pc:sldMkLst>
          <pc:docMk/>
          <pc:sldMk cId="8369170" sldId="258"/>
        </pc:sldMkLst>
      </pc:sldChg>
      <pc:sldChg chg="del">
        <pc:chgData name="Alexander Lanz (Cancer and Genomic Sciences)" userId="S::a.lanz@bham.ac.uk::e34d0c78-4e43-4e2c-b506-295386d2d1eb" providerId="AD" clId="Web-{AF1E26DF-5DF2-4CE2-7552-48C54A0B6E87}" dt="2025-05-16T17:31:16.992" v="3"/>
        <pc:sldMkLst>
          <pc:docMk/>
          <pc:sldMk cId="1410031194" sldId="259"/>
        </pc:sldMkLst>
      </pc:sldChg>
      <pc:sldChg chg="del">
        <pc:chgData name="Alexander Lanz (Cancer and Genomic Sciences)" userId="S::a.lanz@bham.ac.uk::e34d0c78-4e43-4e2c-b506-295386d2d1eb" providerId="AD" clId="Web-{AF1E26DF-5DF2-4CE2-7552-48C54A0B6E87}" dt="2025-05-16T17:31:18.523" v="4"/>
        <pc:sldMkLst>
          <pc:docMk/>
          <pc:sldMk cId="486689121" sldId="260"/>
        </pc:sldMkLst>
      </pc:sldChg>
      <pc:sldChg chg="addSp delSp modSp">
        <pc:chgData name="Alexander Lanz (Cancer and Genomic Sciences)" userId="S::a.lanz@bham.ac.uk::e34d0c78-4e43-4e2c-b506-295386d2d1eb" providerId="AD" clId="Web-{AF1E26DF-5DF2-4CE2-7552-48C54A0B6E87}" dt="2025-05-16T17:32:00.274" v="13" actId="1076"/>
        <pc:sldMkLst>
          <pc:docMk/>
          <pc:sldMk cId="2532460472" sldId="261"/>
        </pc:sldMkLst>
        <pc:picChg chg="add mod modCrop">
          <ac:chgData name="Alexander Lanz (Cancer and Genomic Sciences)" userId="S::a.lanz@bham.ac.uk::e34d0c78-4e43-4e2c-b506-295386d2d1eb" providerId="AD" clId="Web-{AF1E26DF-5DF2-4CE2-7552-48C54A0B6E87}" dt="2025-05-16T17:32:00.274" v="13" actId="1076"/>
          <ac:picMkLst>
            <pc:docMk/>
            <pc:sldMk cId="2532460472" sldId="261"/>
            <ac:picMk id="2" creationId="{68A3576E-5521-BD81-30ED-972C6BEDFE37}"/>
          </ac:picMkLst>
        </pc:picChg>
        <pc:picChg chg="del">
          <ac:chgData name="Alexander Lanz (Cancer and Genomic Sciences)" userId="S::a.lanz@bham.ac.uk::e34d0c78-4e43-4e2c-b506-295386d2d1eb" providerId="AD" clId="Web-{AF1E26DF-5DF2-4CE2-7552-48C54A0B6E87}" dt="2025-05-16T17:31:48.696" v="8"/>
          <ac:picMkLst>
            <pc:docMk/>
            <pc:sldMk cId="2532460472" sldId="261"/>
            <ac:picMk id="3" creationId="{943AD85C-70DC-896C-47CC-3C6CE3AD498B}"/>
          </ac:picMkLst>
        </pc:picChg>
      </pc:sldChg>
      <pc:sldChg chg="del">
        <pc:chgData name="Alexander Lanz (Cancer and Genomic Sciences)" userId="S::a.lanz@bham.ac.uk::e34d0c78-4e43-4e2c-b506-295386d2d1eb" providerId="AD" clId="Web-{AF1E26DF-5DF2-4CE2-7552-48C54A0B6E87}" dt="2025-05-16T17:31:14.226" v="0"/>
        <pc:sldMkLst>
          <pc:docMk/>
          <pc:sldMk cId="1345394600" sldId="26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14BD-C014-306A-A211-9DA778E8FD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CB8035-B655-97D0-3746-1D1467200E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4AB487-0249-8D43-4779-8C1AB8E74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16/05/2025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18AB9D-9074-2ECA-D218-1ABBA1F43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55052B-2824-9890-8EC9-7DE602F8F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7463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A74A0-651E-8389-30F8-70348F96B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16451E-E3AE-4E84-C5E5-5A8631F226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7517FB-132F-C8F9-F0CA-00BC0CB2C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16/05/2025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3DFFB-AAF0-D909-704E-7DD6231CC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22048D-FBAC-4B17-37A8-B69BAE9A7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181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6EA35E-6DE2-7265-B012-F2DEE6B9D9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AD247E-1970-5880-11C4-9E03A1F741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1DE81A-70C7-B541-F580-47A6CFDAF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16/05/2025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C8CEBA-7CE5-F000-450E-6B3E9C3BD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3CA6D2-FDF6-F0AB-F028-C6FB1D82A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014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A9E3A-29FC-4C6D-2E24-81EA9A250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28D870-1446-8006-BB00-66D26EC5F2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5D9942-F52C-DBB0-3B4B-78D42FB7E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16/05/2025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4F87AB-761C-7961-C89B-9B1379B04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78555-0104-C2B8-BF2A-865968D81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9970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150BD1-02BC-65BD-8F62-33EF34CA1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7E8DDB-E715-CD55-193F-FF76A02DEE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FD87AE-BE00-1183-2D1A-AD7B2AB72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16/05/2025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ADBF3-1D08-C979-DCB5-724E48965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EAA72-13B7-43DB-BBCD-8F74920EC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1880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9C46A-5D4A-0743-9286-E307C3960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E0C5E-6427-A949-BFDB-0F65708BEE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11B5FD-61BF-C1E7-9DE4-A63810ACCC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E58F09-F295-51DF-686C-A085191A2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16/05/2025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72BB2E-5C9F-305B-68BA-0DB32A43C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91596D-6CFC-CBF6-4E7D-8A4D2F7EE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9944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A301E-8684-B90F-87D4-CCDAC3F97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F88D78-605E-9D27-A284-6F66D76CC8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3DD7AD-E641-31DF-7AC0-B0708CB17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ADB2A9-F298-5294-1CC7-693D2D5D21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029B3-0BAC-5F17-AF9A-A1A9A15E01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579703-0E79-50CC-8EF1-BB91677E4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16/05/2025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B6F43F-A280-746C-5C2E-2E26524B1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FC0D90-FDFF-1ED0-1D79-929E877B5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3733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2821C-3732-49A5-26B1-06F6ABD10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E170B0-44C9-DB95-C60C-A32A09F2E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16/05/2025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48A651-8DD3-C1CC-0C4F-617077E70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692E0F-5590-3B62-A414-D922FA6D9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815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1BDC70-61C2-37F6-AA00-DDA6A1058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16/05/2025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DAC56B-0E89-63AA-3995-686CD81F4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4EB505-C662-436F-1389-840B31C80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665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88688-DCC5-C7DB-F435-4D5DC855C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90FB89-7786-A18E-0CCA-67F45AC42E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75698F-629A-559B-DE1A-C2DABC5E3D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E945DA-5460-6179-D779-10A699E6E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16/05/2025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3B9597-001C-07C5-2F88-1137566BD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7090F3-A763-C626-229E-C57AA862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7789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987B8-93E7-B242-54F5-F4409AFC6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CD8EB3-0FAA-1C3B-D9C9-9CE366BCDE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A8B3DE-A39A-DF1D-BECA-D2805E7F5A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123DB1-D55A-AA45-33BB-857FDD751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16/05/2025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8EA71-457C-4958-8087-8303C7174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C5ADF1-05AE-C355-2850-00DE90B0C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210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BCC626-8DFC-13DC-0C49-7E430EC88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A6D67A-21BD-A299-C4B8-6271BF544D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B27325-0FBC-B474-BA8C-1D0CC342BA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8703D67-B8D5-4288-B8B1-9E59CB0FC101}" type="datetimeFigureOut">
              <a:rPr lang="en-GB" smtClean="0"/>
              <a:t>16/05/2025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93356-FA39-1B39-EBB8-F93D6961D3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91F87-3D3C-5E2B-F85C-831C287C22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15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7C0CEE-2501-4687-EC55-63176ACCA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8B6A99E-7E68-49BC-1DB3-D089C33D8D77}"/>
              </a:ext>
            </a:extLst>
          </p:cNvPr>
          <p:cNvSpPr txBox="1"/>
          <p:nvPr/>
        </p:nvSpPr>
        <p:spPr>
          <a:xfrm>
            <a:off x="0" y="0"/>
            <a:ext cx="9171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Figure 4g – ML792 + SAE1:SAE2-K164Q + GFP-</a:t>
            </a:r>
            <a:r>
              <a:rPr lang="en-GB" b="1" dirty="0" err="1"/>
              <a:t>NuMA</a:t>
            </a:r>
            <a:r>
              <a:rPr lang="en-GB" b="1" dirty="0"/>
              <a:t> transfection multipolar spindles. </a:t>
            </a:r>
          </a:p>
        </p:txBody>
      </p:sp>
      <p:pic>
        <p:nvPicPr>
          <p:cNvPr id="2" name="Picture 1" descr="Picture 843955856, Picture">
            <a:extLst>
              <a:ext uri="{FF2B5EF4-FFF2-40B4-BE49-F238E27FC236}">
                <a16:creationId xmlns:a16="http://schemas.microsoft.com/office/drawing/2014/main" id="{68A3576E-5521-BD81-30ED-972C6BEDFE3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0000" t="65679" r="-146"/>
          <a:stretch>
            <a:fillRect/>
          </a:stretch>
        </p:blipFill>
        <p:spPr>
          <a:xfrm>
            <a:off x="270769" y="492266"/>
            <a:ext cx="4214001" cy="393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460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8EA6A78B6EFB4D9985178F3F279F4C" ma:contentTypeVersion="19" ma:contentTypeDescription="Create a new document." ma:contentTypeScope="" ma:versionID="29c48e0d9218662d081e5238f2da448e">
  <xsd:schema xmlns:xsd="http://www.w3.org/2001/XMLSchema" xmlns:xs="http://www.w3.org/2001/XMLSchema" xmlns:p="http://schemas.microsoft.com/office/2006/metadata/properties" xmlns:ns2="41a39341-79ea-44d6-85e4-75c150cb81b7" xmlns:ns3="b375cec7-7e7c-4052-8797-185a20106aa9" targetNamespace="http://schemas.microsoft.com/office/2006/metadata/properties" ma:root="true" ma:fieldsID="b887e77f8bef3478815c8c3177f18cc1" ns2:_="" ns3:_="">
    <xsd:import namespace="41a39341-79ea-44d6-85e4-75c150cb81b7"/>
    <xsd:import namespace="b375cec7-7e7c-4052-8797-185a20106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a39341-79ea-44d6-85e4-75c150cb81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c7af76c-f141-45ca-ae1a-4959eb0cbd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75cec7-7e7c-4052-8797-185a20106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036a36d-b287-438b-9595-27e3ad313660}" ma:internalName="TaxCatchAll" ma:showField="CatchAllData" ma:web="b375cec7-7e7c-4052-8797-185a20106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375cec7-7e7c-4052-8797-185a20106aa9" xsi:nil="true"/>
    <lcf76f155ced4ddcb4097134ff3c332f xmlns="41a39341-79ea-44d6-85e4-75c150cb81b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60974AE-F9D0-471D-975B-158CCF34B3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a39341-79ea-44d6-85e4-75c150cb81b7"/>
    <ds:schemaRef ds:uri="b375cec7-7e7c-4052-8797-185a20106a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15C8D4F-6E83-4076-87A7-CE55C59B3ED8}">
  <ds:schemaRefs>
    <ds:schemaRef ds:uri="http://schemas.microsoft.com/office/2006/metadata/properties"/>
    <ds:schemaRef ds:uri="http://schemas.microsoft.com/office/infopath/2007/PartnerControls"/>
    <ds:schemaRef ds:uri="b375cec7-7e7c-4052-8797-185a20106aa9"/>
    <ds:schemaRef ds:uri="41a39341-79ea-44d6-85e4-75c150cb81b7"/>
  </ds:schemaRefs>
</ds:datastoreItem>
</file>

<file path=customXml/itemProps3.xml><?xml version="1.0" encoding="utf-8"?>
<ds:datastoreItem xmlns:ds="http://schemas.openxmlformats.org/officeDocument/2006/customXml" ds:itemID="{117FCA80-3336-4358-8D00-BDAC2D3E38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77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University of Birmingham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Alexander Lanz (Cancer and Genomic Sciences)</dc:creator>
  <cp:lastModifiedBy>Alexander Lanz (Cancer and Genomic Sciences)</cp:lastModifiedBy>
  <cp:revision>8</cp:revision>
  <dcterms:created xsi:type="dcterms:W3CDTF">2025-03-03T10:01:24Z</dcterms:created>
  <dcterms:modified xsi:type="dcterms:W3CDTF">2025-05-16T17:32:01Z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0x010100968EA6A78B6EFB4D9985178F3F279F4C</vt:lpwstr>
  </property>
  <property fmtid="{D5CDD505-2E9C-101B-9397-08002B2CF9AE}" pid="3" name="MediaServiceImageTags">
    <vt:lpwstr/>
  </property>
</Properties>
</file>