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AC3D23-22A1-CF6E-ED4B-C2D43FD66623}" v="6" dt="2025-05-15T14:04:10.1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Lanz (Cancer and Genomic Sciences)" userId="S::a.lanz@bham.ac.uk::e34d0c78-4e43-4e2c-b506-295386d2d1eb" providerId="AD" clId="Web-{84AC3D23-22A1-CF6E-ED4B-C2D43FD66623}"/>
    <pc:docChg chg="delSld sldOrd">
      <pc:chgData name="Alexander Lanz (Cancer and Genomic Sciences)" userId="S::a.lanz@bham.ac.uk::e34d0c78-4e43-4e2c-b506-295386d2d1eb" providerId="AD" clId="Web-{84AC3D23-22A1-CF6E-ED4B-C2D43FD66623}" dt="2025-05-15T14:04:10.132" v="5"/>
      <pc:docMkLst>
        <pc:docMk/>
      </pc:docMkLst>
      <pc:sldChg chg="del">
        <pc:chgData name="Alexander Lanz (Cancer and Genomic Sciences)" userId="S::a.lanz@bham.ac.uk::e34d0c78-4e43-4e2c-b506-295386d2d1eb" providerId="AD" clId="Web-{84AC3D23-22A1-CF6E-ED4B-C2D43FD66623}" dt="2025-05-15T14:04:07.242" v="1"/>
        <pc:sldMkLst>
          <pc:docMk/>
          <pc:sldMk cId="2049827513" sldId="257"/>
        </pc:sldMkLst>
      </pc:sldChg>
      <pc:sldChg chg="ord">
        <pc:chgData name="Alexander Lanz (Cancer and Genomic Sciences)" userId="S::a.lanz@bham.ac.uk::e34d0c78-4e43-4e2c-b506-295386d2d1eb" providerId="AD" clId="Web-{84AC3D23-22A1-CF6E-ED4B-C2D43FD66623}" dt="2025-05-15T14:03:55.132" v="0"/>
        <pc:sldMkLst>
          <pc:docMk/>
          <pc:sldMk cId="8369170" sldId="258"/>
        </pc:sldMkLst>
      </pc:sldChg>
      <pc:sldChg chg="del">
        <pc:chgData name="Alexander Lanz (Cancer and Genomic Sciences)" userId="S::a.lanz@bham.ac.uk::e34d0c78-4e43-4e2c-b506-295386d2d1eb" providerId="AD" clId="Web-{84AC3D23-22A1-CF6E-ED4B-C2D43FD66623}" dt="2025-05-15T14:04:08.726" v="3"/>
        <pc:sldMkLst>
          <pc:docMk/>
          <pc:sldMk cId="1410031194" sldId="259"/>
        </pc:sldMkLst>
      </pc:sldChg>
      <pc:sldChg chg="del">
        <pc:chgData name="Alexander Lanz (Cancer and Genomic Sciences)" userId="S::a.lanz@bham.ac.uk::e34d0c78-4e43-4e2c-b506-295386d2d1eb" providerId="AD" clId="Web-{84AC3D23-22A1-CF6E-ED4B-C2D43FD66623}" dt="2025-05-15T14:04:08.226" v="2"/>
        <pc:sldMkLst>
          <pc:docMk/>
          <pc:sldMk cId="486689121" sldId="260"/>
        </pc:sldMkLst>
      </pc:sldChg>
      <pc:sldChg chg="del">
        <pc:chgData name="Alexander Lanz (Cancer and Genomic Sciences)" userId="S::a.lanz@bham.ac.uk::e34d0c78-4e43-4e2c-b506-295386d2d1eb" providerId="AD" clId="Web-{84AC3D23-22A1-CF6E-ED4B-C2D43FD66623}" dt="2025-05-15T14:04:10.132" v="5"/>
        <pc:sldMkLst>
          <pc:docMk/>
          <pc:sldMk cId="2532460472" sldId="261"/>
        </pc:sldMkLst>
      </pc:sldChg>
      <pc:sldChg chg="del">
        <pc:chgData name="Alexander Lanz (Cancer and Genomic Sciences)" userId="S::a.lanz@bham.ac.uk::e34d0c78-4e43-4e2c-b506-295386d2d1eb" providerId="AD" clId="Web-{84AC3D23-22A1-CF6E-ED4B-C2D43FD66623}" dt="2025-05-15T14:04:09.617" v="4"/>
        <pc:sldMkLst>
          <pc:docMk/>
          <pc:sldMk cId="1345394600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14BD-C014-306A-A211-9DA778E8FD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CB8035-B655-97D0-3746-1D1467200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AB487-0249-8D43-4779-8C1AB8E74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8AB9D-9074-2ECA-D218-1ABBA1F43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5052B-2824-9890-8EC9-7DE602F8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46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A74A0-651E-8389-30F8-70348F96B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6451E-E3AE-4E84-C5E5-5A8631F22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517FB-132F-C8F9-F0CA-00BC0CB2C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3DFFB-AAF0-D909-704E-7DD6231C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2048D-FBAC-4B17-37A8-B69BAE9A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18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6EA35E-6DE2-7265-B012-F2DEE6B9D9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AD247E-1970-5880-11C4-9E03A1F74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DE81A-70C7-B541-F580-47A6CFDAF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8CEBA-7CE5-F000-450E-6B3E9C3BD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3CA6D2-FDF6-F0AB-F028-C6FB1D82A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01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9E3A-29FC-4C6D-2E24-81EA9A250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8D870-1446-8006-BB00-66D26EC5F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D9942-F52C-DBB0-3B4B-78D42FB7E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F87AB-761C-7961-C89B-9B1379B04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8555-0104-C2B8-BF2A-865968D81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9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50BD1-02BC-65BD-8F62-33EF34CA1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E8DDB-E715-CD55-193F-FF76A02DE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D87AE-BE00-1183-2D1A-AD7B2AB72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ADBF3-1D08-C979-DCB5-724E48965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EAA72-13B7-43DB-BBCD-8F74920EC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880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9C46A-5D4A-0743-9286-E307C396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E0C5E-6427-A949-BFDB-0F65708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1B5FD-61BF-C1E7-9DE4-A63810ACC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E58F09-F295-51DF-686C-A085191A2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2BB2E-5C9F-305B-68BA-0DB32A43C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91596D-6CFC-CBF6-4E7D-8A4D2F7EE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94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301E-8684-B90F-87D4-CCDAC3F97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88D78-605E-9D27-A284-6F66D76CC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3DD7AD-E641-31DF-7AC0-B0708CB17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DB2A9-F298-5294-1CC7-693D2D5D21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029B3-0BAC-5F17-AF9A-A1A9A15E0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579703-0E79-50CC-8EF1-BB91677E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B6F43F-A280-746C-5C2E-2E26524B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FC0D90-FDFF-1ED0-1D79-929E877B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73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2821C-3732-49A5-26B1-06F6ABD10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E170B0-44C9-DB95-C60C-A32A09F2E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8A651-8DD3-C1CC-0C4F-617077E70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692E0F-5590-3B62-A414-D922FA6D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15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1BDC70-61C2-37F6-AA00-DDA6A1058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DAC56B-0E89-63AA-3995-686CD81F4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4EB505-C662-436F-1389-840B31C8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6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88688-DCC5-C7DB-F435-4D5DC855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0FB89-7786-A18E-0CCA-67F45AC4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5698F-629A-559B-DE1A-C2DABC5E3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945DA-5460-6179-D779-10A699E6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B9597-001C-07C5-2F88-1137566BD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090F3-A763-C626-229E-C57AA862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789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987B8-93E7-B242-54F5-F4409AFC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D8EB3-0FAA-1C3B-D9C9-9CE366BCDE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8B3DE-A39A-DF1D-BECA-D2805E7F5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23DB1-D55A-AA45-33BB-857FDD751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8EA71-457C-4958-8087-8303C717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5ADF1-05AE-C355-2850-00DE90B0C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21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BCC626-8DFC-13DC-0C49-7E430EC8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6D67A-21BD-A299-C4B8-6271BF544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27325-0FBC-B474-BA8C-1D0CC342BA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703D67-B8D5-4288-B8B1-9E59CB0FC101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93356-FA39-1B39-EBB8-F93D6961D3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91F87-3D3C-5E2B-F85C-831C287C22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1F73C0-2AF8-40CF-8ED9-CCC800773D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1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AE5E7-8BE5-466B-D2C3-0BE438378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4F1CD10-D430-7CB1-C8CC-7F6DE33163A4}"/>
              </a:ext>
            </a:extLst>
          </p:cNvPr>
          <p:cNvSpPr txBox="1"/>
          <p:nvPr/>
        </p:nvSpPr>
        <p:spPr>
          <a:xfrm>
            <a:off x="0" y="0"/>
            <a:ext cx="85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Figure 4b – GFP-</a:t>
            </a:r>
            <a:r>
              <a:rPr lang="en-GB" b="1" dirty="0" err="1"/>
              <a:t>NuMA</a:t>
            </a:r>
            <a:r>
              <a:rPr lang="en-GB" b="1" dirty="0"/>
              <a:t> SUMO1ylation in mitosis with HDAC6i and SAE-K164Q.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7FDA2-B69D-0503-D274-BDB45C6AE5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268" t="14260" r="49167" b="7963"/>
          <a:stretch/>
        </p:blipFill>
        <p:spPr>
          <a:xfrm>
            <a:off x="426414" y="660400"/>
            <a:ext cx="2507286" cy="533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2E4CE5-36DD-11AD-F8D9-22AC47E394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146" t="11297" r="17500" b="7592"/>
          <a:stretch/>
        </p:blipFill>
        <p:spPr>
          <a:xfrm>
            <a:off x="2905698" y="520701"/>
            <a:ext cx="2101968" cy="15630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8239F1-70C7-AC34-57EB-67A6DAE14F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265" t="12592" r="21953" b="6805"/>
          <a:stretch/>
        </p:blipFill>
        <p:spPr>
          <a:xfrm>
            <a:off x="5007666" y="510623"/>
            <a:ext cx="2106303" cy="15711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60AB15-E1A4-88D5-1297-0545356D7FC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203" t="11805" r="24765" b="25972"/>
          <a:stretch/>
        </p:blipFill>
        <p:spPr>
          <a:xfrm>
            <a:off x="7109634" y="520700"/>
            <a:ext cx="2106303" cy="15674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0F336D-1922-DFC2-25AC-8E1A532F53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7583" t="11388" r="24062" b="23890"/>
          <a:stretch/>
        </p:blipFill>
        <p:spPr>
          <a:xfrm>
            <a:off x="2905698" y="2081776"/>
            <a:ext cx="2101968" cy="15825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0AFC20-A59D-11FD-D962-FF7FBA207D7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2344" t="11527" r="18515" b="10695"/>
          <a:stretch/>
        </p:blipFill>
        <p:spPr>
          <a:xfrm>
            <a:off x="5007666" y="2098258"/>
            <a:ext cx="2136773" cy="1580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713143-CCF1-3480-41DA-8A7079B5A4F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1250" t="17789" r="58438" b="30544"/>
          <a:stretch/>
        </p:blipFill>
        <p:spPr>
          <a:xfrm>
            <a:off x="3396716" y="4388147"/>
            <a:ext cx="1327684" cy="18996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D40520-6776-C2BE-B618-234ADC92A0C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7867" t="17963" r="45938" b="20818"/>
          <a:stretch/>
        </p:blipFill>
        <p:spPr>
          <a:xfrm>
            <a:off x="9592796" y="1989346"/>
            <a:ext cx="2106303" cy="20039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562A0C-D0E2-ED19-F72E-0BB98220F5F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4747" t="11820" r="23348" b="18959"/>
          <a:stretch/>
        </p:blipFill>
        <p:spPr>
          <a:xfrm>
            <a:off x="9803130" y="4034972"/>
            <a:ext cx="1833217" cy="13752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053B7B-7110-1E8E-A127-48A4013EA15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27166" t="13747" r="24881" b="25291"/>
          <a:stretch/>
        </p:blipFill>
        <p:spPr>
          <a:xfrm>
            <a:off x="9853019" y="5435732"/>
            <a:ext cx="1733441" cy="123960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C67400E-BBBC-7A88-40BC-91DAFF43D75F}"/>
              </a:ext>
            </a:extLst>
          </p:cNvPr>
          <p:cNvSpPr/>
          <p:nvPr/>
        </p:nvSpPr>
        <p:spPr>
          <a:xfrm rot="5400000">
            <a:off x="8191290" y="2865556"/>
            <a:ext cx="5047561" cy="2937328"/>
          </a:xfrm>
          <a:prstGeom prst="roundRect">
            <a:avLst>
              <a:gd name="adj" fmla="val 1119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BBD76BA-9259-1A0B-0CAA-76D34CCD72B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0268" t="11586" r="28076" b="33229"/>
          <a:stretch/>
        </p:blipFill>
        <p:spPr>
          <a:xfrm>
            <a:off x="6990544" y="4069480"/>
            <a:ext cx="1783329" cy="13289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6D198A9-970C-27B7-C64D-4FCA6784DC20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7352" t="11297" r="25208" b="25740"/>
          <a:stretch/>
        </p:blipFill>
        <p:spPr>
          <a:xfrm>
            <a:off x="5072962" y="5418538"/>
            <a:ext cx="1783328" cy="13313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8E1D985-EE86-F824-C641-378A7DB22B8C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23742" t="10384" r="20320" b="14437"/>
          <a:stretch/>
        </p:blipFill>
        <p:spPr>
          <a:xfrm rot="10800000" flipH="1">
            <a:off x="5068970" y="3997642"/>
            <a:ext cx="1783328" cy="1348185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2C00EA4-6899-D632-0E56-DFFD4D511586}"/>
              </a:ext>
            </a:extLst>
          </p:cNvPr>
          <p:cNvSpPr/>
          <p:nvPr/>
        </p:nvSpPr>
        <p:spPr>
          <a:xfrm>
            <a:off x="3254690" y="3869287"/>
            <a:ext cx="5828070" cy="2937328"/>
          </a:xfrm>
          <a:prstGeom prst="roundRect">
            <a:avLst>
              <a:gd name="adj" fmla="val 1119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58F401-2EC9-ADE5-DB77-0D7556F3BDAF}"/>
              </a:ext>
            </a:extLst>
          </p:cNvPr>
          <p:cNvSpPr txBox="1"/>
          <p:nvPr/>
        </p:nvSpPr>
        <p:spPr>
          <a:xfrm>
            <a:off x="7672007" y="643728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6821EC-2C55-6B62-E89F-B9FCB29957B1}"/>
              </a:ext>
            </a:extLst>
          </p:cNvPr>
          <p:cNvSpPr txBox="1"/>
          <p:nvPr/>
        </p:nvSpPr>
        <p:spPr>
          <a:xfrm>
            <a:off x="11301642" y="1832077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8A6E7E-3F3F-D462-DE99-4203EAEA20F9}"/>
              </a:ext>
            </a:extLst>
          </p:cNvPr>
          <p:cNvSpPr txBox="1"/>
          <p:nvPr/>
        </p:nvSpPr>
        <p:spPr>
          <a:xfrm>
            <a:off x="7189432" y="3331508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N=3</a:t>
            </a:r>
          </a:p>
        </p:txBody>
      </p:sp>
    </p:spTree>
    <p:extLst>
      <p:ext uri="{BB962C8B-B14F-4D97-AF65-F5344CB8AC3E}">
        <p14:creationId xmlns:p14="http://schemas.microsoft.com/office/powerpoint/2010/main" val="8369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0974AE-F9D0-471D-975B-158CCF34B3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5C8D4F-6E83-4076-87A7-CE55C59B3ED8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3.xml><?xml version="1.0" encoding="utf-8"?>
<ds:datastoreItem xmlns:ds="http://schemas.openxmlformats.org/officeDocument/2006/customXml" ds:itemID="{117FCA80-3336-4358-8D00-BDAC2D3E38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77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lastModifiedBy>Alexander Lanz (Cancer and Genomic Sciences)</cp:lastModifiedBy>
  <cp:revision>5</cp:revision>
  <dcterms:created xsi:type="dcterms:W3CDTF">2025-03-03T10:01:24Z</dcterms:created>
  <dcterms:modified xsi:type="dcterms:W3CDTF">2025-05-15T14:04:16Z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