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F7405A-0931-51EA-9133-4A32861DDE72}" v="12" dt="2025-05-19T11:46:36.7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CAF7405A-0931-51EA-9133-4A32861DDE72}"/>
    <pc:docChg chg="delSld modSld">
      <pc:chgData name="Alexander Lanz (Cancer and Genomic Sciences)" userId="S::a.lanz@bham.ac.uk::e34d0c78-4e43-4e2c-b506-295386d2d1eb" providerId="AD" clId="Web-{CAF7405A-0931-51EA-9133-4A32861DDE72}" dt="2025-05-19T11:46:36.792" v="11" actId="14100"/>
      <pc:docMkLst>
        <pc:docMk/>
      </pc:docMkLst>
      <pc:sldChg chg="del">
        <pc:chgData name="Alexander Lanz (Cancer and Genomic Sciences)" userId="S::a.lanz@bham.ac.uk::e34d0c78-4e43-4e2c-b506-295386d2d1eb" providerId="AD" clId="Web-{CAF7405A-0931-51EA-9133-4A32861DDE72}" dt="2025-05-19T11:45:57.572" v="2"/>
        <pc:sldMkLst>
          <pc:docMk/>
          <pc:sldMk cId="2049827513" sldId="257"/>
        </pc:sldMkLst>
      </pc:sldChg>
      <pc:sldChg chg="del">
        <pc:chgData name="Alexander Lanz (Cancer and Genomic Sciences)" userId="S::a.lanz@bham.ac.uk::e34d0c78-4e43-4e2c-b506-295386d2d1eb" providerId="AD" clId="Web-{CAF7405A-0931-51EA-9133-4A32861DDE72}" dt="2025-05-19T11:45:56.994" v="1"/>
        <pc:sldMkLst>
          <pc:docMk/>
          <pc:sldMk cId="8369170" sldId="258"/>
        </pc:sldMkLst>
      </pc:sldChg>
      <pc:sldChg chg="del">
        <pc:chgData name="Alexander Lanz (Cancer and Genomic Sciences)" userId="S::a.lanz@bham.ac.uk::e34d0c78-4e43-4e2c-b506-295386d2d1eb" providerId="AD" clId="Web-{CAF7405A-0931-51EA-9133-4A32861DDE72}" dt="2025-05-19T11:45:56.353" v="0"/>
        <pc:sldMkLst>
          <pc:docMk/>
          <pc:sldMk cId="1410031194" sldId="259"/>
        </pc:sldMkLst>
      </pc:sldChg>
      <pc:sldChg chg="addSp delSp modSp">
        <pc:chgData name="Alexander Lanz (Cancer and Genomic Sciences)" userId="S::a.lanz@bham.ac.uk::e34d0c78-4e43-4e2c-b506-295386d2d1eb" providerId="AD" clId="Web-{CAF7405A-0931-51EA-9133-4A32861DDE72}" dt="2025-05-19T11:46:36.792" v="11" actId="14100"/>
        <pc:sldMkLst>
          <pc:docMk/>
          <pc:sldMk cId="486689121" sldId="260"/>
        </pc:sldMkLst>
        <pc:picChg chg="add mod modCrop">
          <ac:chgData name="Alexander Lanz (Cancer and Genomic Sciences)" userId="S::a.lanz@bham.ac.uk::e34d0c78-4e43-4e2c-b506-295386d2d1eb" providerId="AD" clId="Web-{CAF7405A-0931-51EA-9133-4A32861DDE72}" dt="2025-05-19T11:46:36.792" v="11" actId="14100"/>
          <ac:picMkLst>
            <pc:docMk/>
            <pc:sldMk cId="486689121" sldId="260"/>
            <ac:picMk id="2" creationId="{D9989EEC-F09C-FF14-6EE8-966AA91BDFBA}"/>
          </ac:picMkLst>
        </pc:picChg>
        <pc:picChg chg="del mod">
          <ac:chgData name="Alexander Lanz (Cancer and Genomic Sciences)" userId="S::a.lanz@bham.ac.uk::e34d0c78-4e43-4e2c-b506-295386d2d1eb" providerId="AD" clId="Web-{CAF7405A-0931-51EA-9133-4A32861DDE72}" dt="2025-05-19T11:46:00.994" v="6"/>
          <ac:picMkLst>
            <pc:docMk/>
            <pc:sldMk cId="486689121" sldId="260"/>
            <ac:picMk id="6" creationId="{10103306-F3A5-4661-98A4-C9045034B134}"/>
          </ac:picMkLst>
        </pc:picChg>
      </pc:sldChg>
      <pc:sldChg chg="del">
        <pc:chgData name="Alexander Lanz (Cancer and Genomic Sciences)" userId="S::a.lanz@bham.ac.uk::e34d0c78-4e43-4e2c-b506-295386d2d1eb" providerId="AD" clId="Web-{CAF7405A-0931-51EA-9133-4A32861DDE72}" dt="2025-05-19T11:45:59.150" v="4"/>
        <pc:sldMkLst>
          <pc:docMk/>
          <pc:sldMk cId="2532460472" sldId="261"/>
        </pc:sldMkLst>
      </pc:sldChg>
      <pc:sldChg chg="del">
        <pc:chgData name="Alexander Lanz (Cancer and Genomic Sciences)" userId="S::a.lanz@bham.ac.uk::e34d0c78-4e43-4e2c-b506-295386d2d1eb" providerId="AD" clId="Web-{CAF7405A-0931-51EA-9133-4A32861DDE72}" dt="2025-05-19T11:45:58.541" v="3"/>
        <pc:sldMkLst>
          <pc:docMk/>
          <pc:sldMk cId="1345394600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14BD-C014-306A-A211-9DA778E8FD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CB8035-B655-97D0-3746-1D1467200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AB487-0249-8D43-4779-8C1AB8E74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8AB9D-9074-2ECA-D218-1ABBA1F43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5052B-2824-9890-8EC9-7DE602F8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46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A74A0-651E-8389-30F8-70348F96B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6451E-E3AE-4E84-C5E5-5A8631F22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517FB-132F-C8F9-F0CA-00BC0CB2C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3DFFB-AAF0-D909-704E-7DD6231C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2048D-FBAC-4B17-37A8-B69BAE9A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18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6EA35E-6DE2-7265-B012-F2DEE6B9D9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AD247E-1970-5880-11C4-9E03A1F74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DE81A-70C7-B541-F580-47A6CFDAF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8CEBA-7CE5-F000-450E-6B3E9C3BD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3CA6D2-FDF6-F0AB-F028-C6FB1D82A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01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9E3A-29FC-4C6D-2E24-81EA9A250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8D870-1446-8006-BB00-66D26EC5F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D9942-F52C-DBB0-3B4B-78D42FB7E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F87AB-761C-7961-C89B-9B1379B04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8555-0104-C2B8-BF2A-865968D81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9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50BD1-02BC-65BD-8F62-33EF34CA1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E8DDB-E715-CD55-193F-FF76A02DE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D87AE-BE00-1183-2D1A-AD7B2AB72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ADBF3-1D08-C979-DCB5-724E48965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EAA72-13B7-43DB-BBCD-8F74920EC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880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9C46A-5D4A-0743-9286-E307C396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E0C5E-6427-A949-BFDB-0F65708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1B5FD-61BF-C1E7-9DE4-A63810ACC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E58F09-F295-51DF-686C-A085191A2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2BB2E-5C9F-305B-68BA-0DB32A43C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91596D-6CFC-CBF6-4E7D-8A4D2F7EE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94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301E-8684-B90F-87D4-CCDAC3F97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88D78-605E-9D27-A284-6F66D76CC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3DD7AD-E641-31DF-7AC0-B0708CB17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DB2A9-F298-5294-1CC7-693D2D5D21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029B3-0BAC-5F17-AF9A-A1A9A15E0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579703-0E79-50CC-8EF1-BB91677E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B6F43F-A280-746C-5C2E-2E26524B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FC0D90-FDFF-1ED0-1D79-929E877B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73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2821C-3732-49A5-26B1-06F6ABD10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E170B0-44C9-DB95-C60C-A32A09F2E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8A651-8DD3-C1CC-0C4F-617077E70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692E0F-5590-3B62-A414-D922FA6D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1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1BDC70-61C2-37F6-AA00-DDA6A1058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DAC56B-0E89-63AA-3995-686CD81F4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4EB505-C662-436F-1389-840B31C8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6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88688-DCC5-C7DB-F435-4D5DC855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0FB89-7786-A18E-0CCA-67F45AC4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5698F-629A-559B-DE1A-C2DABC5E3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945DA-5460-6179-D779-10A699E6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B9597-001C-07C5-2F88-1137566BD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090F3-A763-C626-229E-C57AA862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789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987B8-93E7-B242-54F5-F4409AFC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D8EB3-0FAA-1C3B-D9C9-9CE366BCDE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8B3DE-A39A-DF1D-BECA-D2805E7F5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23DB1-D55A-AA45-33BB-857FDD751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8EA71-457C-4958-8087-8303C717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5ADF1-05AE-C355-2850-00DE90B0C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21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BCC626-8DFC-13DC-0C49-7E430EC8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6D67A-21BD-A299-C4B8-6271BF544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27325-0FBC-B474-BA8C-1D0CC342BA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703D67-B8D5-4288-B8B1-9E59CB0FC101}" type="datetimeFigureOut">
              <a:rPr lang="en-GB" smtClean="0"/>
              <a:t>19/05/2025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93356-FA39-1B39-EBB8-F93D6961D3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91F87-3D3C-5E2B-F85C-831C287C22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1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0930AC-8521-A16D-B53C-53A1BE6CF7BC}"/>
              </a:ext>
            </a:extLst>
          </p:cNvPr>
          <p:cNvSpPr txBox="1"/>
          <p:nvPr/>
        </p:nvSpPr>
        <p:spPr>
          <a:xfrm>
            <a:off x="0" y="0"/>
            <a:ext cx="582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4e – U2OS  + GFP-</a:t>
            </a:r>
            <a:r>
              <a:rPr lang="en-GB" b="1" dirty="0" err="1"/>
              <a:t>NuMA</a:t>
            </a:r>
            <a:r>
              <a:rPr lang="en-GB" b="1" dirty="0"/>
              <a:t> construct transfection. </a:t>
            </a:r>
          </a:p>
        </p:txBody>
      </p:sp>
      <p:pic>
        <p:nvPicPr>
          <p:cNvPr id="2" name="Picture 1" descr="A close-up of a graph&#10;&#10;AI-generated content may be incorrect., Picture">
            <a:extLst>
              <a:ext uri="{FF2B5EF4-FFF2-40B4-BE49-F238E27FC236}">
                <a16:creationId xmlns:a16="http://schemas.microsoft.com/office/drawing/2014/main" id="{D9989EEC-F09C-FF14-6EE8-966AA91BDF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103" t="33066" r="141" b="34404"/>
          <a:stretch>
            <a:fillRect/>
          </a:stretch>
        </p:blipFill>
        <p:spPr>
          <a:xfrm>
            <a:off x="638754" y="596747"/>
            <a:ext cx="4397035" cy="390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89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0974AE-F9D0-471D-975B-158CCF34B3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5C8D4F-6E83-4076-87A7-CE55C59B3ED8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17FCA80-3336-4358-8D00-BDAC2D3E38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77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7</cp:revision>
  <dcterms:created xsi:type="dcterms:W3CDTF">2025-03-03T10:01:24Z</dcterms:created>
  <dcterms:modified xsi:type="dcterms:W3CDTF">2025-05-19T11:46:38Z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