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8" autoAdjust="0"/>
    <p:restoredTop sz="94660"/>
  </p:normalViewPr>
  <p:slideViewPr>
    <p:cSldViewPr snapToGrid="0">
      <p:cViewPr varScale="1">
        <p:scale>
          <a:sx n="79" d="100"/>
          <a:sy n="79" d="100"/>
        </p:scale>
        <p:origin x="61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ronica Ines Brito" userId="a9a7142f-9c2d-436e-b111-54d060e7fed6" providerId="ADAL" clId="{2DE52F39-45C7-418E-B4F6-06A2EC1F95F0}"/>
    <pc:docChg chg="custSel modSld">
      <pc:chgData name="Veronica Ines Brito" userId="a9a7142f-9c2d-436e-b111-54d060e7fed6" providerId="ADAL" clId="{2DE52F39-45C7-418E-B4F6-06A2EC1F95F0}" dt="2024-07-09T20:30:23.960" v="60"/>
      <pc:docMkLst>
        <pc:docMk/>
      </pc:docMkLst>
      <pc:sldChg chg="delSp">
        <pc:chgData name="Veronica Ines Brito" userId="a9a7142f-9c2d-436e-b111-54d060e7fed6" providerId="ADAL" clId="{2DE52F39-45C7-418E-B4F6-06A2EC1F95F0}" dt="2024-07-09T20:30:09.777" v="56" actId="478"/>
        <pc:sldMkLst>
          <pc:docMk/>
          <pc:sldMk cId="2686125521" sldId="256"/>
        </pc:sldMkLst>
        <pc:spChg chg="del">
          <ac:chgData name="Veronica Ines Brito" userId="a9a7142f-9c2d-436e-b111-54d060e7fed6" providerId="ADAL" clId="{2DE52F39-45C7-418E-B4F6-06A2EC1F95F0}" dt="2024-07-09T20:30:09.777" v="56" actId="478"/>
          <ac:spMkLst>
            <pc:docMk/>
            <pc:sldMk cId="2686125521" sldId="256"/>
            <ac:spMk id="4" creationId="{AE25F954-B20B-4BC5-93E4-4079E7087193}"/>
          </ac:spMkLst>
        </pc:spChg>
        <pc:spChg chg="del">
          <ac:chgData name="Veronica Ines Brito" userId="a9a7142f-9c2d-436e-b111-54d060e7fed6" providerId="ADAL" clId="{2DE52F39-45C7-418E-B4F6-06A2EC1F95F0}" dt="2024-07-09T20:30:08.423" v="55" actId="478"/>
          <ac:spMkLst>
            <pc:docMk/>
            <pc:sldMk cId="2686125521" sldId="256"/>
            <ac:spMk id="8" creationId="{784ED4BA-4CFB-4669-ABB2-844F498BC07A}"/>
          </ac:spMkLst>
        </pc:spChg>
      </pc:sldChg>
      <pc:sldChg chg="addSp delSp modSp">
        <pc:chgData name="Veronica Ines Brito" userId="a9a7142f-9c2d-436e-b111-54d060e7fed6" providerId="ADAL" clId="{2DE52F39-45C7-418E-B4F6-06A2EC1F95F0}" dt="2024-07-09T20:30:23.960" v="60"/>
        <pc:sldMkLst>
          <pc:docMk/>
          <pc:sldMk cId="2769849537" sldId="257"/>
        </pc:sldMkLst>
        <pc:spChg chg="mod">
          <ac:chgData name="Veronica Ines Brito" userId="a9a7142f-9c2d-436e-b111-54d060e7fed6" providerId="ADAL" clId="{2DE52F39-45C7-418E-B4F6-06A2EC1F95F0}" dt="2024-07-09T19:40:41.517" v="38" actId="313"/>
          <ac:spMkLst>
            <pc:docMk/>
            <pc:sldMk cId="2769849537" sldId="257"/>
            <ac:spMk id="6" creationId="{6D17654D-3BBA-4703-A81E-DD1A5B2E8156}"/>
          </ac:spMkLst>
        </pc:spChg>
        <pc:spChg chg="mod">
          <ac:chgData name="Veronica Ines Brito" userId="a9a7142f-9c2d-436e-b111-54d060e7fed6" providerId="ADAL" clId="{2DE52F39-45C7-418E-B4F6-06A2EC1F95F0}" dt="2024-07-09T19:40:35.237" v="34" actId="313"/>
          <ac:spMkLst>
            <pc:docMk/>
            <pc:sldMk cId="2769849537" sldId="257"/>
            <ac:spMk id="7" creationId="{198A8CC5-F1FA-47B3-9CCA-D72B103D32D9}"/>
          </ac:spMkLst>
        </pc:spChg>
        <pc:spChg chg="add mod">
          <ac:chgData name="Veronica Ines Brito" userId="a9a7142f-9c2d-436e-b111-54d060e7fed6" providerId="ADAL" clId="{2DE52F39-45C7-418E-B4F6-06A2EC1F95F0}" dt="2024-07-09T19:39:43.015" v="30" actId="13926"/>
          <ac:spMkLst>
            <pc:docMk/>
            <pc:sldMk cId="2769849537" sldId="257"/>
            <ac:spMk id="12" creationId="{A13359E9-1228-40CB-A684-0F319B8F3B26}"/>
          </ac:spMkLst>
        </pc:spChg>
        <pc:spChg chg="add mod">
          <ac:chgData name="Veronica Ines Brito" userId="a9a7142f-9c2d-436e-b111-54d060e7fed6" providerId="ADAL" clId="{2DE52F39-45C7-418E-B4F6-06A2EC1F95F0}" dt="2024-07-09T19:39:34.568" v="28" actId="113"/>
          <ac:spMkLst>
            <pc:docMk/>
            <pc:sldMk cId="2769849537" sldId="257"/>
            <ac:spMk id="13" creationId="{A4326507-8FDA-4A7B-B971-B82DBDDC3EFA}"/>
          </ac:spMkLst>
        </pc:spChg>
        <pc:spChg chg="del topLvl">
          <ac:chgData name="Veronica Ines Brito" userId="a9a7142f-9c2d-436e-b111-54d060e7fed6" providerId="ADAL" clId="{2DE52F39-45C7-418E-B4F6-06A2EC1F95F0}" dt="2024-07-09T19:36:56.231" v="19" actId="478"/>
          <ac:spMkLst>
            <pc:docMk/>
            <pc:sldMk cId="2769849537" sldId="257"/>
            <ac:spMk id="16" creationId="{ED36DA90-BD0F-4DD5-825D-EFAE02F78012}"/>
          </ac:spMkLst>
        </pc:spChg>
        <pc:spChg chg="add mod">
          <ac:chgData name="Veronica Ines Brito" userId="a9a7142f-9c2d-436e-b111-54d060e7fed6" providerId="ADAL" clId="{2DE52F39-45C7-418E-B4F6-06A2EC1F95F0}" dt="2024-07-09T19:37:11.836" v="23" actId="1076"/>
          <ac:spMkLst>
            <pc:docMk/>
            <pc:sldMk cId="2769849537" sldId="257"/>
            <ac:spMk id="17" creationId="{C98A41AE-2DD7-4BF2-8188-EF50522EC056}"/>
          </ac:spMkLst>
        </pc:spChg>
        <pc:grpChg chg="add del mod">
          <ac:chgData name="Veronica Ines Brito" userId="a9a7142f-9c2d-436e-b111-54d060e7fed6" providerId="ADAL" clId="{2DE52F39-45C7-418E-B4F6-06A2EC1F95F0}" dt="2024-07-09T19:36:56.231" v="19" actId="478"/>
          <ac:grpSpMkLst>
            <pc:docMk/>
            <pc:sldMk cId="2769849537" sldId="257"/>
            <ac:grpSpMk id="14" creationId="{992759F2-A8E7-4A01-AD26-4F5B2CE79298}"/>
          </ac:grpSpMkLst>
        </pc:grpChg>
        <pc:graphicFrameChg chg="mod">
          <ac:chgData name="Veronica Ines Brito" userId="a9a7142f-9c2d-436e-b111-54d060e7fed6" providerId="ADAL" clId="{2DE52F39-45C7-418E-B4F6-06A2EC1F95F0}" dt="2024-07-09T19:37:00.645" v="20" actId="1076"/>
          <ac:graphicFrameMkLst>
            <pc:docMk/>
            <pc:sldMk cId="2769849537" sldId="257"/>
            <ac:graphicFrameMk id="4" creationId="{FADD5774-633C-48DA-8E71-56000DF60742}"/>
          </ac:graphicFrameMkLst>
        </pc:graphicFrameChg>
        <pc:graphicFrameChg chg="mod">
          <ac:chgData name="Veronica Ines Brito" userId="a9a7142f-9c2d-436e-b111-54d060e7fed6" providerId="ADAL" clId="{2DE52F39-45C7-418E-B4F6-06A2EC1F95F0}" dt="2024-07-09T19:37:00.645" v="20" actId="1076"/>
          <ac:graphicFrameMkLst>
            <pc:docMk/>
            <pc:sldMk cId="2769849537" sldId="257"/>
            <ac:graphicFrameMk id="9" creationId="{9CC84BBD-04F3-4189-80D9-FF7EF81A8373}"/>
          </ac:graphicFrameMkLst>
        </pc:graphicFrameChg>
        <pc:graphicFrameChg chg="del mod">
          <ac:chgData name="Veronica Ines Brito" userId="a9a7142f-9c2d-436e-b111-54d060e7fed6" providerId="ADAL" clId="{2DE52F39-45C7-418E-B4F6-06A2EC1F95F0}" dt="2024-07-09T19:48:23.138" v="41" actId="478"/>
          <ac:graphicFrameMkLst>
            <pc:docMk/>
            <pc:sldMk cId="2769849537" sldId="257"/>
            <ac:graphicFrameMk id="10" creationId="{2CE4871A-9BA2-4371-8644-CDDCE2E8C678}"/>
          </ac:graphicFrameMkLst>
        </pc:graphicFrameChg>
        <pc:graphicFrameChg chg="del mod">
          <ac:chgData name="Veronica Ines Brito" userId="a9a7142f-9c2d-436e-b111-54d060e7fed6" providerId="ADAL" clId="{2DE52F39-45C7-418E-B4F6-06A2EC1F95F0}" dt="2024-07-09T20:13:59.205" v="48" actId="478"/>
          <ac:graphicFrameMkLst>
            <pc:docMk/>
            <pc:sldMk cId="2769849537" sldId="257"/>
            <ac:graphicFrameMk id="11" creationId="{695906F3-811D-46AE-A4AD-5E4EB501D1EC}"/>
          </ac:graphicFrameMkLst>
        </pc:graphicFrameChg>
        <pc:graphicFrameChg chg="mod topLvl">
          <ac:chgData name="Veronica Ines Brito" userId="a9a7142f-9c2d-436e-b111-54d060e7fed6" providerId="ADAL" clId="{2DE52F39-45C7-418E-B4F6-06A2EC1F95F0}" dt="2024-07-09T20:16:26.354" v="54"/>
          <ac:graphicFrameMkLst>
            <pc:docMk/>
            <pc:sldMk cId="2769849537" sldId="257"/>
            <ac:graphicFrameMk id="15" creationId="{97AF6ABB-DB9A-479F-88A2-41A2D95C26BF}"/>
          </ac:graphicFrameMkLst>
        </pc:graphicFrameChg>
        <pc:graphicFrameChg chg="add del mod">
          <ac:chgData name="Veronica Ines Brito" userId="a9a7142f-9c2d-436e-b111-54d060e7fed6" providerId="ADAL" clId="{2DE52F39-45C7-418E-B4F6-06A2EC1F95F0}" dt="2024-07-09T20:13:55.557" v="46" actId="478"/>
          <ac:graphicFrameMkLst>
            <pc:docMk/>
            <pc:sldMk cId="2769849537" sldId="257"/>
            <ac:graphicFrameMk id="18" creationId="{46A9A716-0A04-4337-8701-7F1B2E36C94B}"/>
          </ac:graphicFrameMkLst>
        </pc:graphicFrameChg>
        <pc:graphicFrameChg chg="add mod">
          <ac:chgData name="Veronica Ines Brito" userId="a9a7142f-9c2d-436e-b111-54d060e7fed6" providerId="ADAL" clId="{2DE52F39-45C7-418E-B4F6-06A2EC1F95F0}" dt="2024-07-09T20:13:58.146" v="47" actId="1076"/>
          <ac:graphicFrameMkLst>
            <pc:docMk/>
            <pc:sldMk cId="2769849537" sldId="257"/>
            <ac:graphicFrameMk id="19" creationId="{E10441B0-7D30-478F-B99E-A2AFB1F975A9}"/>
          </ac:graphicFrameMkLst>
        </pc:graphicFrameChg>
        <pc:graphicFrameChg chg="add del mod">
          <ac:chgData name="Veronica Ines Brito" userId="a9a7142f-9c2d-436e-b111-54d060e7fed6" providerId="ADAL" clId="{2DE52F39-45C7-418E-B4F6-06A2EC1F95F0}" dt="2024-07-09T20:14:25.281" v="51" actId="478"/>
          <ac:graphicFrameMkLst>
            <pc:docMk/>
            <pc:sldMk cId="2769849537" sldId="257"/>
            <ac:graphicFrameMk id="20" creationId="{F7A9CC3A-F056-483C-A840-56E6FCC17CB8}"/>
          </ac:graphicFrameMkLst>
        </pc:graphicFrameChg>
        <pc:graphicFrameChg chg="add mod">
          <ac:chgData name="Veronica Ines Brito" userId="a9a7142f-9c2d-436e-b111-54d060e7fed6" providerId="ADAL" clId="{2DE52F39-45C7-418E-B4F6-06A2EC1F95F0}" dt="2024-07-09T20:30:23.960" v="60"/>
          <ac:graphicFrameMkLst>
            <pc:docMk/>
            <pc:sldMk cId="2769849537" sldId="257"/>
            <ac:graphicFrameMk id="21" creationId="{2D856903-7AA3-4FD4-AD64-966521EE3605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3BF9F-3B32-2F39-39F5-8CB060359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E57F11-68F0-21A1-EDA6-455BCBB63D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E7811F-A96B-19AF-80D4-A2CCF404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8146D-BC44-737E-1FE2-4CB4956D3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BC9F4-493C-CB77-734F-74681D8C7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392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0AED3-67BB-7ABC-C0E6-61483A2C8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36594-181E-2BD3-5F3F-37FE0AE149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1FE6C-95A6-DA39-DD9D-89E573DAF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F9B7F-7ED0-4661-F5E9-73C63C0D1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332CD-6011-B500-DEE3-0E67CF8BF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7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4F2B49-A9B4-76F4-5FEE-6F534ED0D7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92C4D1-7F5A-F200-4E8D-6000916CF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53845-F0CF-CE72-FEA8-2A06280F9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5414D-0FDB-CE52-0188-E0EE82FB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63C78-5B18-77C5-89D1-4F1A57A86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36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00A40-314E-AE43-EA05-86C1BD30D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B75C8-ADCB-FB3D-82C4-97DEC4AECE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2F3B6-85FD-EC28-FE6D-1E9CE4B5A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FBCC9A-6390-FC7D-9A33-3D7AF7E57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01C01-A3A3-45AE-B8B3-2DDEA2DDF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62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B23B8-3C36-3214-E8B0-BB2DC8AEC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D5D7C-D2D4-5193-B5E5-A0622E1357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FAF98-E47B-C066-08F7-879D2CDA2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34A59-887F-1771-53DC-5A4ADB97E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6057D-02D3-7682-7999-6368F964E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85E2C-AD77-836F-0556-7B061C0F0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6D52B-BAB6-CF21-A203-B49575E851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E354BB-EE5D-A150-C9C8-1B0BA9513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CB9863-79B4-C9DE-D71F-0383F7F44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46E169-625D-0EB1-812A-BF960781A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FA33D-7E53-2FD2-1132-C54960131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943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90FEF-7680-4655-DC7A-876D85F7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74FD8-C1E4-4D0E-57C9-B7668CCFA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824F4-7B0B-BB56-98E2-08FBB298E4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A5C3FD-FD84-1BC0-1D72-B846549467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7D2112-37AD-8130-FB35-A4BEF382DB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D8ADBB-8309-FF5E-C933-C44B43CF6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4B69BB-BB42-D87D-03B8-B109B1F57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62EE4A-FC68-1F28-47A9-B82D7D8D1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15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867BD-1829-9136-376A-2993E7669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1DD2D-5680-C401-4C7F-BDA011017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4E0729-F30E-BEB8-4D8D-FEEAE9273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72C896-FDB1-E7B4-3EC6-24142FCFC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746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25B00D-6476-AF90-809F-03346730B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6B1183-CDD1-5B9B-768C-253934DCB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9E1DE8-1CF9-982F-E254-1D9A19FE3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08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59FFD-1FDE-C0DA-9F43-31C78957D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87F68-9C1A-F2F5-11C6-FBE934BB6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63ACA3-FC97-21DB-02B6-BA498926F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55233E-14EE-4EBA-F4E0-38B420714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AC562E-ED72-D32B-869C-176FDD13C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536A-FC05-9931-9A85-54E112E77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00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EE260-263E-B31B-92CC-3E63CBC30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471566-F6D6-CA80-F9C6-45A8E2733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69440C-2A39-17DA-2545-0776CB46A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411E8B-5D9B-B79C-B1FE-93CC0CBA5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C348B7-C366-5D99-4171-D74901C1B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DA7435-DB0E-78A5-29FF-8A05D5983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7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A99B44-415D-7AFB-0D46-56CFA0960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74949-56EB-3905-8BC9-76F651906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19D24-2FC9-441D-1481-B1626AD06E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ACF917-FAAC-4608-84FC-2729654377A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523F2-B648-FC99-EB0F-7F6247825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EE79C-5153-4F25-C7BD-066C25FF9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E6B8D1-B218-4C24-8397-FA83D93AAB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88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6B6DAE6-1298-BDAB-5A2C-99C85E69A0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025966"/>
              </p:ext>
            </p:extLst>
          </p:nvPr>
        </p:nvGraphicFramePr>
        <p:xfrm>
          <a:off x="-105878" y="1"/>
          <a:ext cx="4759519" cy="4665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rism 9" r:id="rId3" imgW="6496128" imgH="6366714" progId="Prism9.Document">
                  <p:embed/>
                </p:oleObj>
              </mc:Choice>
              <mc:Fallback>
                <p:oleObj name="Prism 9" r:id="rId3" imgW="6496128" imgH="6366714" progId="Prism9.Document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6B6DAE6-1298-BDAB-5A2C-99C85E69A0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05878" y="1"/>
                        <a:ext cx="4759519" cy="4665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E90A3B3-ED8A-5EAB-4C75-825ED2F18B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92297"/>
              </p:ext>
            </p:extLst>
          </p:nvPr>
        </p:nvGraphicFramePr>
        <p:xfrm>
          <a:off x="5027418" y="166454"/>
          <a:ext cx="6883400" cy="2199640"/>
        </p:xfrm>
        <a:graphic>
          <a:graphicData uri="http://schemas.openxmlformats.org/drawingml/2006/table">
            <a:tbl>
              <a:tblPr/>
              <a:tblGrid>
                <a:gridCol w="3302000">
                  <a:extLst>
                    <a:ext uri="{9D8B030D-6E8A-4147-A177-3AD203B41FA5}">
                      <a16:colId xmlns:a16="http://schemas.microsoft.com/office/drawing/2014/main" val="19205853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0280096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717773827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857816959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904989083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174840569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Sample File Name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Size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CAG(Fib1)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CAG(Fib2)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CAG(HD1844)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CAG(HD1933)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649586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FIB1_Extraction_2024-07-09_12-58_B02.fsa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204.7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11200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FIB2_Extraction_2024-07-09_12-58_C02.fsa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213.02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43113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HD1334_Extraction_2024-07-09_12-58_B01.fsa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204.49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892014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HD1630_Extraction_2024-07-09_12-58_G01.fsa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201.75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5143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HD1844_42CAG_Extraction_2024-07-09_12-58_E01.fsa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204.47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361327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HD1875_Extraction_2024-07-09_12-58_F01.fsa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201.67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819523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HD1933_40CAG_Extraction_2024-07-09_12-58_H01.fsa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195.99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38592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HD1973_Extraction_2024-07-09_12-58_A02.fsa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210.25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27618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HD1980_Extraction_2024-07-09_12-58_A01.fsa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218.71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254944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HD1981_Extraction_2024-07-09_12-58_C01.fsa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210.07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89942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HD2060_Extraction_2024-07-09_12-58_D01.fsa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210.06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394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125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FADD5774-633C-48DA-8E71-56000DF607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093531"/>
              </p:ext>
            </p:extLst>
          </p:nvPr>
        </p:nvGraphicFramePr>
        <p:xfrm>
          <a:off x="8281333" y="1135862"/>
          <a:ext cx="2906713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Prism 8" r:id="rId3" imgW="2907351" imgH="2453498" progId="Prism8.Document">
                  <p:embed/>
                </p:oleObj>
              </mc:Choice>
              <mc:Fallback>
                <p:oleObj name="Prism 8" r:id="rId3" imgW="2907351" imgH="2453498" progId="Prism8.Document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FADD5774-633C-48DA-8E71-56000DF607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81333" y="1135862"/>
                        <a:ext cx="2906713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6D17654D-3BBA-4703-A81E-DD1A5B2E8156}"/>
              </a:ext>
            </a:extLst>
          </p:cNvPr>
          <p:cNvSpPr txBox="1"/>
          <p:nvPr/>
        </p:nvSpPr>
        <p:spPr>
          <a:xfrm>
            <a:off x="8608452" y="466822"/>
            <a:ext cx="2379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With</a:t>
            </a:r>
            <a:r>
              <a:rPr lang="es-ES" dirty="0"/>
              <a:t> HD2060 “53 CAG”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98A8CC5-F1FA-47B3-9CCA-D72B103D32D9}"/>
              </a:ext>
            </a:extLst>
          </p:cNvPr>
          <p:cNvSpPr txBox="1"/>
          <p:nvPr/>
        </p:nvSpPr>
        <p:spPr>
          <a:xfrm>
            <a:off x="5571994" y="466822"/>
            <a:ext cx="2379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With</a:t>
            </a:r>
            <a:r>
              <a:rPr lang="es-ES" dirty="0"/>
              <a:t> HD2060 “43 CAG”</a:t>
            </a:r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9CC84BBD-04F3-4189-80D9-FF7EF81A83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091747"/>
              </p:ext>
            </p:extLst>
          </p:nvPr>
        </p:nvGraphicFramePr>
        <p:xfrm>
          <a:off x="4855239" y="1285490"/>
          <a:ext cx="2906713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Prism 8" r:id="rId5" imgW="2907351" imgH="2453498" progId="Prism8.Document">
                  <p:embed/>
                </p:oleObj>
              </mc:Choice>
              <mc:Fallback>
                <p:oleObj name="Prism 8" r:id="rId5" imgW="2907351" imgH="2453498" progId="Prism8.Document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9CC84BBD-04F3-4189-80D9-FF7EF81A83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55239" y="1285490"/>
                        <a:ext cx="2906713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A13359E9-1228-40CB-A684-0F319B8F3B26}"/>
              </a:ext>
            </a:extLst>
          </p:cNvPr>
          <p:cNvSpPr txBox="1"/>
          <p:nvPr/>
        </p:nvSpPr>
        <p:spPr>
          <a:xfrm>
            <a:off x="126691" y="4552941"/>
            <a:ext cx="8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highlight>
                  <a:srgbClr val="FFFF00"/>
                </a:highlight>
              </a:rPr>
              <a:t>GGACA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4326507-8FDA-4A7B-B971-B82DBDDC3EFA}"/>
              </a:ext>
            </a:extLst>
          </p:cNvPr>
          <p:cNvSpPr txBox="1"/>
          <p:nvPr/>
        </p:nvSpPr>
        <p:spPr>
          <a:xfrm>
            <a:off x="3359633" y="1993667"/>
            <a:ext cx="837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TGACA</a:t>
            </a:r>
          </a:p>
        </p:txBody>
      </p:sp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id="{97AF6ABB-DB9A-479F-88A2-41A2D95C2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259657"/>
              </p:ext>
            </p:extLst>
          </p:nvPr>
        </p:nvGraphicFramePr>
        <p:xfrm>
          <a:off x="1229765" y="3383216"/>
          <a:ext cx="2537862" cy="35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Prism 8" r:id="rId7" imgW="2089175" imgH="2934767" progId="Prism8.Document">
                  <p:embed/>
                </p:oleObj>
              </mc:Choice>
              <mc:Fallback>
                <p:oleObj name="Prism 8" r:id="rId7" imgW="2089175" imgH="2934767" progId="Prism8.Document">
                  <p:embed/>
                  <p:pic>
                    <p:nvPicPr>
                      <p:cNvPr id="15" name="Objeto 14">
                        <a:extLst>
                          <a:ext uri="{FF2B5EF4-FFF2-40B4-BE49-F238E27FC236}">
                            <a16:creationId xmlns:a16="http://schemas.microsoft.com/office/drawing/2014/main" id="{97AF6ABB-DB9A-479F-88A2-41A2D95C26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9765" y="3383216"/>
                        <a:ext cx="2537862" cy="356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C98A41AE-2DD7-4BF2-8188-EF50522EC056}"/>
              </a:ext>
            </a:extLst>
          </p:cNvPr>
          <p:cNvSpPr/>
          <p:nvPr/>
        </p:nvSpPr>
        <p:spPr>
          <a:xfrm>
            <a:off x="4253402" y="4664069"/>
            <a:ext cx="601837" cy="711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E10441B0-7D30-478F-B99E-A2AFB1F975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542250"/>
              </p:ext>
            </p:extLst>
          </p:nvPr>
        </p:nvGraphicFramePr>
        <p:xfrm>
          <a:off x="5021351" y="3973013"/>
          <a:ext cx="2906713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Prism 8" r:id="rId9" imgW="2907351" imgH="2453498" progId="Prism8.Document">
                  <p:embed/>
                </p:oleObj>
              </mc:Choice>
              <mc:Fallback>
                <p:oleObj name="Prism 8" r:id="rId9" imgW="2907351" imgH="2453498" progId="Prism8.Document">
                  <p:embed/>
                  <p:pic>
                    <p:nvPicPr>
                      <p:cNvPr id="19" name="Objeto 18">
                        <a:extLst>
                          <a:ext uri="{FF2B5EF4-FFF2-40B4-BE49-F238E27FC236}">
                            <a16:creationId xmlns:a16="http://schemas.microsoft.com/office/drawing/2014/main" id="{E10441B0-7D30-478F-B99E-A2AFB1F975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21351" y="3973013"/>
                        <a:ext cx="2906713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to 20">
            <a:extLst>
              <a:ext uri="{FF2B5EF4-FFF2-40B4-BE49-F238E27FC236}">
                <a16:creationId xmlns:a16="http://schemas.microsoft.com/office/drawing/2014/main" id="{2D856903-7AA3-4FD4-AD64-966521EE36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016168"/>
              </p:ext>
            </p:extLst>
          </p:nvPr>
        </p:nvGraphicFramePr>
        <p:xfrm>
          <a:off x="8416182" y="3973013"/>
          <a:ext cx="2906713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Prism 8" r:id="rId11" imgW="2907351" imgH="2453498" progId="Prism8.Document">
                  <p:embed/>
                </p:oleObj>
              </mc:Choice>
              <mc:Fallback>
                <p:oleObj name="Prism 8" r:id="rId11" imgW="2907351" imgH="2453498" progId="Prism8.Document">
                  <p:embed/>
                  <p:pic>
                    <p:nvPicPr>
                      <p:cNvPr id="21" name="Objeto 20">
                        <a:extLst>
                          <a:ext uri="{FF2B5EF4-FFF2-40B4-BE49-F238E27FC236}">
                            <a16:creationId xmlns:a16="http://schemas.microsoft.com/office/drawing/2014/main" id="{2D856903-7AA3-4FD4-AD64-966521EE36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16182" y="3973013"/>
                        <a:ext cx="2906713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9849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37D5E73EF06684380DFFB9C3605E659" ma:contentTypeVersion="18" ma:contentTypeDescription="Crear nuevo documento." ma:contentTypeScope="" ma:versionID="bb38245baf314dc47151fc44b7793ba7">
  <xsd:schema xmlns:xsd="http://www.w3.org/2001/XMLSchema" xmlns:xs="http://www.w3.org/2001/XMLSchema" xmlns:p="http://schemas.microsoft.com/office/2006/metadata/properties" xmlns:ns3="44d82c51-8ff3-40fa-a3be-8de8afef80aa" xmlns:ns4="e4567b6a-277c-4c54-8016-7f6ec4c2e6a3" targetNamespace="http://schemas.microsoft.com/office/2006/metadata/properties" ma:root="true" ma:fieldsID="afeefc98574f6f6bd3cb62b107b51468" ns3:_="" ns4:_="">
    <xsd:import namespace="44d82c51-8ff3-40fa-a3be-8de8afef80aa"/>
    <xsd:import namespace="e4567b6a-277c-4c54-8016-7f6ec4c2e6a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d82c51-8ff3-40fa-a3be-8de8afef80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567b6a-277c-4c54-8016-7f6ec4c2e6a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4d82c51-8ff3-40fa-a3be-8de8afef80aa" xsi:nil="true"/>
  </documentManagement>
</p:properties>
</file>

<file path=customXml/itemProps1.xml><?xml version="1.0" encoding="utf-8"?>
<ds:datastoreItem xmlns:ds="http://schemas.openxmlformats.org/officeDocument/2006/customXml" ds:itemID="{06776D36-DA50-4008-82FC-DCF819F8B8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d82c51-8ff3-40fa-a3be-8de8afef80aa"/>
    <ds:schemaRef ds:uri="e4567b6a-277c-4c54-8016-7f6ec4c2e6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D4A201-1099-400C-95C6-7346CD1E1E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2CC08B-A129-46B0-892E-EA3382975787}">
  <ds:schemaRefs>
    <ds:schemaRef ds:uri="http://schemas.microsoft.com/office/2006/documentManagement/types"/>
    <ds:schemaRef ds:uri="44d82c51-8ff3-40fa-a3be-8de8afef80aa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purl.org/dc/terms/"/>
    <ds:schemaRef ds:uri="http://www.w3.org/XML/1998/namespace"/>
    <ds:schemaRef ds:uri="e4567b6a-277c-4c54-8016-7f6ec4c2e6a3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188</Words>
  <Application>Microsoft Office PowerPoint</Application>
  <PresentationFormat>Panorámica</PresentationFormat>
  <Paragraphs>76</Paragraphs>
  <Slides>2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Office Theme</vt:lpstr>
      <vt:lpstr>Prism 9</vt:lpstr>
      <vt:lpstr>GraphPad Prism 8 Project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Mouro Pinto, Ricardo,PHD</dc:creator>
  <cp:lastModifiedBy>Veronica Ines Brito</cp:lastModifiedBy>
  <cp:revision>10</cp:revision>
  <dcterms:created xsi:type="dcterms:W3CDTF">2024-07-09T15:47:44Z</dcterms:created>
  <dcterms:modified xsi:type="dcterms:W3CDTF">2024-07-09T20:30:26Z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0x010100237D5E73EF06684380DFFB9C3605E659</vt:lpwstr>
  </property>
</Properties>
</file>