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96" y="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A563F-1F92-4D46-A31B-D51843D825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AED103-FF29-4EDE-A5CC-1DF27573F3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2870D4-005F-4480-BCB4-A00B83994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D0E095-1EFC-4325-AB1C-1CFE894D1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26A8A5-C0FB-490B-9391-A36726215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45397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200FC-EA6B-4E16-8B27-456D60AD6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02B991-61D5-46EC-AC2E-68B4161BE9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AE40E-9316-40B7-ACEB-A298D1F10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7C8283-A1E2-4BD2-9504-2128E208C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AA7536-78F2-4225-B657-E5E66E51F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872775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353784-5F93-4F47-BCD2-F7BF041CDB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CFC59E-3557-4180-AF00-DC8D4E0439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342D03-370C-4F34-A401-CBAF1365F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112AFE-FFC2-4A39-8423-650A95E85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23E7FF-D9A8-466D-921A-934FFFF9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317475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6281C2-67F8-4F3D-8DCF-A07E4A6AC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E4288C-178B-4AB7-9CAE-60D20843BC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79979-83DD-4512-8EF3-8C826900E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B78EDD-F849-458D-B755-833B700EB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60C016-0433-4D4F-B479-7B508B9D40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42549036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BE5C88-2344-4735-BA5D-920956EB14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0FDE25-D3F0-4A74-89B5-8179D847C3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35E4C-1B06-42E3-A69F-347EE7F4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81B096-6532-43C7-8717-5B9E1C66B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AAF517-F3EC-44A1-AD71-61ED5E04E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666770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30C0A6-03DE-474C-8B69-48528A4B6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B44E49-9C87-4A64-A564-2914B4636C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0EAA25-5E01-4225-A851-C34C2ED007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C58806-0EA9-443A-B44B-A16BB3660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D8165F-D3CE-47DE-9E22-6DC94D4BF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4C0A21-F7E5-4881-BE85-0325704C7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19593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3DF4AD-A845-4449-9B7C-04FF84D1C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0E0547-F40D-4E69-B4AB-51890989EB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7BFD6B-A218-4FAC-A4EE-2B319D0205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B26EAC-3507-4EBD-87F3-55A10CB60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DAE2C4B-76D9-481A-A535-71DF712AC9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9DC6C5E-E638-4255-BD43-BC0D2D35EF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40117E-0C1E-48AD-A3EE-2BED26CF9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CB7D550-C7F3-4FE1-BA52-C2DAB6D53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950312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86F686-F036-467D-9804-E7D71AB3E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9A67BC-A34B-447F-AB17-D596DA2E8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4983D1-BF01-4510-A146-49E8EAE71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0063F-7C49-48C5-A75D-C64967EC4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3954289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C69E8FF-01EE-4BE3-BE10-B9D1CBA9C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2043B8-1A59-4C83-8F8C-86B63B29E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1E7967-A89F-48A8-B465-042C347C4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21207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E95044-7980-4435-87F1-70ED38D65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47DAF0-1B8F-4DF0-AF11-BAE3439C48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ABD228-0B9D-4CB7-869F-65A7CD99B1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2032D3-3B3E-4203-A0E4-FB90B1F46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70D3956-632E-421D-89B3-55FE364D9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65FFA1-7D30-40D9-A8E2-85CC50346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28072330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E807A-0B96-407E-9D76-2E2BDF928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9E5F97-11D1-4204-99AC-E194F98614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DA0EF5-C5ED-4C5F-944F-6155B2B8E5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4D1280-F1A2-48C4-A9CA-353DFFC9A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C36460-3E5D-4D43-9FBD-3CC8A819DE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4180AD-CF2E-4D4D-B8F8-A44ECFC96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845495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6279AE-D3A9-4BF8-987E-5ABA659A1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C27B78-E76B-48AE-9C41-F02A5C01F1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B664DB-6FFD-4437-A712-06F54D81C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2A6EF-5886-42ED-A4E3-820A67D7C5A0}" type="datetimeFigureOut">
              <a:rPr lang="en-DE" smtClean="0"/>
              <a:t>02/19/2024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3380F9-8F8D-4F3D-AB1D-23E182A0BB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75164B-E7AB-47A6-9BC5-1B029B584AA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FC25C3-7179-4CEE-8EF2-16A633F6CCFA}" type="slidenum">
              <a:rPr lang="en-DE" smtClean="0"/>
              <a:t>‹#›</a:t>
            </a:fld>
            <a:endParaRPr lang="en-DE"/>
          </a:p>
        </p:txBody>
      </p:sp>
    </p:spTree>
    <p:extLst>
      <p:ext uri="{BB962C8B-B14F-4D97-AF65-F5344CB8AC3E}">
        <p14:creationId xmlns:p14="http://schemas.microsoft.com/office/powerpoint/2010/main" val="1075638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67D4ADD-D262-453A-84F7-B03F58562F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" t="23822" r="7413"/>
          <a:stretch/>
        </p:blipFill>
        <p:spPr>
          <a:xfrm>
            <a:off x="2743199" y="640080"/>
            <a:ext cx="5132833" cy="52242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C1E049F-85E4-4776-A8D9-605B54DDF28E}"/>
              </a:ext>
            </a:extLst>
          </p:cNvPr>
          <p:cNvSpPr/>
          <p:nvPr/>
        </p:nvSpPr>
        <p:spPr>
          <a:xfrm>
            <a:off x="3449782" y="2431473"/>
            <a:ext cx="3380509" cy="19327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93B5639-84BD-4E90-A6E3-C0FD20FC19BC}"/>
              </a:ext>
            </a:extLst>
          </p:cNvPr>
          <p:cNvCxnSpPr/>
          <p:nvPr/>
        </p:nvCxnSpPr>
        <p:spPr>
          <a:xfrm>
            <a:off x="3817960" y="1818405"/>
            <a:ext cx="8970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22C7DCF-8B4A-4709-98E4-631186B6EC6B}"/>
              </a:ext>
            </a:extLst>
          </p:cNvPr>
          <p:cNvSpPr txBox="1"/>
          <p:nvPr/>
        </p:nvSpPr>
        <p:spPr>
          <a:xfrm>
            <a:off x="3893983" y="1510628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38D300F-116A-42C7-BD04-CBBA482EBB61}"/>
              </a:ext>
            </a:extLst>
          </p:cNvPr>
          <p:cNvCxnSpPr/>
          <p:nvPr/>
        </p:nvCxnSpPr>
        <p:spPr>
          <a:xfrm>
            <a:off x="5198918" y="1818405"/>
            <a:ext cx="8970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2B69A697-F9E5-45A1-9F7C-C0F45E8CC1B4}"/>
              </a:ext>
            </a:extLst>
          </p:cNvPr>
          <p:cNvSpPr txBox="1"/>
          <p:nvPr/>
        </p:nvSpPr>
        <p:spPr>
          <a:xfrm>
            <a:off x="5274941" y="1510628"/>
            <a:ext cx="8210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1743B1-650F-4EA6-9520-666EB0E35A90}"/>
              </a:ext>
            </a:extLst>
          </p:cNvPr>
          <p:cNvSpPr txBox="1"/>
          <p:nvPr/>
        </p:nvSpPr>
        <p:spPr>
          <a:xfrm rot="16200000">
            <a:off x="3679831" y="2105891"/>
            <a:ext cx="5116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DE" sz="1000" dirty="0" err="1">
                <a:latin typeface="Arial" panose="020B0604020202020204" pitchFamily="34" charset="0"/>
                <a:cs typeface="Arial" panose="020B0604020202020204" pitchFamily="34" charset="0"/>
              </a:rPr>
              <a:t>aive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D6FB08-16F4-4174-8D61-646EB0228A87}"/>
              </a:ext>
            </a:extLst>
          </p:cNvPr>
          <p:cNvSpPr txBox="1"/>
          <p:nvPr/>
        </p:nvSpPr>
        <p:spPr>
          <a:xfrm rot="16200000">
            <a:off x="3802650" y="2010512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f-24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3169DC6-92A8-494F-AE59-8E096A9131E5}"/>
              </a:ext>
            </a:extLst>
          </p:cNvPr>
          <p:cNvSpPr txBox="1"/>
          <p:nvPr/>
        </p:nvSpPr>
        <p:spPr>
          <a:xfrm rot="16200000">
            <a:off x="4020608" y="2010534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f-48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C21516-CC30-4EAB-BA5E-811582A76824}"/>
              </a:ext>
            </a:extLst>
          </p:cNvPr>
          <p:cNvSpPr txBox="1"/>
          <p:nvPr/>
        </p:nvSpPr>
        <p:spPr>
          <a:xfrm rot="16200000">
            <a:off x="4235064" y="2010512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f-72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04E1290-426D-4172-BC73-C3F48B5EF630}"/>
              </a:ext>
            </a:extLst>
          </p:cNvPr>
          <p:cNvSpPr txBox="1"/>
          <p:nvPr/>
        </p:nvSpPr>
        <p:spPr>
          <a:xfrm>
            <a:off x="3577460" y="2185252"/>
            <a:ext cx="2407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5E670AF-B6F0-47D6-B8AB-3D7FDD17FFFD}"/>
              </a:ext>
            </a:extLst>
          </p:cNvPr>
          <p:cNvSpPr txBox="1"/>
          <p:nvPr/>
        </p:nvSpPr>
        <p:spPr>
          <a:xfrm>
            <a:off x="4708890" y="2185252"/>
            <a:ext cx="2407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EDD7E2-B5C8-4B21-B342-0FBD2C4C9861}"/>
              </a:ext>
            </a:extLst>
          </p:cNvPr>
          <p:cNvSpPr txBox="1"/>
          <p:nvPr/>
        </p:nvSpPr>
        <p:spPr>
          <a:xfrm>
            <a:off x="4928755" y="2185808"/>
            <a:ext cx="2407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4946669-1E38-4116-B4B1-81FFC7667C42}"/>
              </a:ext>
            </a:extLst>
          </p:cNvPr>
          <p:cNvSpPr txBox="1"/>
          <p:nvPr/>
        </p:nvSpPr>
        <p:spPr>
          <a:xfrm rot="16200000">
            <a:off x="5021828" y="2097196"/>
            <a:ext cx="5116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DE" sz="1000" dirty="0" err="1">
                <a:latin typeface="Arial" panose="020B0604020202020204" pitchFamily="34" charset="0"/>
                <a:cs typeface="Arial" panose="020B0604020202020204" pitchFamily="34" charset="0"/>
              </a:rPr>
              <a:t>aive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024994-A3B4-4F43-BA1B-4B06594AA6AE}"/>
              </a:ext>
            </a:extLst>
          </p:cNvPr>
          <p:cNvSpPr txBox="1"/>
          <p:nvPr/>
        </p:nvSpPr>
        <p:spPr>
          <a:xfrm rot="16200000">
            <a:off x="5172671" y="2001817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f-24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D4105B-0DFC-474D-A609-D41EEB8CA8FF}"/>
              </a:ext>
            </a:extLst>
          </p:cNvPr>
          <p:cNvSpPr txBox="1"/>
          <p:nvPr/>
        </p:nvSpPr>
        <p:spPr>
          <a:xfrm rot="16200000">
            <a:off x="5387126" y="2001839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f-48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F291266-2FCD-4106-8675-28816A22A7C8}"/>
              </a:ext>
            </a:extLst>
          </p:cNvPr>
          <p:cNvSpPr txBox="1"/>
          <p:nvPr/>
        </p:nvSpPr>
        <p:spPr>
          <a:xfrm rot="16200000">
            <a:off x="5601582" y="2001817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f-72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90C1FEE-78D2-4461-83AA-9B228C635088}"/>
              </a:ext>
            </a:extLst>
          </p:cNvPr>
          <p:cNvSpPr txBox="1"/>
          <p:nvPr/>
        </p:nvSpPr>
        <p:spPr>
          <a:xfrm>
            <a:off x="6070734" y="2185252"/>
            <a:ext cx="2407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CDF7737-6EE2-40E0-B67A-A0B4E80591DF}"/>
              </a:ext>
            </a:extLst>
          </p:cNvPr>
          <p:cNvSpPr txBox="1"/>
          <p:nvPr/>
        </p:nvSpPr>
        <p:spPr>
          <a:xfrm>
            <a:off x="6311805" y="2185252"/>
            <a:ext cx="2407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2E6D62-F185-415C-A665-491E2E3615ED}"/>
              </a:ext>
            </a:extLst>
          </p:cNvPr>
          <p:cNvSpPr txBox="1"/>
          <p:nvPr/>
        </p:nvSpPr>
        <p:spPr>
          <a:xfrm>
            <a:off x="2869837" y="4210565"/>
            <a:ext cx="56083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ATP8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1A91819-86F7-4EDC-BAA2-4A852C70BFF0}"/>
              </a:ext>
            </a:extLst>
          </p:cNvPr>
          <p:cNvSpPr txBox="1"/>
          <p:nvPr/>
        </p:nvSpPr>
        <p:spPr>
          <a:xfrm>
            <a:off x="2892203" y="4006161"/>
            <a:ext cx="6130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ND4L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23C3BF6-66FF-457A-88C0-92BE4D091543}"/>
              </a:ext>
            </a:extLst>
          </p:cNvPr>
          <p:cNvCxnSpPr/>
          <p:nvPr/>
        </p:nvCxnSpPr>
        <p:spPr>
          <a:xfrm>
            <a:off x="3259273" y="4116374"/>
            <a:ext cx="18116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E2C484D-6E5F-4C98-9304-94FE3151AABF}"/>
              </a:ext>
            </a:extLst>
          </p:cNvPr>
          <p:cNvCxnSpPr>
            <a:cxnSpLocks/>
          </p:cNvCxnSpPr>
          <p:nvPr/>
        </p:nvCxnSpPr>
        <p:spPr>
          <a:xfrm flipV="1">
            <a:off x="3229164" y="4205398"/>
            <a:ext cx="208554" cy="778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66C7CAED-128A-4FB3-951B-201A40A5C762}"/>
              </a:ext>
            </a:extLst>
          </p:cNvPr>
          <p:cNvSpPr txBox="1"/>
          <p:nvPr/>
        </p:nvSpPr>
        <p:spPr>
          <a:xfrm>
            <a:off x="2929056" y="3807981"/>
            <a:ext cx="61304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ND3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FD96B6E-2F36-47F6-8600-B0AF4B60D12D}"/>
              </a:ext>
            </a:extLst>
          </p:cNvPr>
          <p:cNvCxnSpPr/>
          <p:nvPr/>
        </p:nvCxnSpPr>
        <p:spPr>
          <a:xfrm>
            <a:off x="3249508" y="3917947"/>
            <a:ext cx="18116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87C40922-FF84-4AFB-AFC3-F7D6089CEB67}"/>
              </a:ext>
            </a:extLst>
          </p:cNvPr>
          <p:cNvSpPr txBox="1"/>
          <p:nvPr/>
        </p:nvSpPr>
        <p:spPr>
          <a:xfrm>
            <a:off x="2929902" y="3619591"/>
            <a:ext cx="42578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ND6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0A5C14F-6706-493C-BF29-9530F3A75DB5}"/>
              </a:ext>
            </a:extLst>
          </p:cNvPr>
          <p:cNvCxnSpPr/>
          <p:nvPr/>
        </p:nvCxnSpPr>
        <p:spPr>
          <a:xfrm>
            <a:off x="3250511" y="3725066"/>
            <a:ext cx="18116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0921C752-CB94-49A0-9324-146A333CAA25}"/>
              </a:ext>
            </a:extLst>
          </p:cNvPr>
          <p:cNvSpPr txBox="1"/>
          <p:nvPr/>
        </p:nvSpPr>
        <p:spPr>
          <a:xfrm>
            <a:off x="2875783" y="3480269"/>
            <a:ext cx="4414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ATP6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A9F96C0-1FCE-41A4-BA39-ADB56EFAF648}"/>
              </a:ext>
            </a:extLst>
          </p:cNvPr>
          <p:cNvCxnSpPr>
            <a:cxnSpLocks/>
          </p:cNvCxnSpPr>
          <p:nvPr/>
        </p:nvCxnSpPr>
        <p:spPr>
          <a:xfrm flipV="1">
            <a:off x="3233923" y="3500334"/>
            <a:ext cx="208554" cy="7784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E4613E2-3A80-4E70-9D35-553DFF156FD1}"/>
              </a:ext>
            </a:extLst>
          </p:cNvPr>
          <p:cNvSpPr txBox="1"/>
          <p:nvPr/>
        </p:nvSpPr>
        <p:spPr>
          <a:xfrm>
            <a:off x="2555006" y="3345398"/>
            <a:ext cx="79687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COX2/COX3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761754B-C41B-42F9-BA67-D14D169973FA}"/>
              </a:ext>
            </a:extLst>
          </p:cNvPr>
          <p:cNvCxnSpPr/>
          <p:nvPr/>
        </p:nvCxnSpPr>
        <p:spPr>
          <a:xfrm>
            <a:off x="3250507" y="3448696"/>
            <a:ext cx="18116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E2FFB336-77B1-4348-9FF8-ECBCF6F834B5}"/>
              </a:ext>
            </a:extLst>
          </p:cNvPr>
          <p:cNvSpPr txBox="1"/>
          <p:nvPr/>
        </p:nvSpPr>
        <p:spPr>
          <a:xfrm>
            <a:off x="2962498" y="3193797"/>
            <a:ext cx="3953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ND1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8A0730C-65FD-4FA4-8E81-C93AA6048E63}"/>
              </a:ext>
            </a:extLst>
          </p:cNvPr>
          <p:cNvCxnSpPr/>
          <p:nvPr/>
        </p:nvCxnSpPr>
        <p:spPr>
          <a:xfrm>
            <a:off x="3262035" y="3297158"/>
            <a:ext cx="181161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2B365388-74B4-4303-ADB1-0C0C2819F3AC}"/>
              </a:ext>
            </a:extLst>
          </p:cNvPr>
          <p:cNvSpPr txBox="1"/>
          <p:nvPr/>
        </p:nvSpPr>
        <p:spPr>
          <a:xfrm>
            <a:off x="2879514" y="3071205"/>
            <a:ext cx="42535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ND2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012311E-6911-4DC5-98EC-265B9CE3AC73}"/>
              </a:ext>
            </a:extLst>
          </p:cNvPr>
          <p:cNvCxnSpPr>
            <a:cxnSpLocks/>
          </p:cNvCxnSpPr>
          <p:nvPr/>
        </p:nvCxnSpPr>
        <p:spPr>
          <a:xfrm>
            <a:off x="3188574" y="3178927"/>
            <a:ext cx="232585" cy="674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EBAE056B-D4CF-4BD1-AA05-B0F7ABDA2AE7}"/>
              </a:ext>
            </a:extLst>
          </p:cNvPr>
          <p:cNvSpPr txBox="1"/>
          <p:nvPr/>
        </p:nvSpPr>
        <p:spPr>
          <a:xfrm>
            <a:off x="2848901" y="2943024"/>
            <a:ext cx="46110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CYTB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57ECD87-FB89-4DE5-805C-9F4B5E71FA7D}"/>
              </a:ext>
            </a:extLst>
          </p:cNvPr>
          <p:cNvCxnSpPr>
            <a:cxnSpLocks/>
          </p:cNvCxnSpPr>
          <p:nvPr/>
        </p:nvCxnSpPr>
        <p:spPr>
          <a:xfrm>
            <a:off x="3219707" y="3108930"/>
            <a:ext cx="285536" cy="864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825BC737-6DCA-4EA1-87C4-45CC69E415BF}"/>
              </a:ext>
            </a:extLst>
          </p:cNvPr>
          <p:cNvSpPr txBox="1"/>
          <p:nvPr/>
        </p:nvSpPr>
        <p:spPr>
          <a:xfrm>
            <a:off x="2849720" y="2751363"/>
            <a:ext cx="43564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ND4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82CEF546-0598-418B-B727-1E9E3E01AB56}"/>
              </a:ext>
            </a:extLst>
          </p:cNvPr>
          <p:cNvCxnSpPr>
            <a:cxnSpLocks/>
          </p:cNvCxnSpPr>
          <p:nvPr/>
        </p:nvCxnSpPr>
        <p:spPr>
          <a:xfrm>
            <a:off x="3151078" y="2857494"/>
            <a:ext cx="292785" cy="18870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992B65E-2A1F-411C-B723-1506A5D5EF85}"/>
              </a:ext>
            </a:extLst>
          </p:cNvPr>
          <p:cNvSpPr txBox="1"/>
          <p:nvPr/>
        </p:nvSpPr>
        <p:spPr>
          <a:xfrm>
            <a:off x="2791207" y="2627254"/>
            <a:ext cx="4799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COX1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A1DE5165-2A8D-4AE6-9DE7-4A1A3D23981D}"/>
              </a:ext>
            </a:extLst>
          </p:cNvPr>
          <p:cNvCxnSpPr>
            <a:cxnSpLocks/>
          </p:cNvCxnSpPr>
          <p:nvPr/>
        </p:nvCxnSpPr>
        <p:spPr>
          <a:xfrm>
            <a:off x="3167973" y="2763286"/>
            <a:ext cx="329361" cy="22176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76E907B7-EB86-429E-8445-A20BF6C42DE4}"/>
              </a:ext>
            </a:extLst>
          </p:cNvPr>
          <p:cNvSpPr txBox="1"/>
          <p:nvPr/>
        </p:nvSpPr>
        <p:spPr>
          <a:xfrm>
            <a:off x="2838983" y="2467685"/>
            <a:ext cx="42830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DE" sz="800" dirty="0">
                <a:latin typeface="Arial" panose="020B0604020202020204" pitchFamily="34" charset="0"/>
                <a:cs typeface="Arial" panose="020B0604020202020204" pitchFamily="34" charset="0"/>
              </a:rPr>
              <a:t>D5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422BE343-8D36-4DA0-8465-3162D391FBEC}"/>
              </a:ext>
            </a:extLst>
          </p:cNvPr>
          <p:cNvCxnSpPr>
            <a:cxnSpLocks/>
          </p:cNvCxnSpPr>
          <p:nvPr/>
        </p:nvCxnSpPr>
        <p:spPr>
          <a:xfrm>
            <a:off x="3165323" y="2596695"/>
            <a:ext cx="352636" cy="2549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3917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60" t="23850" r="16682" b="6449"/>
          <a:stretch/>
        </p:blipFill>
        <p:spPr>
          <a:xfrm>
            <a:off x="3242585" y="755836"/>
            <a:ext cx="4900527" cy="4780068"/>
          </a:xfrm>
          <a:prstGeom prst="rect">
            <a:avLst/>
          </a:prstGeom>
        </p:spPr>
      </p:pic>
      <p:sp>
        <p:nvSpPr>
          <p:cNvPr id="49" name="Rectangle 48">
            <a:extLst>
              <a:ext uri="{FF2B5EF4-FFF2-40B4-BE49-F238E27FC236}">
                <a16:creationId xmlns:a16="http://schemas.microsoft.com/office/drawing/2014/main" id="{7C1E049F-85E4-4776-A8D9-605B54DDF28E}"/>
              </a:ext>
            </a:extLst>
          </p:cNvPr>
          <p:cNvSpPr/>
          <p:nvPr/>
        </p:nvSpPr>
        <p:spPr>
          <a:xfrm>
            <a:off x="5793025" y="2342012"/>
            <a:ext cx="1280227" cy="27556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B93B5639-84BD-4E90-A6E3-C0FD20FC19BC}"/>
              </a:ext>
            </a:extLst>
          </p:cNvPr>
          <p:cNvCxnSpPr/>
          <p:nvPr/>
        </p:nvCxnSpPr>
        <p:spPr>
          <a:xfrm>
            <a:off x="5950814" y="1707003"/>
            <a:ext cx="8970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id="{F22C7DCF-8B4A-4709-98E4-631186B6EC6B}"/>
              </a:ext>
            </a:extLst>
          </p:cNvPr>
          <p:cNvSpPr txBox="1"/>
          <p:nvPr/>
        </p:nvSpPr>
        <p:spPr>
          <a:xfrm>
            <a:off x="5159600" y="1413838"/>
            <a:ext cx="26901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DE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 – representative image</a:t>
            </a:r>
            <a:endParaRPr lang="en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E1743B1-650F-4EA6-9520-666EB0E35A90}"/>
              </a:ext>
            </a:extLst>
          </p:cNvPr>
          <p:cNvSpPr txBox="1"/>
          <p:nvPr/>
        </p:nvSpPr>
        <p:spPr>
          <a:xfrm rot="16200000">
            <a:off x="5719602" y="2024155"/>
            <a:ext cx="5116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DE" sz="1000" dirty="0" err="1">
                <a:latin typeface="Arial" panose="020B0604020202020204" pitchFamily="34" charset="0"/>
                <a:cs typeface="Arial" panose="020B0604020202020204" pitchFamily="34" charset="0"/>
              </a:rPr>
              <a:t>aive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0D6FB08-16F4-4174-8D61-646EB0228A87}"/>
              </a:ext>
            </a:extLst>
          </p:cNvPr>
          <p:cNvSpPr txBox="1"/>
          <p:nvPr/>
        </p:nvSpPr>
        <p:spPr>
          <a:xfrm rot="16200000">
            <a:off x="5935502" y="1928776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f-24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3169DC6-92A8-494F-AE59-8E096A9131E5}"/>
              </a:ext>
            </a:extLst>
          </p:cNvPr>
          <p:cNvSpPr txBox="1"/>
          <p:nvPr/>
        </p:nvSpPr>
        <p:spPr>
          <a:xfrm rot="16200000">
            <a:off x="6186312" y="1928798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f-48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0C21516-CC30-4EAB-BA5E-811582A76824}"/>
              </a:ext>
            </a:extLst>
          </p:cNvPr>
          <p:cNvSpPr txBox="1"/>
          <p:nvPr/>
        </p:nvSpPr>
        <p:spPr>
          <a:xfrm rot="16200000">
            <a:off x="6471953" y="1928776"/>
            <a:ext cx="7024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f-72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DE" sz="10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endParaRPr lang="en-DE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04E1290-426D-4172-BC73-C3F48B5EF630}"/>
              </a:ext>
            </a:extLst>
          </p:cNvPr>
          <p:cNvSpPr txBox="1"/>
          <p:nvPr/>
        </p:nvSpPr>
        <p:spPr>
          <a:xfrm>
            <a:off x="5530272" y="2100893"/>
            <a:ext cx="197696" cy="2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C04E1290-426D-4172-BC73-C3F48B5EF630}"/>
              </a:ext>
            </a:extLst>
          </p:cNvPr>
          <p:cNvSpPr txBox="1"/>
          <p:nvPr/>
        </p:nvSpPr>
        <p:spPr>
          <a:xfrm>
            <a:off x="5305100" y="2097132"/>
            <a:ext cx="197696" cy="2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04E1290-426D-4172-BC73-C3F48B5EF630}"/>
              </a:ext>
            </a:extLst>
          </p:cNvPr>
          <p:cNvSpPr txBox="1"/>
          <p:nvPr/>
        </p:nvSpPr>
        <p:spPr>
          <a:xfrm>
            <a:off x="5025093" y="2100122"/>
            <a:ext cx="197696" cy="2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04E1290-426D-4172-BC73-C3F48B5EF630}"/>
              </a:ext>
            </a:extLst>
          </p:cNvPr>
          <p:cNvSpPr txBox="1"/>
          <p:nvPr/>
        </p:nvSpPr>
        <p:spPr>
          <a:xfrm>
            <a:off x="4751478" y="2097132"/>
            <a:ext cx="197696" cy="2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04E1290-426D-4172-BC73-C3F48B5EF630}"/>
              </a:ext>
            </a:extLst>
          </p:cNvPr>
          <p:cNvSpPr txBox="1"/>
          <p:nvPr/>
        </p:nvSpPr>
        <p:spPr>
          <a:xfrm>
            <a:off x="4477862" y="2097132"/>
            <a:ext cx="197696" cy="2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x</a:t>
            </a:r>
            <a:endParaRPr lang="en-DE" sz="1000" dirty="0"/>
          </a:p>
        </p:txBody>
      </p:sp>
    </p:spTree>
    <p:extLst>
      <p:ext uri="{BB962C8B-B14F-4D97-AF65-F5344CB8AC3E}">
        <p14:creationId xmlns:p14="http://schemas.microsoft.com/office/powerpoint/2010/main" val="482104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Widescreen</PresentationFormat>
  <Paragraphs>37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Shumanska, Magdalena</dc:creator>
  <cp:lastModifiedBy>Shumanska, Magdalena /DZNE</cp:lastModifiedBy>
  <cp:revision>7</cp:revision>
  <dcterms:created xsi:type="dcterms:W3CDTF">2023-07-18T15:37:54Z</dcterms:created>
  <dcterms:modified xsi:type="dcterms:W3CDTF">2024-02-19T13:23:19Z</dcterms:modified>
</cp:coreProperties>
</file>