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35639375" cy="21599525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3" roundtripDataSignature="AMtx7mirhAmXh9qbpy7N8eHCLPdZNWIig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2575A3-2FF6-4631-ABAE-11D40E3D544F}" v="10" dt="2024-02-15T20:22:05.171"/>
  </p1510:revLst>
</p1510:revInfo>
</file>

<file path=ppt/tableStyles.xml><?xml version="1.0" encoding="utf-8"?>
<a:tblStyleLst xmlns:a="http://schemas.openxmlformats.org/drawingml/2006/main" def="{8506A7F7-67CE-462F-BFF1-4238C775E459}">
  <a:tblStyle styleId="{8506A7F7-67CE-462F-BFF1-4238C775E45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82"/>
    <p:restoredTop sz="95706" autoAdjust="0"/>
  </p:normalViewPr>
  <p:slideViewPr>
    <p:cSldViewPr snapToGrid="0">
      <p:cViewPr>
        <p:scale>
          <a:sx n="66" d="100"/>
          <a:sy n="66" d="100"/>
        </p:scale>
        <p:origin x="58" y="-12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customschemas.google.com/relationships/presentationmetadata" Target="metadata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15" Type="http://schemas.openxmlformats.org/officeDocument/2006/relationships/viewProps" Target="viewProps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 McDonnell" userId="5dbc818d-2af6-4e03-9cd7-607bd3d093d0" providerId="ADAL" clId="{B02575A3-2FF6-4631-ABAE-11D40E3D544F}"/>
    <pc:docChg chg="undo redo custSel modSld">
      <pc:chgData name="Alex McDonnell" userId="5dbc818d-2af6-4e03-9cd7-607bd3d093d0" providerId="ADAL" clId="{B02575A3-2FF6-4631-ABAE-11D40E3D544F}" dt="2024-02-15T20:22:49.778" v="185" actId="1038"/>
      <pc:docMkLst>
        <pc:docMk/>
      </pc:docMkLst>
      <pc:sldChg chg="addSp modSp mod">
        <pc:chgData name="Alex McDonnell" userId="5dbc818d-2af6-4e03-9cd7-607bd3d093d0" providerId="ADAL" clId="{B02575A3-2FF6-4631-ABAE-11D40E3D544F}" dt="2024-02-15T20:22:24.544" v="168" actId="14100"/>
        <pc:sldMkLst>
          <pc:docMk/>
          <pc:sldMk cId="0" sldId="256"/>
        </pc:sldMkLst>
        <pc:spChg chg="add mod">
          <ac:chgData name="Alex McDonnell" userId="5dbc818d-2af6-4e03-9cd7-607bd3d093d0" providerId="ADAL" clId="{B02575A3-2FF6-4631-ABAE-11D40E3D544F}" dt="2024-02-15T20:22:24.544" v="168" actId="14100"/>
          <ac:spMkLst>
            <pc:docMk/>
            <pc:sldMk cId="0" sldId="256"/>
            <ac:spMk id="2" creationId="{53AB5034-D9A5-0981-52DF-8381CEDA5C36}"/>
          </ac:spMkLst>
        </pc:spChg>
        <pc:spChg chg="add mod">
          <ac:chgData name="Alex McDonnell" userId="5dbc818d-2af6-4e03-9cd7-607bd3d093d0" providerId="ADAL" clId="{B02575A3-2FF6-4631-ABAE-11D40E3D544F}" dt="2024-02-15T20:22:11.555" v="167" actId="14100"/>
          <ac:spMkLst>
            <pc:docMk/>
            <pc:sldMk cId="0" sldId="256"/>
            <ac:spMk id="3" creationId="{FC2DC5EB-1C00-51B2-ED0B-43491F50998D}"/>
          </ac:spMkLst>
        </pc:spChg>
        <pc:spChg chg="mod">
          <ac:chgData name="Alex McDonnell" userId="5dbc818d-2af6-4e03-9cd7-607bd3d093d0" providerId="ADAL" clId="{B02575A3-2FF6-4631-ABAE-11D40E3D544F}" dt="2024-02-15T20:13:58.065" v="5" actId="1036"/>
          <ac:spMkLst>
            <pc:docMk/>
            <pc:sldMk cId="0" sldId="256"/>
            <ac:spMk id="132" creationId="{00000000-0000-0000-0000-000000000000}"/>
          </ac:spMkLst>
        </pc:spChg>
        <pc:spChg chg="mod">
          <ac:chgData name="Alex McDonnell" userId="5dbc818d-2af6-4e03-9cd7-607bd3d093d0" providerId="ADAL" clId="{B02575A3-2FF6-4631-ABAE-11D40E3D544F}" dt="2024-02-15T20:13:58.065" v="5" actId="1036"/>
          <ac:spMkLst>
            <pc:docMk/>
            <pc:sldMk cId="0" sldId="256"/>
            <ac:spMk id="133" creationId="{00000000-0000-0000-0000-000000000000}"/>
          </ac:spMkLst>
        </pc:spChg>
        <pc:spChg chg="mod">
          <ac:chgData name="Alex McDonnell" userId="5dbc818d-2af6-4e03-9cd7-607bd3d093d0" providerId="ADAL" clId="{B02575A3-2FF6-4631-ABAE-11D40E3D544F}" dt="2024-02-15T20:13:58.065" v="5" actId="1036"/>
          <ac:spMkLst>
            <pc:docMk/>
            <pc:sldMk cId="0" sldId="256"/>
            <ac:spMk id="134" creationId="{00000000-0000-0000-0000-000000000000}"/>
          </ac:spMkLst>
        </pc:spChg>
        <pc:spChg chg="mod">
          <ac:chgData name="Alex McDonnell" userId="5dbc818d-2af6-4e03-9cd7-607bd3d093d0" providerId="ADAL" clId="{B02575A3-2FF6-4631-ABAE-11D40E3D544F}" dt="2024-02-15T20:13:58.065" v="5" actId="1036"/>
          <ac:spMkLst>
            <pc:docMk/>
            <pc:sldMk cId="0" sldId="256"/>
            <ac:spMk id="135" creationId="{00000000-0000-0000-0000-000000000000}"/>
          </ac:spMkLst>
        </pc:spChg>
        <pc:graphicFrameChg chg="mod">
          <ac:chgData name="Alex McDonnell" userId="5dbc818d-2af6-4e03-9cd7-607bd3d093d0" providerId="ADAL" clId="{B02575A3-2FF6-4631-ABAE-11D40E3D544F}" dt="2024-02-15T20:13:58.065" v="5" actId="1036"/>
          <ac:graphicFrameMkLst>
            <pc:docMk/>
            <pc:sldMk cId="0" sldId="256"/>
            <ac:graphicFrameMk id="93" creationId="{00000000-0000-0000-0000-000000000000}"/>
          </ac:graphicFrameMkLst>
        </pc:graphicFrameChg>
        <pc:graphicFrameChg chg="mod">
          <ac:chgData name="Alex McDonnell" userId="5dbc818d-2af6-4e03-9cd7-607bd3d093d0" providerId="ADAL" clId="{B02575A3-2FF6-4631-ABAE-11D40E3D544F}" dt="2024-02-15T20:13:58.065" v="5" actId="1036"/>
          <ac:graphicFrameMkLst>
            <pc:docMk/>
            <pc:sldMk cId="0" sldId="256"/>
            <ac:graphicFrameMk id="94" creationId="{00000000-0000-0000-0000-000000000000}"/>
          </ac:graphicFrameMkLst>
        </pc:graphicFrameChg>
        <pc:graphicFrameChg chg="mod">
          <ac:chgData name="Alex McDonnell" userId="5dbc818d-2af6-4e03-9cd7-607bd3d093d0" providerId="ADAL" clId="{B02575A3-2FF6-4631-ABAE-11D40E3D544F}" dt="2024-02-15T20:13:58.065" v="5" actId="1036"/>
          <ac:graphicFrameMkLst>
            <pc:docMk/>
            <pc:sldMk cId="0" sldId="256"/>
            <ac:graphicFrameMk id="95" creationId="{00000000-0000-0000-0000-000000000000}"/>
          </ac:graphicFrameMkLst>
        </pc:graphicFrameChg>
        <pc:graphicFrameChg chg="mod">
          <ac:chgData name="Alex McDonnell" userId="5dbc818d-2af6-4e03-9cd7-607bd3d093d0" providerId="ADAL" clId="{B02575A3-2FF6-4631-ABAE-11D40E3D544F}" dt="2024-02-15T20:13:58.065" v="5" actId="1036"/>
          <ac:graphicFrameMkLst>
            <pc:docMk/>
            <pc:sldMk cId="0" sldId="256"/>
            <ac:graphicFrameMk id="96" creationId="{00000000-0000-0000-0000-000000000000}"/>
          </ac:graphicFrameMkLst>
        </pc:graphicFrameChg>
        <pc:picChg chg="mod">
          <ac:chgData name="Alex McDonnell" userId="5dbc818d-2af6-4e03-9cd7-607bd3d093d0" providerId="ADAL" clId="{B02575A3-2FF6-4631-ABAE-11D40E3D544F}" dt="2024-02-15T20:13:58.065" v="5" actId="1036"/>
          <ac:picMkLst>
            <pc:docMk/>
            <pc:sldMk cId="0" sldId="256"/>
            <ac:picMk id="89" creationId="{00000000-0000-0000-0000-000000000000}"/>
          </ac:picMkLst>
        </pc:picChg>
        <pc:picChg chg="mod">
          <ac:chgData name="Alex McDonnell" userId="5dbc818d-2af6-4e03-9cd7-607bd3d093d0" providerId="ADAL" clId="{B02575A3-2FF6-4631-ABAE-11D40E3D544F}" dt="2024-02-15T20:13:58.065" v="5" actId="1036"/>
          <ac:picMkLst>
            <pc:docMk/>
            <pc:sldMk cId="0" sldId="256"/>
            <ac:picMk id="90" creationId="{00000000-0000-0000-0000-000000000000}"/>
          </ac:picMkLst>
        </pc:picChg>
        <pc:picChg chg="mod">
          <ac:chgData name="Alex McDonnell" userId="5dbc818d-2af6-4e03-9cd7-607bd3d093d0" providerId="ADAL" clId="{B02575A3-2FF6-4631-ABAE-11D40E3D544F}" dt="2024-02-15T20:13:58.065" v="5" actId="1036"/>
          <ac:picMkLst>
            <pc:docMk/>
            <pc:sldMk cId="0" sldId="256"/>
            <ac:picMk id="91" creationId="{00000000-0000-0000-0000-000000000000}"/>
          </ac:picMkLst>
        </pc:picChg>
        <pc:picChg chg="mod">
          <ac:chgData name="Alex McDonnell" userId="5dbc818d-2af6-4e03-9cd7-607bd3d093d0" providerId="ADAL" clId="{B02575A3-2FF6-4631-ABAE-11D40E3D544F}" dt="2024-02-15T20:13:58.065" v="5" actId="1036"/>
          <ac:picMkLst>
            <pc:docMk/>
            <pc:sldMk cId="0" sldId="256"/>
            <ac:picMk id="92" creationId="{00000000-0000-0000-0000-000000000000}"/>
          </ac:picMkLst>
        </pc:picChg>
      </pc:sldChg>
      <pc:sldChg chg="addSp modSp mod">
        <pc:chgData name="Alex McDonnell" userId="5dbc818d-2af6-4e03-9cd7-607bd3d093d0" providerId="ADAL" clId="{B02575A3-2FF6-4631-ABAE-11D40E3D544F}" dt="2024-02-15T20:22:41.317" v="183" actId="1036"/>
        <pc:sldMkLst>
          <pc:docMk/>
          <pc:sldMk cId="0" sldId="257"/>
        </pc:sldMkLst>
        <pc:spChg chg="add mod">
          <ac:chgData name="Alex McDonnell" userId="5dbc818d-2af6-4e03-9cd7-607bd3d093d0" providerId="ADAL" clId="{B02575A3-2FF6-4631-ABAE-11D40E3D544F}" dt="2024-02-15T20:22:36.971" v="179" actId="1036"/>
          <ac:spMkLst>
            <pc:docMk/>
            <pc:sldMk cId="0" sldId="257"/>
            <ac:spMk id="2" creationId="{94FE7E35-2EA7-3829-2E26-8E7B27E81C20}"/>
          </ac:spMkLst>
        </pc:spChg>
        <pc:spChg chg="add mod">
          <ac:chgData name="Alex McDonnell" userId="5dbc818d-2af6-4e03-9cd7-607bd3d093d0" providerId="ADAL" clId="{B02575A3-2FF6-4631-ABAE-11D40E3D544F}" dt="2024-02-15T20:22:36.971" v="179" actId="1036"/>
          <ac:spMkLst>
            <pc:docMk/>
            <pc:sldMk cId="0" sldId="257"/>
            <ac:spMk id="3" creationId="{9DFDFEC9-95D9-9A25-0999-971F54430DBF}"/>
          </ac:spMkLst>
        </pc:spChg>
        <pc:spChg chg="add mod">
          <ac:chgData name="Alex McDonnell" userId="5dbc818d-2af6-4e03-9cd7-607bd3d093d0" providerId="ADAL" clId="{B02575A3-2FF6-4631-ABAE-11D40E3D544F}" dt="2024-02-15T20:22:41.317" v="183" actId="1036"/>
          <ac:spMkLst>
            <pc:docMk/>
            <pc:sldMk cId="0" sldId="257"/>
            <ac:spMk id="4" creationId="{35AEDC2F-885E-09DE-FE14-6FEAE24A58B1}"/>
          </ac:spMkLst>
        </pc:spChg>
        <pc:spChg chg="add mod">
          <ac:chgData name="Alex McDonnell" userId="5dbc818d-2af6-4e03-9cd7-607bd3d093d0" providerId="ADAL" clId="{B02575A3-2FF6-4631-ABAE-11D40E3D544F}" dt="2024-02-15T20:22:41.317" v="183" actId="1036"/>
          <ac:spMkLst>
            <pc:docMk/>
            <pc:sldMk cId="0" sldId="257"/>
            <ac:spMk id="5" creationId="{2F9D7E80-BD65-208C-D124-E1751A21C66E}"/>
          </ac:spMkLst>
        </pc:spChg>
      </pc:sldChg>
      <pc:sldChg chg="addSp modSp mod">
        <pc:chgData name="Alex McDonnell" userId="5dbc818d-2af6-4e03-9cd7-607bd3d093d0" providerId="ADAL" clId="{B02575A3-2FF6-4631-ABAE-11D40E3D544F}" dt="2024-02-15T20:22:49.778" v="185" actId="1038"/>
        <pc:sldMkLst>
          <pc:docMk/>
          <pc:sldMk cId="0" sldId="258"/>
        </pc:sldMkLst>
        <pc:spChg chg="add mod">
          <ac:chgData name="Alex McDonnell" userId="5dbc818d-2af6-4e03-9cd7-607bd3d093d0" providerId="ADAL" clId="{B02575A3-2FF6-4631-ABAE-11D40E3D544F}" dt="2024-02-15T20:21:11.080" v="134" actId="1038"/>
          <ac:spMkLst>
            <pc:docMk/>
            <pc:sldMk cId="0" sldId="258"/>
            <ac:spMk id="11" creationId="{376E99E6-1F7D-2573-B5CE-C31C67B28B2E}"/>
          </ac:spMkLst>
        </pc:spChg>
        <pc:spChg chg="add mod">
          <ac:chgData name="Alex McDonnell" userId="5dbc818d-2af6-4e03-9cd7-607bd3d093d0" providerId="ADAL" clId="{B02575A3-2FF6-4631-ABAE-11D40E3D544F}" dt="2024-02-15T20:21:20.257" v="155" actId="1035"/>
          <ac:spMkLst>
            <pc:docMk/>
            <pc:sldMk cId="0" sldId="258"/>
            <ac:spMk id="12" creationId="{3F20B77D-6F9A-7825-9441-AA22BF130CE2}"/>
          </ac:spMkLst>
        </pc:spChg>
        <pc:spChg chg="add mod">
          <ac:chgData name="Alex McDonnell" userId="5dbc818d-2af6-4e03-9cd7-607bd3d093d0" providerId="ADAL" clId="{B02575A3-2FF6-4631-ABAE-11D40E3D544F}" dt="2024-02-15T20:21:33.044" v="157" actId="1076"/>
          <ac:spMkLst>
            <pc:docMk/>
            <pc:sldMk cId="0" sldId="258"/>
            <ac:spMk id="13" creationId="{7C890A5A-5D03-0529-69A6-903E4AC9188E}"/>
          </ac:spMkLst>
        </pc:spChg>
        <pc:spChg chg="add mod">
          <ac:chgData name="Alex McDonnell" userId="5dbc818d-2af6-4e03-9cd7-607bd3d093d0" providerId="ADAL" clId="{B02575A3-2FF6-4631-ABAE-11D40E3D544F}" dt="2024-02-15T20:22:49.778" v="185" actId="1038"/>
          <ac:spMkLst>
            <pc:docMk/>
            <pc:sldMk cId="0" sldId="258"/>
            <ac:spMk id="14" creationId="{BF2FFA34-FFB8-EFBC-6A29-B0C2CE6E11CB}"/>
          </ac:spMkLst>
        </pc:spChg>
        <pc:spChg chg="mod">
          <ac:chgData name="Alex McDonnell" userId="5dbc818d-2af6-4e03-9cd7-607bd3d093d0" providerId="ADAL" clId="{B02575A3-2FF6-4631-ABAE-11D40E3D544F}" dt="2024-02-15T20:20:23.037" v="124" actId="1038"/>
          <ac:spMkLst>
            <pc:docMk/>
            <pc:sldMk cId="0" sldId="258"/>
            <ac:spMk id="228" creationId="{00000000-0000-0000-0000-000000000000}"/>
          </ac:spMkLst>
        </pc:spChg>
        <pc:spChg chg="mod">
          <ac:chgData name="Alex McDonnell" userId="5dbc818d-2af6-4e03-9cd7-607bd3d093d0" providerId="ADAL" clId="{B02575A3-2FF6-4631-ABAE-11D40E3D544F}" dt="2024-02-15T20:20:23.037" v="124" actId="1038"/>
          <ac:spMkLst>
            <pc:docMk/>
            <pc:sldMk cId="0" sldId="258"/>
            <ac:spMk id="229" creationId="{00000000-0000-0000-0000-000000000000}"/>
          </ac:spMkLst>
        </pc:spChg>
        <pc:spChg chg="mod">
          <ac:chgData name="Alex McDonnell" userId="5dbc818d-2af6-4e03-9cd7-607bd3d093d0" providerId="ADAL" clId="{B02575A3-2FF6-4631-ABAE-11D40E3D544F}" dt="2024-02-15T20:20:23.037" v="124" actId="1038"/>
          <ac:spMkLst>
            <pc:docMk/>
            <pc:sldMk cId="0" sldId="258"/>
            <ac:spMk id="230" creationId="{00000000-0000-0000-0000-000000000000}"/>
          </ac:spMkLst>
        </pc:spChg>
        <pc:spChg chg="mod">
          <ac:chgData name="Alex McDonnell" userId="5dbc818d-2af6-4e03-9cd7-607bd3d093d0" providerId="ADAL" clId="{B02575A3-2FF6-4631-ABAE-11D40E3D544F}" dt="2024-02-15T20:20:23.037" v="124" actId="1038"/>
          <ac:spMkLst>
            <pc:docMk/>
            <pc:sldMk cId="0" sldId="258"/>
            <ac:spMk id="231" creationId="{00000000-0000-0000-0000-000000000000}"/>
          </ac:spMkLst>
        </pc:spChg>
        <pc:spChg chg="mod">
          <ac:chgData name="Alex McDonnell" userId="5dbc818d-2af6-4e03-9cd7-607bd3d093d0" providerId="ADAL" clId="{B02575A3-2FF6-4631-ABAE-11D40E3D544F}" dt="2024-02-15T20:20:23.037" v="124" actId="1038"/>
          <ac:spMkLst>
            <pc:docMk/>
            <pc:sldMk cId="0" sldId="258"/>
            <ac:spMk id="232" creationId="{00000000-0000-0000-0000-000000000000}"/>
          </ac:spMkLst>
        </pc:spChg>
        <pc:graphicFrameChg chg="mod modGraphic">
          <ac:chgData name="Alex McDonnell" userId="5dbc818d-2af6-4e03-9cd7-607bd3d093d0" providerId="ADAL" clId="{B02575A3-2FF6-4631-ABAE-11D40E3D544F}" dt="2024-02-15T20:20:23.037" v="124" actId="1038"/>
          <ac:graphicFrameMkLst>
            <pc:docMk/>
            <pc:sldMk cId="0" sldId="258"/>
            <ac:graphicFrameMk id="2" creationId="{6481FC49-A583-5C8F-5DA3-8998E8FE0BC3}"/>
          </ac:graphicFrameMkLst>
        </pc:graphicFrameChg>
        <pc:graphicFrameChg chg="mod modGraphic">
          <ac:chgData name="Alex McDonnell" userId="5dbc818d-2af6-4e03-9cd7-607bd3d093d0" providerId="ADAL" clId="{B02575A3-2FF6-4631-ABAE-11D40E3D544F}" dt="2024-02-15T20:20:23.037" v="124" actId="1038"/>
          <ac:graphicFrameMkLst>
            <pc:docMk/>
            <pc:sldMk cId="0" sldId="258"/>
            <ac:graphicFrameMk id="3" creationId="{68DC07FD-C762-7E3C-E461-B70763D2AD81}"/>
          </ac:graphicFrameMkLst>
        </pc:graphicFrameChg>
        <pc:graphicFrameChg chg="mod modGraphic">
          <ac:chgData name="Alex McDonnell" userId="5dbc818d-2af6-4e03-9cd7-607bd3d093d0" providerId="ADAL" clId="{B02575A3-2FF6-4631-ABAE-11D40E3D544F}" dt="2024-02-15T20:20:23.037" v="124" actId="1038"/>
          <ac:graphicFrameMkLst>
            <pc:docMk/>
            <pc:sldMk cId="0" sldId="258"/>
            <ac:graphicFrameMk id="4" creationId="{F6BDE731-0519-6B1F-FAF6-E73728146F21}"/>
          </ac:graphicFrameMkLst>
        </pc:graphicFrameChg>
        <pc:graphicFrameChg chg="mod modGraphic">
          <ac:chgData name="Alex McDonnell" userId="5dbc818d-2af6-4e03-9cd7-607bd3d093d0" providerId="ADAL" clId="{B02575A3-2FF6-4631-ABAE-11D40E3D544F}" dt="2024-02-15T20:20:23.037" v="124" actId="1038"/>
          <ac:graphicFrameMkLst>
            <pc:docMk/>
            <pc:sldMk cId="0" sldId="258"/>
            <ac:graphicFrameMk id="5" creationId="{21100985-D9C6-B593-CF03-77DF04DBE469}"/>
          </ac:graphicFrameMkLst>
        </pc:graphicFrameChg>
        <pc:graphicFrameChg chg="mod modGraphic">
          <ac:chgData name="Alex McDonnell" userId="5dbc818d-2af6-4e03-9cd7-607bd3d093d0" providerId="ADAL" clId="{B02575A3-2FF6-4631-ABAE-11D40E3D544F}" dt="2024-02-15T20:20:23.037" v="124" actId="1038"/>
          <ac:graphicFrameMkLst>
            <pc:docMk/>
            <pc:sldMk cId="0" sldId="258"/>
            <ac:graphicFrameMk id="6" creationId="{5B8096B5-381D-6D15-B173-9CA1EF512386}"/>
          </ac:graphicFrameMkLst>
        </pc:graphicFrameChg>
        <pc:graphicFrameChg chg="mod modGraphic">
          <ac:chgData name="Alex McDonnell" userId="5dbc818d-2af6-4e03-9cd7-607bd3d093d0" providerId="ADAL" clId="{B02575A3-2FF6-4631-ABAE-11D40E3D544F}" dt="2024-02-15T20:20:23.037" v="124" actId="1038"/>
          <ac:graphicFrameMkLst>
            <pc:docMk/>
            <pc:sldMk cId="0" sldId="258"/>
            <ac:graphicFrameMk id="7" creationId="{C2961331-27BE-AC6B-6514-D2014FA73888}"/>
          </ac:graphicFrameMkLst>
        </pc:graphicFrameChg>
        <pc:graphicFrameChg chg="mod modGraphic">
          <ac:chgData name="Alex McDonnell" userId="5dbc818d-2af6-4e03-9cd7-607bd3d093d0" providerId="ADAL" clId="{B02575A3-2FF6-4631-ABAE-11D40E3D544F}" dt="2024-02-15T20:20:23.037" v="124" actId="1038"/>
          <ac:graphicFrameMkLst>
            <pc:docMk/>
            <pc:sldMk cId="0" sldId="258"/>
            <ac:graphicFrameMk id="8" creationId="{D902667E-3E64-C0DB-5258-4C041853C33E}"/>
          </ac:graphicFrameMkLst>
        </pc:graphicFrameChg>
        <pc:graphicFrameChg chg="mod modGraphic">
          <ac:chgData name="Alex McDonnell" userId="5dbc818d-2af6-4e03-9cd7-607bd3d093d0" providerId="ADAL" clId="{B02575A3-2FF6-4631-ABAE-11D40E3D544F}" dt="2024-02-15T20:20:23.037" v="124" actId="1038"/>
          <ac:graphicFrameMkLst>
            <pc:docMk/>
            <pc:sldMk cId="0" sldId="258"/>
            <ac:graphicFrameMk id="9" creationId="{8D41936C-F3D3-77EE-2D67-48A1B68AEC9D}"/>
          </ac:graphicFrameMkLst>
        </pc:graphicFrameChg>
        <pc:graphicFrameChg chg="mod modGraphic">
          <ac:chgData name="Alex McDonnell" userId="5dbc818d-2af6-4e03-9cd7-607bd3d093d0" providerId="ADAL" clId="{B02575A3-2FF6-4631-ABAE-11D40E3D544F}" dt="2024-02-15T20:20:23.037" v="124" actId="1038"/>
          <ac:graphicFrameMkLst>
            <pc:docMk/>
            <pc:sldMk cId="0" sldId="258"/>
            <ac:graphicFrameMk id="10" creationId="{811C66D6-9678-2FE2-B44F-D5AF9F1C23A8}"/>
          </ac:graphicFrameMkLst>
        </pc:graphicFrameChg>
        <pc:graphicFrameChg chg="mod modGraphic">
          <ac:chgData name="Alex McDonnell" userId="5dbc818d-2af6-4e03-9cd7-607bd3d093d0" providerId="ADAL" clId="{B02575A3-2FF6-4631-ABAE-11D40E3D544F}" dt="2024-02-15T20:20:23.037" v="124" actId="1038"/>
          <ac:graphicFrameMkLst>
            <pc:docMk/>
            <pc:sldMk cId="0" sldId="258"/>
            <ac:graphicFrameMk id="184" creationId="{00000000-0000-0000-0000-000000000000}"/>
          </ac:graphicFrameMkLst>
        </pc:graphicFrameChg>
        <pc:picChg chg="mod">
          <ac:chgData name="Alex McDonnell" userId="5dbc818d-2af6-4e03-9cd7-607bd3d093d0" providerId="ADAL" clId="{B02575A3-2FF6-4631-ABAE-11D40E3D544F}" dt="2024-02-15T20:20:23.037" v="124" actId="1038"/>
          <ac:picMkLst>
            <pc:docMk/>
            <pc:sldMk cId="0" sldId="258"/>
            <ac:picMk id="179" creationId="{00000000-0000-0000-0000-000000000000}"/>
          </ac:picMkLst>
        </pc:picChg>
        <pc:picChg chg="mod">
          <ac:chgData name="Alex McDonnell" userId="5dbc818d-2af6-4e03-9cd7-607bd3d093d0" providerId="ADAL" clId="{B02575A3-2FF6-4631-ABAE-11D40E3D544F}" dt="2024-02-15T20:20:23.037" v="124" actId="1038"/>
          <ac:picMkLst>
            <pc:docMk/>
            <pc:sldMk cId="0" sldId="258"/>
            <ac:picMk id="180" creationId="{00000000-0000-0000-0000-000000000000}"/>
          </ac:picMkLst>
        </pc:picChg>
        <pc:picChg chg="mod">
          <ac:chgData name="Alex McDonnell" userId="5dbc818d-2af6-4e03-9cd7-607bd3d093d0" providerId="ADAL" clId="{B02575A3-2FF6-4631-ABAE-11D40E3D544F}" dt="2024-02-15T20:20:23.037" v="124" actId="1038"/>
          <ac:picMkLst>
            <pc:docMk/>
            <pc:sldMk cId="0" sldId="258"/>
            <ac:picMk id="181" creationId="{00000000-0000-0000-0000-000000000000}"/>
          </ac:picMkLst>
        </pc:picChg>
        <pc:picChg chg="mod">
          <ac:chgData name="Alex McDonnell" userId="5dbc818d-2af6-4e03-9cd7-607bd3d093d0" providerId="ADAL" clId="{B02575A3-2FF6-4631-ABAE-11D40E3D544F}" dt="2024-02-15T20:20:23.037" v="124" actId="1038"/>
          <ac:picMkLst>
            <pc:docMk/>
            <pc:sldMk cId="0" sldId="258"/>
            <ac:picMk id="182" creationId="{00000000-0000-0000-0000-000000000000}"/>
          </ac:picMkLst>
        </pc:picChg>
        <pc:picChg chg="mod">
          <ac:chgData name="Alex McDonnell" userId="5dbc818d-2af6-4e03-9cd7-607bd3d093d0" providerId="ADAL" clId="{B02575A3-2FF6-4631-ABAE-11D40E3D544F}" dt="2024-02-15T20:20:23.037" v="124" actId="1038"/>
          <ac:picMkLst>
            <pc:docMk/>
            <pc:sldMk cId="0" sldId="258"/>
            <ac:picMk id="183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882650" y="1143000"/>
            <a:ext cx="5092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2650" y="1143000"/>
            <a:ext cx="5092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95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2650" y="1143000"/>
            <a:ext cx="5092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95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144" name="Google Shape;144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2650" y="1143000"/>
            <a:ext cx="5092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6" name="Google Shape;17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95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177" name="Google Shape;177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 txBox="1">
            <a:spLocks noGrp="1"/>
          </p:cNvSpPr>
          <p:nvPr>
            <p:ph type="ctrTitle"/>
          </p:nvPr>
        </p:nvSpPr>
        <p:spPr>
          <a:xfrm>
            <a:off x="4454922" y="3534924"/>
            <a:ext cx="26729531" cy="751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39"/>
              <a:buFont typeface="Calibri"/>
              <a:buNone/>
              <a:defRPr sz="1753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9"/>
          <p:cNvSpPr txBox="1">
            <a:spLocks noGrp="1"/>
          </p:cNvSpPr>
          <p:nvPr>
            <p:ph type="subTitle" idx="1"/>
          </p:nvPr>
        </p:nvSpPr>
        <p:spPr>
          <a:xfrm>
            <a:off x="4454922" y="11344752"/>
            <a:ext cx="26729531" cy="5214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2923"/>
              </a:spcBef>
              <a:spcAft>
                <a:spcPts val="0"/>
              </a:spcAft>
              <a:buClr>
                <a:schemeClr val="dk1"/>
              </a:buClr>
              <a:buSzPts val="7016"/>
              <a:buNone/>
              <a:defRPr sz="7016"/>
            </a:lvl1pPr>
            <a:lvl2pPr lvl="1" algn="ctr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5846"/>
              <a:buNone/>
              <a:defRPr sz="5846"/>
            </a:lvl2pPr>
            <a:lvl3pPr lvl="2" algn="ctr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5262"/>
              <a:buNone/>
              <a:defRPr sz="5262"/>
            </a:lvl3pPr>
            <a:lvl4pPr lvl="3" algn="ctr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4677"/>
              <a:buNone/>
              <a:defRPr sz="4677"/>
            </a:lvl4pPr>
            <a:lvl5pPr lvl="4" algn="ctr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4677"/>
              <a:buNone/>
              <a:defRPr sz="4677"/>
            </a:lvl5pPr>
            <a:lvl6pPr lvl="5" algn="ctr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4677"/>
              <a:buNone/>
              <a:defRPr sz="4677"/>
            </a:lvl6pPr>
            <a:lvl7pPr lvl="6" algn="ctr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4677"/>
              <a:buNone/>
              <a:defRPr sz="4677"/>
            </a:lvl7pPr>
            <a:lvl8pPr lvl="7" algn="ctr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4677"/>
              <a:buNone/>
              <a:defRPr sz="4677"/>
            </a:lvl8pPr>
            <a:lvl9pPr lvl="8" algn="ctr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4677"/>
              <a:buNone/>
              <a:defRPr sz="4677"/>
            </a:lvl9pPr>
          </a:lstStyle>
          <a:p>
            <a:endParaRPr/>
          </a:p>
        </p:txBody>
      </p:sp>
      <p:sp>
        <p:nvSpPr>
          <p:cNvPr id="18" name="Google Shape;18;p9"/>
          <p:cNvSpPr txBox="1">
            <a:spLocks noGrp="1"/>
          </p:cNvSpPr>
          <p:nvPr>
            <p:ph type="dt" idx="10"/>
          </p:nvPr>
        </p:nvSpPr>
        <p:spPr>
          <a:xfrm>
            <a:off x="2450207" y="20019561"/>
            <a:ext cx="801885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ftr" idx="11"/>
          </p:nvPr>
        </p:nvSpPr>
        <p:spPr>
          <a:xfrm>
            <a:off x="11805543" y="20019561"/>
            <a:ext cx="1202828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9"/>
          <p:cNvSpPr txBox="1">
            <a:spLocks noGrp="1"/>
          </p:cNvSpPr>
          <p:nvPr>
            <p:ph type="sldNum" idx="12"/>
          </p:nvPr>
        </p:nvSpPr>
        <p:spPr>
          <a:xfrm>
            <a:off x="25170309" y="20019561"/>
            <a:ext cx="801885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>
            <a:spLocks noGrp="1"/>
          </p:cNvSpPr>
          <p:nvPr>
            <p:ph type="title"/>
          </p:nvPr>
        </p:nvSpPr>
        <p:spPr>
          <a:xfrm>
            <a:off x="2450207" y="1149976"/>
            <a:ext cx="30738961" cy="4174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body" idx="1"/>
          </p:nvPr>
        </p:nvSpPr>
        <p:spPr>
          <a:xfrm rot="5400000">
            <a:off x="10967338" y="-2767257"/>
            <a:ext cx="13704700" cy="30738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92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dt" idx="10"/>
          </p:nvPr>
        </p:nvSpPr>
        <p:spPr>
          <a:xfrm>
            <a:off x="2450207" y="20019561"/>
            <a:ext cx="801885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ftr" idx="11"/>
          </p:nvPr>
        </p:nvSpPr>
        <p:spPr>
          <a:xfrm>
            <a:off x="11805543" y="20019561"/>
            <a:ext cx="1202828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ldNum" idx="12"/>
          </p:nvPr>
        </p:nvSpPr>
        <p:spPr>
          <a:xfrm>
            <a:off x="25170309" y="20019561"/>
            <a:ext cx="801885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>
            <a:spLocks noGrp="1"/>
          </p:cNvSpPr>
          <p:nvPr>
            <p:ph type="title"/>
          </p:nvPr>
        </p:nvSpPr>
        <p:spPr>
          <a:xfrm rot="5400000">
            <a:off x="20194499" y="6459905"/>
            <a:ext cx="18304599" cy="7684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body" idx="1"/>
          </p:nvPr>
        </p:nvSpPr>
        <p:spPr>
          <a:xfrm rot="5400000">
            <a:off x="4602272" y="-1002090"/>
            <a:ext cx="18304599" cy="22608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92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dt" idx="10"/>
          </p:nvPr>
        </p:nvSpPr>
        <p:spPr>
          <a:xfrm>
            <a:off x="2450207" y="20019561"/>
            <a:ext cx="801885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ftr" idx="11"/>
          </p:nvPr>
        </p:nvSpPr>
        <p:spPr>
          <a:xfrm>
            <a:off x="11805543" y="20019561"/>
            <a:ext cx="1202828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sldNum" idx="12"/>
          </p:nvPr>
        </p:nvSpPr>
        <p:spPr>
          <a:xfrm>
            <a:off x="25170309" y="20019561"/>
            <a:ext cx="801885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0"/>
          <p:cNvSpPr txBox="1">
            <a:spLocks noGrp="1"/>
          </p:cNvSpPr>
          <p:nvPr>
            <p:ph type="title"/>
          </p:nvPr>
        </p:nvSpPr>
        <p:spPr>
          <a:xfrm>
            <a:off x="2450207" y="1149976"/>
            <a:ext cx="30738961" cy="4174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0"/>
          <p:cNvSpPr txBox="1">
            <a:spLocks noGrp="1"/>
          </p:cNvSpPr>
          <p:nvPr>
            <p:ph type="body" idx="1"/>
          </p:nvPr>
        </p:nvSpPr>
        <p:spPr>
          <a:xfrm>
            <a:off x="2450207" y="5749874"/>
            <a:ext cx="30738961" cy="137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92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0"/>
          <p:cNvSpPr txBox="1">
            <a:spLocks noGrp="1"/>
          </p:cNvSpPr>
          <p:nvPr>
            <p:ph type="dt" idx="10"/>
          </p:nvPr>
        </p:nvSpPr>
        <p:spPr>
          <a:xfrm>
            <a:off x="2450207" y="20019561"/>
            <a:ext cx="801885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ftr" idx="11"/>
          </p:nvPr>
        </p:nvSpPr>
        <p:spPr>
          <a:xfrm>
            <a:off x="11805543" y="20019561"/>
            <a:ext cx="1202828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0"/>
          <p:cNvSpPr txBox="1">
            <a:spLocks noGrp="1"/>
          </p:cNvSpPr>
          <p:nvPr>
            <p:ph type="sldNum" idx="12"/>
          </p:nvPr>
        </p:nvSpPr>
        <p:spPr>
          <a:xfrm>
            <a:off x="25170309" y="20019561"/>
            <a:ext cx="801885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1"/>
          <p:cNvSpPr txBox="1">
            <a:spLocks noGrp="1"/>
          </p:cNvSpPr>
          <p:nvPr>
            <p:ph type="title"/>
          </p:nvPr>
        </p:nvSpPr>
        <p:spPr>
          <a:xfrm>
            <a:off x="2431645" y="5384885"/>
            <a:ext cx="30738961" cy="898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39"/>
              <a:buFont typeface="Calibri"/>
              <a:buNone/>
              <a:defRPr sz="1753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body" idx="1"/>
          </p:nvPr>
        </p:nvSpPr>
        <p:spPr>
          <a:xfrm>
            <a:off x="2431645" y="14454685"/>
            <a:ext cx="30738961" cy="4724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923"/>
              </a:spcBef>
              <a:spcAft>
                <a:spcPts val="0"/>
              </a:spcAft>
              <a:buClr>
                <a:srgbClr val="888888"/>
              </a:buClr>
              <a:buSzPts val="7016"/>
              <a:buNone/>
              <a:defRPr sz="7016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rgbClr val="888888"/>
              </a:buClr>
              <a:buSzPts val="5846"/>
              <a:buNone/>
              <a:defRPr sz="5846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rgbClr val="888888"/>
              </a:buClr>
              <a:buSzPts val="5262"/>
              <a:buNone/>
              <a:defRPr sz="5262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rgbClr val="888888"/>
              </a:buClr>
              <a:buSzPts val="4677"/>
              <a:buNone/>
              <a:defRPr sz="4677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rgbClr val="888888"/>
              </a:buClr>
              <a:buSzPts val="4677"/>
              <a:buNone/>
              <a:defRPr sz="4677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rgbClr val="888888"/>
              </a:buClr>
              <a:buSzPts val="4677"/>
              <a:buNone/>
              <a:defRPr sz="4677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rgbClr val="888888"/>
              </a:buClr>
              <a:buSzPts val="4677"/>
              <a:buNone/>
              <a:defRPr sz="4677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rgbClr val="888888"/>
              </a:buClr>
              <a:buSzPts val="4677"/>
              <a:buNone/>
              <a:defRPr sz="4677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rgbClr val="888888"/>
              </a:buClr>
              <a:buSzPts val="4677"/>
              <a:buNone/>
              <a:defRPr sz="4677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1"/>
          <p:cNvSpPr txBox="1">
            <a:spLocks noGrp="1"/>
          </p:cNvSpPr>
          <p:nvPr>
            <p:ph type="dt" idx="10"/>
          </p:nvPr>
        </p:nvSpPr>
        <p:spPr>
          <a:xfrm>
            <a:off x="2450207" y="20019561"/>
            <a:ext cx="801885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ftr" idx="11"/>
          </p:nvPr>
        </p:nvSpPr>
        <p:spPr>
          <a:xfrm>
            <a:off x="11805543" y="20019561"/>
            <a:ext cx="1202828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1"/>
          <p:cNvSpPr txBox="1">
            <a:spLocks noGrp="1"/>
          </p:cNvSpPr>
          <p:nvPr>
            <p:ph type="sldNum" idx="12"/>
          </p:nvPr>
        </p:nvSpPr>
        <p:spPr>
          <a:xfrm>
            <a:off x="25170309" y="20019561"/>
            <a:ext cx="801885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2"/>
          <p:cNvSpPr txBox="1">
            <a:spLocks noGrp="1"/>
          </p:cNvSpPr>
          <p:nvPr>
            <p:ph type="title"/>
          </p:nvPr>
        </p:nvSpPr>
        <p:spPr>
          <a:xfrm>
            <a:off x="2450207" y="1149976"/>
            <a:ext cx="30738961" cy="4174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2"/>
          <p:cNvSpPr txBox="1">
            <a:spLocks noGrp="1"/>
          </p:cNvSpPr>
          <p:nvPr>
            <p:ph type="body" idx="1"/>
          </p:nvPr>
        </p:nvSpPr>
        <p:spPr>
          <a:xfrm>
            <a:off x="2450207" y="5749874"/>
            <a:ext cx="15146734" cy="137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92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2"/>
          <p:cNvSpPr txBox="1">
            <a:spLocks noGrp="1"/>
          </p:cNvSpPr>
          <p:nvPr>
            <p:ph type="body" idx="2"/>
          </p:nvPr>
        </p:nvSpPr>
        <p:spPr>
          <a:xfrm>
            <a:off x="18042434" y="5749874"/>
            <a:ext cx="15146734" cy="137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92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2"/>
          <p:cNvSpPr txBox="1">
            <a:spLocks noGrp="1"/>
          </p:cNvSpPr>
          <p:nvPr>
            <p:ph type="dt" idx="10"/>
          </p:nvPr>
        </p:nvSpPr>
        <p:spPr>
          <a:xfrm>
            <a:off x="2450207" y="20019561"/>
            <a:ext cx="801885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ftr" idx="11"/>
          </p:nvPr>
        </p:nvSpPr>
        <p:spPr>
          <a:xfrm>
            <a:off x="11805543" y="20019561"/>
            <a:ext cx="1202828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sldNum" idx="12"/>
          </p:nvPr>
        </p:nvSpPr>
        <p:spPr>
          <a:xfrm>
            <a:off x="25170309" y="20019561"/>
            <a:ext cx="801885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>
            <a:spLocks noGrp="1"/>
          </p:cNvSpPr>
          <p:nvPr>
            <p:ph type="title"/>
          </p:nvPr>
        </p:nvSpPr>
        <p:spPr>
          <a:xfrm>
            <a:off x="2454849" y="1149976"/>
            <a:ext cx="30738961" cy="4174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body" idx="1"/>
          </p:nvPr>
        </p:nvSpPr>
        <p:spPr>
          <a:xfrm>
            <a:off x="2454850" y="5294885"/>
            <a:ext cx="15077125" cy="2594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923"/>
              </a:spcBef>
              <a:spcAft>
                <a:spcPts val="0"/>
              </a:spcAft>
              <a:buClr>
                <a:schemeClr val="dk1"/>
              </a:buClr>
              <a:buSzPts val="7016"/>
              <a:buNone/>
              <a:defRPr sz="7016" b="1"/>
            </a:lvl1pPr>
            <a:lvl2pPr marL="914400" lvl="1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5846"/>
              <a:buNone/>
              <a:defRPr sz="5846" b="1"/>
            </a:lvl2pPr>
            <a:lvl3pPr marL="1371600" lvl="2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5262"/>
              <a:buNone/>
              <a:defRPr sz="5262" b="1"/>
            </a:lvl3pPr>
            <a:lvl4pPr marL="1828800" lvl="3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4677"/>
              <a:buNone/>
              <a:defRPr sz="4677" b="1"/>
            </a:lvl4pPr>
            <a:lvl5pPr marL="2286000" lvl="4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4677"/>
              <a:buNone/>
              <a:defRPr sz="4677" b="1"/>
            </a:lvl5pPr>
            <a:lvl6pPr marL="2743200" lvl="5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4677"/>
              <a:buNone/>
              <a:defRPr sz="4677" b="1"/>
            </a:lvl6pPr>
            <a:lvl7pPr marL="3200400" lvl="6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4677"/>
              <a:buNone/>
              <a:defRPr sz="4677" b="1"/>
            </a:lvl7pPr>
            <a:lvl8pPr marL="3657600" lvl="7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4677"/>
              <a:buNone/>
              <a:defRPr sz="4677" b="1"/>
            </a:lvl8pPr>
            <a:lvl9pPr marL="4114800" lvl="8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4677"/>
              <a:buNone/>
              <a:defRPr sz="4677" b="1"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body" idx="2"/>
          </p:nvPr>
        </p:nvSpPr>
        <p:spPr>
          <a:xfrm>
            <a:off x="2454850" y="7889827"/>
            <a:ext cx="15077125" cy="11604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92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body" idx="3"/>
          </p:nvPr>
        </p:nvSpPr>
        <p:spPr>
          <a:xfrm>
            <a:off x="18042434" y="5294885"/>
            <a:ext cx="15151376" cy="2594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923"/>
              </a:spcBef>
              <a:spcAft>
                <a:spcPts val="0"/>
              </a:spcAft>
              <a:buClr>
                <a:schemeClr val="dk1"/>
              </a:buClr>
              <a:buSzPts val="7016"/>
              <a:buNone/>
              <a:defRPr sz="7016" b="1"/>
            </a:lvl1pPr>
            <a:lvl2pPr marL="914400" lvl="1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5846"/>
              <a:buNone/>
              <a:defRPr sz="5846" b="1"/>
            </a:lvl2pPr>
            <a:lvl3pPr marL="1371600" lvl="2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5262"/>
              <a:buNone/>
              <a:defRPr sz="5262" b="1"/>
            </a:lvl3pPr>
            <a:lvl4pPr marL="1828800" lvl="3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4677"/>
              <a:buNone/>
              <a:defRPr sz="4677" b="1"/>
            </a:lvl4pPr>
            <a:lvl5pPr marL="2286000" lvl="4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4677"/>
              <a:buNone/>
              <a:defRPr sz="4677" b="1"/>
            </a:lvl5pPr>
            <a:lvl6pPr marL="2743200" lvl="5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4677"/>
              <a:buNone/>
              <a:defRPr sz="4677" b="1"/>
            </a:lvl6pPr>
            <a:lvl7pPr marL="3200400" lvl="6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4677"/>
              <a:buNone/>
              <a:defRPr sz="4677" b="1"/>
            </a:lvl7pPr>
            <a:lvl8pPr marL="3657600" lvl="7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4677"/>
              <a:buNone/>
              <a:defRPr sz="4677" b="1"/>
            </a:lvl8pPr>
            <a:lvl9pPr marL="4114800" lvl="8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4677"/>
              <a:buNone/>
              <a:defRPr sz="4677" b="1"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body" idx="4"/>
          </p:nvPr>
        </p:nvSpPr>
        <p:spPr>
          <a:xfrm>
            <a:off x="18042434" y="7889827"/>
            <a:ext cx="15151376" cy="11604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92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dt" idx="10"/>
          </p:nvPr>
        </p:nvSpPr>
        <p:spPr>
          <a:xfrm>
            <a:off x="2450207" y="20019561"/>
            <a:ext cx="801885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ftr" idx="11"/>
          </p:nvPr>
        </p:nvSpPr>
        <p:spPr>
          <a:xfrm>
            <a:off x="11805543" y="20019561"/>
            <a:ext cx="1202828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sldNum" idx="12"/>
          </p:nvPr>
        </p:nvSpPr>
        <p:spPr>
          <a:xfrm>
            <a:off x="25170309" y="20019561"/>
            <a:ext cx="801885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4"/>
          <p:cNvSpPr txBox="1">
            <a:spLocks noGrp="1"/>
          </p:cNvSpPr>
          <p:nvPr>
            <p:ph type="title"/>
          </p:nvPr>
        </p:nvSpPr>
        <p:spPr>
          <a:xfrm>
            <a:off x="2450207" y="1149976"/>
            <a:ext cx="30738961" cy="4174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dt" idx="10"/>
          </p:nvPr>
        </p:nvSpPr>
        <p:spPr>
          <a:xfrm>
            <a:off x="2450207" y="20019561"/>
            <a:ext cx="801885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ftr" idx="11"/>
          </p:nvPr>
        </p:nvSpPr>
        <p:spPr>
          <a:xfrm>
            <a:off x="11805543" y="20019561"/>
            <a:ext cx="1202828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sldNum" idx="12"/>
          </p:nvPr>
        </p:nvSpPr>
        <p:spPr>
          <a:xfrm>
            <a:off x="25170309" y="20019561"/>
            <a:ext cx="801885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>
            <a:spLocks noGrp="1"/>
          </p:cNvSpPr>
          <p:nvPr>
            <p:ph type="dt" idx="10"/>
          </p:nvPr>
        </p:nvSpPr>
        <p:spPr>
          <a:xfrm>
            <a:off x="2450207" y="20019561"/>
            <a:ext cx="801885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ftr" idx="11"/>
          </p:nvPr>
        </p:nvSpPr>
        <p:spPr>
          <a:xfrm>
            <a:off x="11805543" y="20019561"/>
            <a:ext cx="1202828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5"/>
          <p:cNvSpPr txBox="1">
            <a:spLocks noGrp="1"/>
          </p:cNvSpPr>
          <p:nvPr>
            <p:ph type="sldNum" idx="12"/>
          </p:nvPr>
        </p:nvSpPr>
        <p:spPr>
          <a:xfrm>
            <a:off x="25170309" y="20019561"/>
            <a:ext cx="801885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6"/>
          <p:cNvSpPr txBox="1">
            <a:spLocks noGrp="1"/>
          </p:cNvSpPr>
          <p:nvPr>
            <p:ph type="title"/>
          </p:nvPr>
        </p:nvSpPr>
        <p:spPr>
          <a:xfrm>
            <a:off x="2454851" y="1439968"/>
            <a:ext cx="11494625" cy="5039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4"/>
              <a:buFont typeface="Calibri"/>
              <a:buNone/>
              <a:defRPr sz="9354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body" idx="1"/>
          </p:nvPr>
        </p:nvSpPr>
        <p:spPr>
          <a:xfrm>
            <a:off x="15151376" y="3109933"/>
            <a:ext cx="18042434" cy="15349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822579" algn="l">
              <a:lnSpc>
                <a:spcPct val="90000"/>
              </a:lnSpc>
              <a:spcBef>
                <a:spcPts val="2923"/>
              </a:spcBef>
              <a:spcAft>
                <a:spcPts val="0"/>
              </a:spcAft>
              <a:buClr>
                <a:schemeClr val="dk1"/>
              </a:buClr>
              <a:buSzPts val="9354"/>
              <a:buChar char="•"/>
              <a:defRPr sz="9354"/>
            </a:lvl1pPr>
            <a:lvl2pPr marL="914400" lvl="1" indent="-748347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8185"/>
              <a:buChar char="•"/>
              <a:defRPr sz="8185"/>
            </a:lvl2pPr>
            <a:lvl3pPr marL="1371600" lvl="2" indent="-674116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7016"/>
              <a:buChar char="•"/>
              <a:defRPr sz="7016"/>
            </a:lvl3pPr>
            <a:lvl4pPr marL="1828800" lvl="3" indent="-59982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5846"/>
              <a:buChar char="•"/>
              <a:defRPr sz="5846"/>
            </a:lvl4pPr>
            <a:lvl5pPr marL="2286000" lvl="4" indent="-59982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5846"/>
              <a:buChar char="•"/>
              <a:defRPr sz="5846"/>
            </a:lvl5pPr>
            <a:lvl6pPr marL="2743200" lvl="5" indent="-59982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5846"/>
              <a:buChar char="•"/>
              <a:defRPr sz="5846"/>
            </a:lvl6pPr>
            <a:lvl7pPr marL="3200400" lvl="6" indent="-59982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5846"/>
              <a:buChar char="•"/>
              <a:defRPr sz="5846"/>
            </a:lvl7pPr>
            <a:lvl8pPr marL="3657600" lvl="7" indent="-59982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5846"/>
              <a:buChar char="•"/>
              <a:defRPr sz="5846"/>
            </a:lvl8pPr>
            <a:lvl9pPr marL="4114800" lvl="8" indent="-599821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5846"/>
              <a:buChar char="•"/>
              <a:defRPr sz="5846"/>
            </a:lvl9pPr>
          </a:lstStyle>
          <a:p>
            <a:endParaRPr/>
          </a:p>
        </p:txBody>
      </p:sp>
      <p:sp>
        <p:nvSpPr>
          <p:cNvPr id="61" name="Google Shape;61;p16"/>
          <p:cNvSpPr txBox="1">
            <a:spLocks noGrp="1"/>
          </p:cNvSpPr>
          <p:nvPr>
            <p:ph type="body" idx="2"/>
          </p:nvPr>
        </p:nvSpPr>
        <p:spPr>
          <a:xfrm>
            <a:off x="2454851" y="6479857"/>
            <a:ext cx="11494625" cy="12004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923"/>
              </a:spcBef>
              <a:spcAft>
                <a:spcPts val="0"/>
              </a:spcAft>
              <a:buClr>
                <a:schemeClr val="dk1"/>
              </a:buClr>
              <a:buSzPts val="4677"/>
              <a:buNone/>
              <a:defRPr sz="4677"/>
            </a:lvl1pPr>
            <a:lvl2pPr marL="914400" lvl="1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4092"/>
              <a:buNone/>
              <a:defRPr sz="4091"/>
            </a:lvl2pPr>
            <a:lvl3pPr marL="1371600" lvl="2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3508"/>
              <a:buNone/>
              <a:defRPr sz="3508"/>
            </a:lvl3pPr>
            <a:lvl4pPr marL="1828800" lvl="3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2923"/>
              <a:buNone/>
              <a:defRPr sz="2923"/>
            </a:lvl4pPr>
            <a:lvl5pPr marL="2286000" lvl="4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2923"/>
              <a:buNone/>
              <a:defRPr sz="2923"/>
            </a:lvl5pPr>
            <a:lvl6pPr marL="2743200" lvl="5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2923"/>
              <a:buNone/>
              <a:defRPr sz="2923"/>
            </a:lvl6pPr>
            <a:lvl7pPr marL="3200400" lvl="6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2923"/>
              <a:buNone/>
              <a:defRPr sz="2923"/>
            </a:lvl7pPr>
            <a:lvl8pPr marL="3657600" lvl="7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2923"/>
              <a:buNone/>
              <a:defRPr sz="2923"/>
            </a:lvl8pPr>
            <a:lvl9pPr marL="4114800" lvl="8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2923"/>
              <a:buNone/>
              <a:defRPr sz="2923"/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dt" idx="10"/>
          </p:nvPr>
        </p:nvSpPr>
        <p:spPr>
          <a:xfrm>
            <a:off x="2450207" y="20019561"/>
            <a:ext cx="801885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ftr" idx="11"/>
          </p:nvPr>
        </p:nvSpPr>
        <p:spPr>
          <a:xfrm>
            <a:off x="11805543" y="20019561"/>
            <a:ext cx="1202828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25170309" y="20019561"/>
            <a:ext cx="801885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2454851" y="1439968"/>
            <a:ext cx="11494625" cy="5039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4"/>
              <a:buFont typeface="Calibri"/>
              <a:buNone/>
              <a:defRPr sz="9354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>
            <a:spLocks noGrp="1"/>
          </p:cNvSpPr>
          <p:nvPr>
            <p:ph type="pic" idx="2"/>
          </p:nvPr>
        </p:nvSpPr>
        <p:spPr>
          <a:xfrm>
            <a:off x="15151376" y="3109933"/>
            <a:ext cx="18042434" cy="15349662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7"/>
          <p:cNvSpPr txBox="1">
            <a:spLocks noGrp="1"/>
          </p:cNvSpPr>
          <p:nvPr>
            <p:ph type="body" idx="1"/>
          </p:nvPr>
        </p:nvSpPr>
        <p:spPr>
          <a:xfrm>
            <a:off x="2454851" y="6479857"/>
            <a:ext cx="11494625" cy="12004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923"/>
              </a:spcBef>
              <a:spcAft>
                <a:spcPts val="0"/>
              </a:spcAft>
              <a:buClr>
                <a:schemeClr val="dk1"/>
              </a:buClr>
              <a:buSzPts val="4677"/>
              <a:buNone/>
              <a:defRPr sz="4677"/>
            </a:lvl1pPr>
            <a:lvl2pPr marL="914400" lvl="1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4092"/>
              <a:buNone/>
              <a:defRPr sz="4091"/>
            </a:lvl2pPr>
            <a:lvl3pPr marL="1371600" lvl="2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3508"/>
              <a:buNone/>
              <a:defRPr sz="3508"/>
            </a:lvl3pPr>
            <a:lvl4pPr marL="1828800" lvl="3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2923"/>
              <a:buNone/>
              <a:defRPr sz="2923"/>
            </a:lvl4pPr>
            <a:lvl5pPr marL="2286000" lvl="4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2923"/>
              <a:buNone/>
              <a:defRPr sz="2923"/>
            </a:lvl5pPr>
            <a:lvl6pPr marL="2743200" lvl="5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2923"/>
              <a:buNone/>
              <a:defRPr sz="2923"/>
            </a:lvl6pPr>
            <a:lvl7pPr marL="3200400" lvl="6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2923"/>
              <a:buNone/>
              <a:defRPr sz="2923"/>
            </a:lvl7pPr>
            <a:lvl8pPr marL="3657600" lvl="7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2923"/>
              <a:buNone/>
              <a:defRPr sz="2923"/>
            </a:lvl8pPr>
            <a:lvl9pPr marL="4114800" lvl="8" indent="-228600" algn="l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2923"/>
              <a:buNone/>
              <a:defRPr sz="2923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dt" idx="10"/>
          </p:nvPr>
        </p:nvSpPr>
        <p:spPr>
          <a:xfrm>
            <a:off x="2450207" y="20019561"/>
            <a:ext cx="801885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ftr" idx="11"/>
          </p:nvPr>
        </p:nvSpPr>
        <p:spPr>
          <a:xfrm>
            <a:off x="11805543" y="20019561"/>
            <a:ext cx="1202828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sldNum" idx="12"/>
          </p:nvPr>
        </p:nvSpPr>
        <p:spPr>
          <a:xfrm>
            <a:off x="25170309" y="20019561"/>
            <a:ext cx="801885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title"/>
          </p:nvPr>
        </p:nvSpPr>
        <p:spPr>
          <a:xfrm>
            <a:off x="2450207" y="1149976"/>
            <a:ext cx="30738961" cy="4174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62"/>
              <a:buFont typeface="Calibri"/>
              <a:buNone/>
              <a:defRPr sz="128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8"/>
          <p:cNvSpPr txBox="1">
            <a:spLocks noGrp="1"/>
          </p:cNvSpPr>
          <p:nvPr>
            <p:ph type="body" idx="1"/>
          </p:nvPr>
        </p:nvSpPr>
        <p:spPr>
          <a:xfrm>
            <a:off x="2450207" y="5749874"/>
            <a:ext cx="30738961" cy="137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748347" algn="l" rtl="0">
              <a:lnSpc>
                <a:spcPct val="90000"/>
              </a:lnSpc>
              <a:spcBef>
                <a:spcPts val="2923"/>
              </a:spcBef>
              <a:spcAft>
                <a:spcPts val="0"/>
              </a:spcAft>
              <a:buClr>
                <a:schemeClr val="dk1"/>
              </a:buClr>
              <a:buSzPts val="8185"/>
              <a:buFont typeface="Arial"/>
              <a:buChar char="•"/>
              <a:defRPr sz="818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674116" algn="l" rtl="0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7016"/>
              <a:buFont typeface="Arial"/>
              <a:buChar char="•"/>
              <a:defRPr sz="701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599821" algn="l" rtl="0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5846"/>
              <a:buFont typeface="Arial"/>
              <a:buChar char="•"/>
              <a:defRPr sz="58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562737" algn="l" rtl="0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5262"/>
              <a:buFont typeface="Arial"/>
              <a:buChar char="•"/>
              <a:defRPr sz="52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562737" algn="l" rtl="0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5262"/>
              <a:buFont typeface="Arial"/>
              <a:buChar char="•"/>
              <a:defRPr sz="52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562737" algn="l" rtl="0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5262"/>
              <a:buFont typeface="Arial"/>
              <a:buChar char="•"/>
              <a:defRPr sz="52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562737" algn="l" rtl="0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5262"/>
              <a:buFont typeface="Arial"/>
              <a:buChar char="•"/>
              <a:defRPr sz="52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562737" algn="l" rtl="0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5262"/>
              <a:buFont typeface="Arial"/>
              <a:buChar char="•"/>
              <a:defRPr sz="52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562737" algn="l" rtl="0">
              <a:lnSpc>
                <a:spcPct val="90000"/>
              </a:lnSpc>
              <a:spcBef>
                <a:spcPts val="1462"/>
              </a:spcBef>
              <a:spcAft>
                <a:spcPts val="0"/>
              </a:spcAft>
              <a:buClr>
                <a:schemeClr val="dk1"/>
              </a:buClr>
              <a:buSzPts val="5262"/>
              <a:buFont typeface="Arial"/>
              <a:buChar char="•"/>
              <a:defRPr sz="52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dt" idx="10"/>
          </p:nvPr>
        </p:nvSpPr>
        <p:spPr>
          <a:xfrm>
            <a:off x="2450207" y="20019561"/>
            <a:ext cx="801885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50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ftr" idx="11"/>
          </p:nvPr>
        </p:nvSpPr>
        <p:spPr>
          <a:xfrm>
            <a:off x="11805543" y="20019561"/>
            <a:ext cx="1202828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50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sldNum" idx="12"/>
          </p:nvPr>
        </p:nvSpPr>
        <p:spPr>
          <a:xfrm>
            <a:off x="25170309" y="20019561"/>
            <a:ext cx="8018859" cy="114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50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350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350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350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350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350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350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350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350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056182" y="3129354"/>
            <a:ext cx="6840000" cy="68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43192" y="3129354"/>
            <a:ext cx="6840000" cy="68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847522" y="3129354"/>
            <a:ext cx="6840000" cy="68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951852" y="3129354"/>
            <a:ext cx="6840000" cy="6840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3" name="Google Shape;93;p1"/>
          <p:cNvGraphicFramePr/>
          <p:nvPr>
            <p:extLst>
              <p:ext uri="{D42A27DB-BD31-4B8C-83A1-F6EECF244321}">
                <p14:modId xmlns:p14="http://schemas.microsoft.com/office/powerpoint/2010/main" val="3291859062"/>
              </p:ext>
            </p:extLst>
          </p:nvPr>
        </p:nvGraphicFramePr>
        <p:xfrm>
          <a:off x="3352800" y="2118580"/>
          <a:ext cx="6820868" cy="943200"/>
        </p:xfrm>
        <a:graphic>
          <a:graphicData uri="http://schemas.openxmlformats.org/drawingml/2006/table">
            <a:tbl>
              <a:tblPr firstRow="1" bandRow="1">
                <a:noFill/>
                <a:tableStyleId>{8506A7F7-67CE-462F-BFF1-4238C775E459}</a:tableStyleId>
              </a:tblPr>
              <a:tblGrid>
                <a:gridCol w="8474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6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6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6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6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6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6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466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466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7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u="none" strike="noStrike" cap="none"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/>
                        <a:t>LE9x3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/>
                        <a:t>DC5x1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/>
                        <a:t>SIMOx1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b="1" u="none" strike="noStrike" cap="none"/>
                        <a:t>DC5x3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PAX6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-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 dirty="0">
                          <a:solidFill>
                            <a:schemeClr val="lt1"/>
                          </a:solidFill>
                        </a:rPr>
                        <a:t>+</a:t>
                      </a:r>
                      <a:endParaRPr dirty="0"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-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 dirty="0">
                          <a:solidFill>
                            <a:schemeClr val="lt1"/>
                          </a:solidFill>
                        </a:rPr>
                        <a:t>+</a:t>
                      </a:r>
                      <a:endParaRPr dirty="0"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-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+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-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 dirty="0">
                          <a:solidFill>
                            <a:schemeClr val="lt1"/>
                          </a:solidFill>
                        </a:rPr>
                        <a:t>+</a:t>
                      </a:r>
                      <a:endParaRPr dirty="0"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4" name="Google Shape;94;p1"/>
          <p:cNvGraphicFramePr/>
          <p:nvPr>
            <p:extLst>
              <p:ext uri="{D42A27DB-BD31-4B8C-83A1-F6EECF244321}">
                <p14:modId xmlns:p14="http://schemas.microsoft.com/office/powerpoint/2010/main" val="3736259050"/>
              </p:ext>
            </p:extLst>
          </p:nvPr>
        </p:nvGraphicFramePr>
        <p:xfrm>
          <a:off x="10607040" y="2118580"/>
          <a:ext cx="6712970" cy="943200"/>
        </p:xfrm>
        <a:graphic>
          <a:graphicData uri="http://schemas.openxmlformats.org/drawingml/2006/table">
            <a:tbl>
              <a:tblPr firstRow="1" bandRow="1">
                <a:noFill/>
                <a:tableStyleId>{8506A7F7-67CE-462F-BFF1-4238C775E459}</a:tableStyleId>
              </a:tblPr>
              <a:tblGrid>
                <a:gridCol w="739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6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6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6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6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6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6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466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466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7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u="none" strike="noStrike" cap="none"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/>
                        <a:t>LE9x3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/>
                        <a:t>DC5x1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/>
                        <a:t>SIMOx1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b="1" u="none" strike="noStrike" cap="none"/>
                        <a:t>DC5x3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PAX6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-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+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-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+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-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+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-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 dirty="0">
                          <a:solidFill>
                            <a:schemeClr val="lt1"/>
                          </a:solidFill>
                        </a:rPr>
                        <a:t>+</a:t>
                      </a:r>
                      <a:endParaRPr dirty="0"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5" name="Google Shape;95;p1"/>
          <p:cNvGraphicFramePr/>
          <p:nvPr>
            <p:extLst>
              <p:ext uri="{D42A27DB-BD31-4B8C-83A1-F6EECF244321}">
                <p14:modId xmlns:p14="http://schemas.microsoft.com/office/powerpoint/2010/main" val="3350588771"/>
              </p:ext>
            </p:extLst>
          </p:nvPr>
        </p:nvGraphicFramePr>
        <p:xfrm>
          <a:off x="17678400" y="2118580"/>
          <a:ext cx="6741652" cy="943200"/>
        </p:xfrm>
        <a:graphic>
          <a:graphicData uri="http://schemas.openxmlformats.org/drawingml/2006/table">
            <a:tbl>
              <a:tblPr firstRow="1" bandRow="1">
                <a:noFill/>
                <a:tableStyleId>{8506A7F7-67CE-462F-BFF1-4238C775E459}</a:tableStyleId>
              </a:tblPr>
              <a:tblGrid>
                <a:gridCol w="7682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6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6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6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6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6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6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466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466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7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u="none" strike="noStrike" cap="none"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/>
                        <a:t>LE9x3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/>
                        <a:t>DC5x1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/>
                        <a:t>SIMOx1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b="1" u="none" strike="noStrike" cap="none"/>
                        <a:t>DC5x3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PAX6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-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 dirty="0">
                          <a:solidFill>
                            <a:schemeClr val="lt1"/>
                          </a:solidFill>
                        </a:rPr>
                        <a:t>+</a:t>
                      </a:r>
                      <a:endParaRPr dirty="0"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-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 dirty="0">
                          <a:solidFill>
                            <a:schemeClr val="lt1"/>
                          </a:solidFill>
                        </a:rPr>
                        <a:t>+</a:t>
                      </a:r>
                      <a:endParaRPr dirty="0"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-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+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-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 dirty="0">
                          <a:solidFill>
                            <a:schemeClr val="lt1"/>
                          </a:solidFill>
                        </a:rPr>
                        <a:t>+</a:t>
                      </a:r>
                      <a:endParaRPr dirty="0"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6" name="Google Shape;96;p1"/>
          <p:cNvGraphicFramePr/>
          <p:nvPr>
            <p:extLst>
              <p:ext uri="{D42A27DB-BD31-4B8C-83A1-F6EECF244321}">
                <p14:modId xmlns:p14="http://schemas.microsoft.com/office/powerpoint/2010/main" val="1967356362"/>
              </p:ext>
            </p:extLst>
          </p:nvPr>
        </p:nvGraphicFramePr>
        <p:xfrm>
          <a:off x="25024080" y="2118580"/>
          <a:ext cx="6765732" cy="943200"/>
        </p:xfrm>
        <a:graphic>
          <a:graphicData uri="http://schemas.openxmlformats.org/drawingml/2006/table">
            <a:tbl>
              <a:tblPr firstRow="1" bandRow="1">
                <a:noFill/>
                <a:tableStyleId>{8506A7F7-67CE-462F-BFF1-4238C775E459}</a:tableStyleId>
              </a:tblPr>
              <a:tblGrid>
                <a:gridCol w="7923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6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6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6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6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6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6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466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466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7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u="none" strike="noStrike" cap="none"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/>
                        <a:t>LE9x3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/>
                        <a:t>DC5x1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/>
                        <a:t>SIMOx1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GB" sz="1800" b="1" u="none" strike="noStrike" cap="none"/>
                        <a:t>DC5x3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PAX6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-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+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 dirty="0">
                          <a:solidFill>
                            <a:schemeClr val="lt1"/>
                          </a:solidFill>
                        </a:rPr>
                        <a:t>-</a:t>
                      </a:r>
                      <a:endParaRPr dirty="0"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+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-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+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-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 dirty="0">
                          <a:solidFill>
                            <a:schemeClr val="lt1"/>
                          </a:solidFill>
                        </a:rPr>
                        <a:t>+</a:t>
                      </a:r>
                      <a:endParaRPr dirty="0"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2" name="Google Shape;132;p1"/>
          <p:cNvSpPr txBox="1"/>
          <p:nvPr/>
        </p:nvSpPr>
        <p:spPr>
          <a:xfrm>
            <a:off x="3743192" y="10214201"/>
            <a:ext cx="6840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0ug/ml Geneticin Plate</a:t>
            </a:r>
            <a:endParaRPr/>
          </a:p>
        </p:txBody>
      </p:sp>
      <p:sp>
        <p:nvSpPr>
          <p:cNvPr id="133" name="Google Shape;133;p1"/>
          <p:cNvSpPr txBox="1"/>
          <p:nvPr/>
        </p:nvSpPr>
        <p:spPr>
          <a:xfrm>
            <a:off x="10847522" y="10214201"/>
            <a:ext cx="6840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200ug/ml Geneticin Plate</a:t>
            </a:r>
            <a:endParaRPr/>
          </a:p>
        </p:txBody>
      </p:sp>
      <p:sp>
        <p:nvSpPr>
          <p:cNvPr id="134" name="Google Shape;134;p1"/>
          <p:cNvSpPr txBox="1"/>
          <p:nvPr/>
        </p:nvSpPr>
        <p:spPr>
          <a:xfrm>
            <a:off x="17951852" y="10214201"/>
            <a:ext cx="6840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400ug/ml Geneticin Plate</a:t>
            </a:r>
            <a:endParaRPr/>
          </a:p>
        </p:txBody>
      </p:sp>
      <p:sp>
        <p:nvSpPr>
          <p:cNvPr id="135" name="Google Shape;135;p1"/>
          <p:cNvSpPr txBox="1"/>
          <p:nvPr/>
        </p:nvSpPr>
        <p:spPr>
          <a:xfrm>
            <a:off x="25056182" y="10214201"/>
            <a:ext cx="6840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800ug/ml Geneticin Plate</a:t>
            </a:r>
            <a:endParaRPr/>
          </a:p>
        </p:txBody>
      </p:sp>
      <p:sp>
        <p:nvSpPr>
          <p:cNvPr id="2" name="Right Triangle 1">
            <a:extLst>
              <a:ext uri="{FF2B5EF4-FFF2-40B4-BE49-F238E27FC236}">
                <a16:creationId xmlns:a16="http://schemas.microsoft.com/office/drawing/2014/main" id="{53AB5034-D9A5-0981-52DF-8381CEDA5C36}"/>
              </a:ext>
            </a:extLst>
          </p:cNvPr>
          <p:cNvSpPr/>
          <p:nvPr/>
        </p:nvSpPr>
        <p:spPr>
          <a:xfrm flipH="1" flipV="1">
            <a:off x="3170724" y="3755135"/>
            <a:ext cx="322893" cy="4217127"/>
          </a:xfrm>
          <a:prstGeom prst="rtTriangl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Google Shape;228;p3">
            <a:extLst>
              <a:ext uri="{FF2B5EF4-FFF2-40B4-BE49-F238E27FC236}">
                <a16:creationId xmlns:a16="http://schemas.microsoft.com/office/drawing/2014/main" id="{FC2DC5EB-1C00-51B2-ED0B-43491F50998D}"/>
              </a:ext>
            </a:extLst>
          </p:cNvPr>
          <p:cNvSpPr txBox="1"/>
          <p:nvPr/>
        </p:nvSpPr>
        <p:spPr>
          <a:xfrm rot="16200000">
            <a:off x="-199132" y="6127283"/>
            <a:ext cx="637534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10-fold Serial Dilution</a:t>
            </a:r>
            <a:endParaRPr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056182" y="3124259"/>
            <a:ext cx="6840000" cy="68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57950" y="3124259"/>
            <a:ext cx="6840000" cy="68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847522" y="3124259"/>
            <a:ext cx="6840000" cy="68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951852" y="3124259"/>
            <a:ext cx="6840000" cy="6840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50" name="Google Shape;150;p2"/>
          <p:cNvGraphicFramePr/>
          <p:nvPr>
            <p:extLst>
              <p:ext uri="{D42A27DB-BD31-4B8C-83A1-F6EECF244321}">
                <p14:modId xmlns:p14="http://schemas.microsoft.com/office/powerpoint/2010/main" val="1875790961"/>
              </p:ext>
            </p:extLst>
          </p:nvPr>
        </p:nvGraphicFramePr>
        <p:xfrm>
          <a:off x="3642361" y="2218166"/>
          <a:ext cx="4638041" cy="824050"/>
        </p:xfrm>
        <a:graphic>
          <a:graphicData uri="http://schemas.openxmlformats.org/drawingml/2006/table">
            <a:tbl>
              <a:tblPr firstRow="1" bandRow="1">
                <a:noFill/>
                <a:tableStyleId>{8506A7F7-67CE-462F-BFF1-4238C775E459}</a:tableStyleId>
              </a:tblPr>
              <a:tblGrid>
                <a:gridCol w="6920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76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76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76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76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76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76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120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u="none" strike="noStrike" cap="none"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 dirty="0"/>
                        <a:t>SIMOx3</a:t>
                      </a:r>
                      <a:endParaRPr dirty="0"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/>
                        <a:t>N-3 x1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/>
                        <a:t>N-3 x3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0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PAX6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-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+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-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+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-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 dirty="0">
                          <a:solidFill>
                            <a:schemeClr val="lt1"/>
                          </a:solidFill>
                        </a:rPr>
                        <a:t>+</a:t>
                      </a:r>
                      <a:endParaRPr dirty="0"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1" name="Google Shape;151;p2"/>
          <p:cNvGraphicFramePr/>
          <p:nvPr>
            <p:extLst>
              <p:ext uri="{D42A27DB-BD31-4B8C-83A1-F6EECF244321}">
                <p14:modId xmlns:p14="http://schemas.microsoft.com/office/powerpoint/2010/main" val="1017705068"/>
              </p:ext>
            </p:extLst>
          </p:nvPr>
        </p:nvGraphicFramePr>
        <p:xfrm>
          <a:off x="10964141" y="2218166"/>
          <a:ext cx="4551941" cy="824050"/>
        </p:xfrm>
        <a:graphic>
          <a:graphicData uri="http://schemas.openxmlformats.org/drawingml/2006/table">
            <a:tbl>
              <a:tblPr firstRow="1" bandRow="1">
                <a:noFill/>
                <a:tableStyleId>{8506A7F7-67CE-462F-BFF1-4238C775E459}</a:tableStyleId>
              </a:tblPr>
              <a:tblGrid>
                <a:gridCol w="711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1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01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01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01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01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014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120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u="none" strike="noStrike" cap="none"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/>
                        <a:t>SIMOx3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/>
                        <a:t>N-3 x1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/>
                        <a:t>N-3 x3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0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 dirty="0">
                          <a:solidFill>
                            <a:schemeClr val="lt1"/>
                          </a:solidFill>
                        </a:rPr>
                        <a:t>PAX6</a:t>
                      </a:r>
                      <a:endParaRPr dirty="0"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-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+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-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+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 dirty="0">
                          <a:solidFill>
                            <a:schemeClr val="lt1"/>
                          </a:solidFill>
                        </a:rPr>
                        <a:t>-</a:t>
                      </a:r>
                      <a:endParaRPr dirty="0"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 dirty="0">
                          <a:solidFill>
                            <a:schemeClr val="lt1"/>
                          </a:solidFill>
                        </a:rPr>
                        <a:t>+</a:t>
                      </a:r>
                      <a:endParaRPr dirty="0"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2" name="Google Shape;152;p2"/>
          <p:cNvGraphicFramePr/>
          <p:nvPr>
            <p:extLst>
              <p:ext uri="{D42A27DB-BD31-4B8C-83A1-F6EECF244321}">
                <p14:modId xmlns:p14="http://schemas.microsoft.com/office/powerpoint/2010/main" val="2597295218"/>
              </p:ext>
            </p:extLst>
          </p:nvPr>
        </p:nvGraphicFramePr>
        <p:xfrm>
          <a:off x="17998440" y="2218166"/>
          <a:ext cx="4627882" cy="824050"/>
        </p:xfrm>
        <a:graphic>
          <a:graphicData uri="http://schemas.openxmlformats.org/drawingml/2006/table">
            <a:tbl>
              <a:tblPr firstRow="1" bandRow="1">
                <a:noFill/>
                <a:tableStyleId>{8506A7F7-67CE-462F-BFF1-4238C775E459}</a:tableStyleId>
              </a:tblPr>
              <a:tblGrid>
                <a:gridCol w="677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84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84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84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84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84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843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120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u="none" strike="noStrike" cap="none"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/>
                        <a:t>SIMOx3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/>
                        <a:t>N-3 x1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/>
                        <a:t>N-3 x3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0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PAX6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-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+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-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+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-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 dirty="0">
                          <a:solidFill>
                            <a:schemeClr val="lt1"/>
                          </a:solidFill>
                        </a:rPr>
                        <a:t>+</a:t>
                      </a:r>
                      <a:endParaRPr dirty="0"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3" name="Google Shape;153;p2"/>
          <p:cNvGraphicFramePr/>
          <p:nvPr>
            <p:extLst>
              <p:ext uri="{D42A27DB-BD31-4B8C-83A1-F6EECF244321}">
                <p14:modId xmlns:p14="http://schemas.microsoft.com/office/powerpoint/2010/main" val="3240389065"/>
              </p:ext>
            </p:extLst>
          </p:nvPr>
        </p:nvGraphicFramePr>
        <p:xfrm>
          <a:off x="25054560" y="2218166"/>
          <a:ext cx="4876802" cy="824050"/>
        </p:xfrm>
        <a:graphic>
          <a:graphicData uri="http://schemas.openxmlformats.org/drawingml/2006/table">
            <a:tbl>
              <a:tblPr firstRow="1" bandRow="1">
                <a:noFill/>
                <a:tableStyleId>{8506A7F7-67CE-462F-BFF1-4238C775E459}</a:tableStyleId>
              </a:tblPr>
              <a:tblGrid>
                <a:gridCol w="9176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98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98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98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98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98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98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120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u="none" strike="noStrike" cap="none"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/>
                        <a:t>SIMOx3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 dirty="0"/>
                        <a:t>N-3 x1</a:t>
                      </a:r>
                      <a:endParaRPr dirty="0"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/>
                        <a:t>N-3 x3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0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PAX6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-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+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-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+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>
                          <a:solidFill>
                            <a:schemeClr val="lt1"/>
                          </a:solidFill>
                        </a:rPr>
                        <a:t>-</a:t>
                      </a:r>
                      <a:endParaRPr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b="1" u="none" strike="noStrike" cap="none" dirty="0">
                          <a:solidFill>
                            <a:schemeClr val="lt1"/>
                          </a:solidFill>
                        </a:rPr>
                        <a:t>+</a:t>
                      </a:r>
                      <a:endParaRPr dirty="0"/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5" name="Google Shape;165;p2"/>
          <p:cNvSpPr txBox="1"/>
          <p:nvPr/>
        </p:nvSpPr>
        <p:spPr>
          <a:xfrm>
            <a:off x="3743192" y="10326336"/>
            <a:ext cx="6840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0ug/ml Geneticin Plate</a:t>
            </a:r>
            <a:endParaRPr/>
          </a:p>
        </p:txBody>
      </p:sp>
      <p:sp>
        <p:nvSpPr>
          <p:cNvPr id="166" name="Google Shape;166;p2"/>
          <p:cNvSpPr txBox="1"/>
          <p:nvPr/>
        </p:nvSpPr>
        <p:spPr>
          <a:xfrm>
            <a:off x="10847522" y="10326336"/>
            <a:ext cx="6840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200ug/ml Geneticin Plate</a:t>
            </a:r>
            <a:endParaRPr/>
          </a:p>
        </p:txBody>
      </p:sp>
      <p:sp>
        <p:nvSpPr>
          <p:cNvPr id="167" name="Google Shape;167;p2"/>
          <p:cNvSpPr txBox="1"/>
          <p:nvPr/>
        </p:nvSpPr>
        <p:spPr>
          <a:xfrm>
            <a:off x="17951852" y="10326336"/>
            <a:ext cx="6840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400ug/ml Geneticin Plate</a:t>
            </a:r>
            <a:endParaRPr/>
          </a:p>
        </p:txBody>
      </p:sp>
      <p:sp>
        <p:nvSpPr>
          <p:cNvPr id="168" name="Google Shape;168;p2"/>
          <p:cNvSpPr txBox="1"/>
          <p:nvPr/>
        </p:nvSpPr>
        <p:spPr>
          <a:xfrm>
            <a:off x="25056182" y="10326336"/>
            <a:ext cx="6840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800ug/ml Geneticin Plate</a:t>
            </a:r>
            <a:endParaRPr/>
          </a:p>
        </p:txBody>
      </p:sp>
      <p:sp>
        <p:nvSpPr>
          <p:cNvPr id="2" name="Right Triangle 1">
            <a:extLst>
              <a:ext uri="{FF2B5EF4-FFF2-40B4-BE49-F238E27FC236}">
                <a16:creationId xmlns:a16="http://schemas.microsoft.com/office/drawing/2014/main" id="{94FE7E35-2EA7-3829-2E26-8E7B27E81C20}"/>
              </a:ext>
            </a:extLst>
          </p:cNvPr>
          <p:cNvSpPr/>
          <p:nvPr/>
        </p:nvSpPr>
        <p:spPr>
          <a:xfrm flipH="1" flipV="1">
            <a:off x="3170726" y="3367414"/>
            <a:ext cx="322893" cy="2749999"/>
          </a:xfrm>
          <a:prstGeom prst="rtTriangl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Google Shape;228;p3">
            <a:extLst>
              <a:ext uri="{FF2B5EF4-FFF2-40B4-BE49-F238E27FC236}">
                <a16:creationId xmlns:a16="http://schemas.microsoft.com/office/drawing/2014/main" id="{9DFDFEC9-95D9-9A25-0999-971F54430DBF}"/>
              </a:ext>
            </a:extLst>
          </p:cNvPr>
          <p:cNvSpPr txBox="1"/>
          <p:nvPr/>
        </p:nvSpPr>
        <p:spPr>
          <a:xfrm rot="16200000">
            <a:off x="1035790" y="4776616"/>
            <a:ext cx="3905497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10-fold Serial Dilution</a:t>
            </a:r>
            <a:endParaRPr sz="800" dirty="0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35AEDC2F-885E-09DE-FE14-6FEAE24A58B1}"/>
              </a:ext>
            </a:extLst>
          </p:cNvPr>
          <p:cNvSpPr/>
          <p:nvPr/>
        </p:nvSpPr>
        <p:spPr>
          <a:xfrm flipH="1" flipV="1">
            <a:off x="3104716" y="7434956"/>
            <a:ext cx="322893" cy="2321239"/>
          </a:xfrm>
          <a:prstGeom prst="rtTriangl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Google Shape;228;p3">
            <a:extLst>
              <a:ext uri="{FF2B5EF4-FFF2-40B4-BE49-F238E27FC236}">
                <a16:creationId xmlns:a16="http://schemas.microsoft.com/office/drawing/2014/main" id="{2F9D7E80-BD65-208C-D124-E1751A21C66E}"/>
              </a:ext>
            </a:extLst>
          </p:cNvPr>
          <p:cNvSpPr txBox="1"/>
          <p:nvPr/>
        </p:nvSpPr>
        <p:spPr>
          <a:xfrm rot="16200000">
            <a:off x="1274240" y="8539700"/>
            <a:ext cx="329658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10-fold Serial Dilution</a:t>
            </a:r>
            <a:endParaRPr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722451" y="3008342"/>
            <a:ext cx="6840000" cy="68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709935" y="3008342"/>
            <a:ext cx="6840000" cy="68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9999" y="3008342"/>
            <a:ext cx="6840000" cy="68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47483" y="3008342"/>
            <a:ext cx="6840000" cy="68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4734967" y="3008342"/>
            <a:ext cx="6840000" cy="6840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84" name="Google Shape;184;p3"/>
          <p:cNvGraphicFramePr/>
          <p:nvPr>
            <p:extLst>
              <p:ext uri="{D42A27DB-BD31-4B8C-83A1-F6EECF244321}">
                <p14:modId xmlns:p14="http://schemas.microsoft.com/office/powerpoint/2010/main" val="222523095"/>
              </p:ext>
            </p:extLst>
          </p:nvPr>
        </p:nvGraphicFramePr>
        <p:xfrm>
          <a:off x="766094" y="1127760"/>
          <a:ext cx="6414993" cy="1685530"/>
        </p:xfrm>
        <a:graphic>
          <a:graphicData uri="http://schemas.openxmlformats.org/drawingml/2006/table">
            <a:tbl>
              <a:tblPr firstRow="1" bandRow="1">
                <a:noFill/>
                <a:tableStyleId>{8506A7F7-67CE-462F-BFF1-4238C775E459}</a:tableStyleId>
              </a:tblPr>
              <a:tblGrid>
                <a:gridCol w="493461">
                  <a:extLst>
                    <a:ext uri="{9D8B030D-6E8A-4147-A177-3AD203B41FA5}">
                      <a16:colId xmlns:a16="http://schemas.microsoft.com/office/drawing/2014/main" val="2388279594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29423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DCCON x3 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P6CON x3 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CRY x3 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ACACA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TFAP2A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FOXP2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BLX x3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P6 SELEX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FIMO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Synthetic Yeast Enhancer XS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Synthetic Yeast Enhancer Lb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Synthetic Yeast Enhancer XL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3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PAX6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43101"/>
                  </a:ext>
                </a:extLst>
              </a:tr>
            </a:tbl>
          </a:graphicData>
        </a:graphic>
      </p:graphicFrame>
      <p:sp>
        <p:nvSpPr>
          <p:cNvPr id="228" name="Google Shape;228;p3"/>
          <p:cNvSpPr txBox="1"/>
          <p:nvPr/>
        </p:nvSpPr>
        <p:spPr>
          <a:xfrm>
            <a:off x="759998" y="11977650"/>
            <a:ext cx="683999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0ug/ml Geneticin Plate</a:t>
            </a:r>
            <a:endParaRPr dirty="0"/>
          </a:p>
        </p:txBody>
      </p:sp>
      <p:sp>
        <p:nvSpPr>
          <p:cNvPr id="229" name="Google Shape;229;p3"/>
          <p:cNvSpPr txBox="1"/>
          <p:nvPr/>
        </p:nvSpPr>
        <p:spPr>
          <a:xfrm>
            <a:off x="7747484" y="11977650"/>
            <a:ext cx="683999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200ug/ml Geneticin Plate</a:t>
            </a:r>
            <a:endParaRPr/>
          </a:p>
        </p:txBody>
      </p:sp>
      <p:sp>
        <p:nvSpPr>
          <p:cNvPr id="230" name="Google Shape;230;p3"/>
          <p:cNvSpPr txBox="1"/>
          <p:nvPr/>
        </p:nvSpPr>
        <p:spPr>
          <a:xfrm>
            <a:off x="14734968" y="11977650"/>
            <a:ext cx="683999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400ug/ml Geneticin Plate</a:t>
            </a:r>
            <a:endParaRPr/>
          </a:p>
        </p:txBody>
      </p:sp>
      <p:sp>
        <p:nvSpPr>
          <p:cNvPr id="231" name="Google Shape;231;p3"/>
          <p:cNvSpPr txBox="1"/>
          <p:nvPr/>
        </p:nvSpPr>
        <p:spPr>
          <a:xfrm>
            <a:off x="21722452" y="11977650"/>
            <a:ext cx="683999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800ug/ml Geneticin Plate</a:t>
            </a:r>
            <a:endParaRPr/>
          </a:p>
        </p:txBody>
      </p:sp>
      <p:sp>
        <p:nvSpPr>
          <p:cNvPr id="232" name="Google Shape;232;p3"/>
          <p:cNvSpPr txBox="1"/>
          <p:nvPr/>
        </p:nvSpPr>
        <p:spPr>
          <a:xfrm>
            <a:off x="28709936" y="11977650"/>
            <a:ext cx="6840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1600ug/ml Geneticin Plate</a:t>
            </a:r>
            <a:endParaRPr/>
          </a:p>
        </p:txBody>
      </p:sp>
      <p:graphicFrame>
        <p:nvGraphicFramePr>
          <p:cNvPr id="2" name="Google Shape;184;p3">
            <a:extLst>
              <a:ext uri="{FF2B5EF4-FFF2-40B4-BE49-F238E27FC236}">
                <a16:creationId xmlns:a16="http://schemas.microsoft.com/office/drawing/2014/main" id="{6481FC49-A583-5C8F-5DA3-8998E8FE0B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2891783"/>
              </p:ext>
            </p:extLst>
          </p:nvPr>
        </p:nvGraphicFramePr>
        <p:xfrm>
          <a:off x="748423" y="10029176"/>
          <a:ext cx="6414993" cy="1550706"/>
        </p:xfrm>
        <a:graphic>
          <a:graphicData uri="http://schemas.openxmlformats.org/drawingml/2006/table">
            <a:tbl>
              <a:tblPr firstRow="1" bandRow="1">
                <a:noFill/>
                <a:tableStyleId>{8506A7F7-67CE-462F-BFF1-4238C775E459}</a:tableStyleId>
              </a:tblPr>
              <a:tblGrid>
                <a:gridCol w="493461">
                  <a:extLst>
                    <a:ext uri="{9D8B030D-6E8A-4147-A177-3AD203B41FA5}">
                      <a16:colId xmlns:a16="http://schemas.microsoft.com/office/drawing/2014/main" val="2388279594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PAX6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8856984"/>
                  </a:ext>
                </a:extLst>
              </a:tr>
              <a:tr h="119070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DCCON x3 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P6CON x3 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CRY x3 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ACACA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TFAP2A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FOXP2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BLX x3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P6 SELEX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FIMO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No DNA Element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No DNA Element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Media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Google Shape;184;p3">
            <a:extLst>
              <a:ext uri="{FF2B5EF4-FFF2-40B4-BE49-F238E27FC236}">
                <a16:creationId xmlns:a16="http://schemas.microsoft.com/office/drawing/2014/main" id="{68DC07FD-C762-7E3C-E461-B70763D2AD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8300338"/>
              </p:ext>
            </p:extLst>
          </p:nvPr>
        </p:nvGraphicFramePr>
        <p:xfrm>
          <a:off x="7551229" y="1127760"/>
          <a:ext cx="6414993" cy="1685530"/>
        </p:xfrm>
        <a:graphic>
          <a:graphicData uri="http://schemas.openxmlformats.org/drawingml/2006/table">
            <a:tbl>
              <a:tblPr firstRow="1" bandRow="1">
                <a:noFill/>
                <a:tableStyleId>{8506A7F7-67CE-462F-BFF1-4238C775E459}</a:tableStyleId>
              </a:tblPr>
              <a:tblGrid>
                <a:gridCol w="493461">
                  <a:extLst>
                    <a:ext uri="{9D8B030D-6E8A-4147-A177-3AD203B41FA5}">
                      <a16:colId xmlns:a16="http://schemas.microsoft.com/office/drawing/2014/main" val="2388279594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29423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DCCON x3 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P6CON x3 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CRY x3 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ACACA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TFAP2A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FOXP2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BLX x3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P6 SELEX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FIMO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Synthetic Yeast Enhancer XS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Synthetic Yeast Enhancer Lb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Synthetic Yeast Enhancer XL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3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PAX6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43101"/>
                  </a:ext>
                </a:extLst>
              </a:tr>
            </a:tbl>
          </a:graphicData>
        </a:graphic>
      </p:graphicFrame>
      <p:graphicFrame>
        <p:nvGraphicFramePr>
          <p:cNvPr id="4" name="Google Shape;184;p3">
            <a:extLst>
              <a:ext uri="{FF2B5EF4-FFF2-40B4-BE49-F238E27FC236}">
                <a16:creationId xmlns:a16="http://schemas.microsoft.com/office/drawing/2014/main" id="{F6BDE731-0519-6B1F-FAF6-E73728146F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6910389"/>
              </p:ext>
            </p:extLst>
          </p:nvPr>
        </p:nvGraphicFramePr>
        <p:xfrm>
          <a:off x="7654861" y="10029176"/>
          <a:ext cx="6414993" cy="1550706"/>
        </p:xfrm>
        <a:graphic>
          <a:graphicData uri="http://schemas.openxmlformats.org/drawingml/2006/table">
            <a:tbl>
              <a:tblPr firstRow="1" bandRow="1">
                <a:noFill/>
                <a:tableStyleId>{8506A7F7-67CE-462F-BFF1-4238C775E459}</a:tableStyleId>
              </a:tblPr>
              <a:tblGrid>
                <a:gridCol w="493461">
                  <a:extLst>
                    <a:ext uri="{9D8B030D-6E8A-4147-A177-3AD203B41FA5}">
                      <a16:colId xmlns:a16="http://schemas.microsoft.com/office/drawing/2014/main" val="2388279594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PAX6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8856984"/>
                  </a:ext>
                </a:extLst>
              </a:tr>
              <a:tr h="119070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DCCON x3 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P6CON x3 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CRY x3 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ACACA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TFAP2A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FOXP2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BLX x3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P6 SELEX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FIMO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No DNA Element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No DNA Element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Media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Google Shape;184;p3">
            <a:extLst>
              <a:ext uri="{FF2B5EF4-FFF2-40B4-BE49-F238E27FC236}">
                <a16:creationId xmlns:a16="http://schemas.microsoft.com/office/drawing/2014/main" id="{21100985-D9C6-B593-CF03-77DF04DBE4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4405831"/>
              </p:ext>
            </p:extLst>
          </p:nvPr>
        </p:nvGraphicFramePr>
        <p:xfrm>
          <a:off x="14587483" y="1127760"/>
          <a:ext cx="6414993" cy="1685530"/>
        </p:xfrm>
        <a:graphic>
          <a:graphicData uri="http://schemas.openxmlformats.org/drawingml/2006/table">
            <a:tbl>
              <a:tblPr firstRow="1" bandRow="1">
                <a:noFill/>
                <a:tableStyleId>{8506A7F7-67CE-462F-BFF1-4238C775E459}</a:tableStyleId>
              </a:tblPr>
              <a:tblGrid>
                <a:gridCol w="493461">
                  <a:extLst>
                    <a:ext uri="{9D8B030D-6E8A-4147-A177-3AD203B41FA5}">
                      <a16:colId xmlns:a16="http://schemas.microsoft.com/office/drawing/2014/main" val="2388279594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29423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DCCON x3 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P6CON x3 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CRY x3 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ACACA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TFAP2A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FOXP2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BLX x3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P6 SELEX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FIMO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Synthetic Yeast Enhancer XS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Synthetic Yeast Enhancer Lb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Synthetic Yeast Enhancer XL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3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PAX6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43101"/>
                  </a:ext>
                </a:extLst>
              </a:tr>
            </a:tbl>
          </a:graphicData>
        </a:graphic>
      </p:graphicFrame>
      <p:graphicFrame>
        <p:nvGraphicFramePr>
          <p:cNvPr id="6" name="Google Shape;184;p3">
            <a:extLst>
              <a:ext uri="{FF2B5EF4-FFF2-40B4-BE49-F238E27FC236}">
                <a16:creationId xmlns:a16="http://schemas.microsoft.com/office/drawing/2014/main" id="{5B8096B5-381D-6D15-B173-9CA1EF5123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5009254"/>
              </p:ext>
            </p:extLst>
          </p:nvPr>
        </p:nvGraphicFramePr>
        <p:xfrm>
          <a:off x="21660313" y="1127760"/>
          <a:ext cx="6414993" cy="1685530"/>
        </p:xfrm>
        <a:graphic>
          <a:graphicData uri="http://schemas.openxmlformats.org/drawingml/2006/table">
            <a:tbl>
              <a:tblPr firstRow="1" bandRow="1">
                <a:noFill/>
                <a:tableStyleId>{8506A7F7-67CE-462F-BFF1-4238C775E459}</a:tableStyleId>
              </a:tblPr>
              <a:tblGrid>
                <a:gridCol w="493461">
                  <a:extLst>
                    <a:ext uri="{9D8B030D-6E8A-4147-A177-3AD203B41FA5}">
                      <a16:colId xmlns:a16="http://schemas.microsoft.com/office/drawing/2014/main" val="2388279594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29423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DCCON x3 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P6CON x3 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CRY x3 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ACACA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TFAP2A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FOXP2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BLX x3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P6 SELEX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FIMO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Synthetic Yeast Enhancer XS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Synthetic Yeast Enhancer Lb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Synthetic Yeast Enhancer XL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3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PAX6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43101"/>
                  </a:ext>
                </a:extLst>
              </a:tr>
            </a:tbl>
          </a:graphicData>
        </a:graphic>
      </p:graphicFrame>
      <p:graphicFrame>
        <p:nvGraphicFramePr>
          <p:cNvPr id="7" name="Google Shape;184;p3">
            <a:extLst>
              <a:ext uri="{FF2B5EF4-FFF2-40B4-BE49-F238E27FC236}">
                <a16:creationId xmlns:a16="http://schemas.microsoft.com/office/drawing/2014/main" id="{C2961331-27BE-AC6B-6514-D2014FA738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6630607"/>
              </p:ext>
            </p:extLst>
          </p:nvPr>
        </p:nvGraphicFramePr>
        <p:xfrm>
          <a:off x="28610371" y="1127760"/>
          <a:ext cx="6333210" cy="1685530"/>
        </p:xfrm>
        <a:graphic>
          <a:graphicData uri="http://schemas.openxmlformats.org/drawingml/2006/table">
            <a:tbl>
              <a:tblPr firstRow="1" bandRow="1">
                <a:noFill/>
                <a:tableStyleId>{8506A7F7-67CE-462F-BFF1-4238C775E459}</a:tableStyleId>
              </a:tblPr>
              <a:tblGrid>
                <a:gridCol w="487170">
                  <a:extLst>
                    <a:ext uri="{9D8B030D-6E8A-4147-A177-3AD203B41FA5}">
                      <a16:colId xmlns:a16="http://schemas.microsoft.com/office/drawing/2014/main" val="2388279594"/>
                    </a:ext>
                  </a:extLst>
                </a:gridCol>
                <a:gridCol w="487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71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71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71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871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871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871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871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8717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8717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8717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8717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29423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DCCON x3 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P6CON x3 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CRY x3 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ACACA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TFAP2A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FOXP2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BLX x3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P6 SELEX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FIMO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Synthetic Yeast Enhancer XS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Synthetic Yeast Enhancer Lb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Synthetic Yeast Enhancer XL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3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PAX6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43101"/>
                  </a:ext>
                </a:extLst>
              </a:tr>
            </a:tbl>
          </a:graphicData>
        </a:graphic>
      </p:graphicFrame>
      <p:graphicFrame>
        <p:nvGraphicFramePr>
          <p:cNvPr id="8" name="Google Shape;184;p3">
            <a:extLst>
              <a:ext uri="{FF2B5EF4-FFF2-40B4-BE49-F238E27FC236}">
                <a16:creationId xmlns:a16="http://schemas.microsoft.com/office/drawing/2014/main" id="{D902667E-3E64-C0DB-5258-4C041853C3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8480680"/>
              </p:ext>
            </p:extLst>
          </p:nvPr>
        </p:nvGraphicFramePr>
        <p:xfrm>
          <a:off x="14649621" y="10029176"/>
          <a:ext cx="6414993" cy="1550706"/>
        </p:xfrm>
        <a:graphic>
          <a:graphicData uri="http://schemas.openxmlformats.org/drawingml/2006/table">
            <a:tbl>
              <a:tblPr firstRow="1" bandRow="1">
                <a:noFill/>
                <a:tableStyleId>{8506A7F7-67CE-462F-BFF1-4238C775E459}</a:tableStyleId>
              </a:tblPr>
              <a:tblGrid>
                <a:gridCol w="493461">
                  <a:extLst>
                    <a:ext uri="{9D8B030D-6E8A-4147-A177-3AD203B41FA5}">
                      <a16:colId xmlns:a16="http://schemas.microsoft.com/office/drawing/2014/main" val="2388279594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PAX6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8856984"/>
                  </a:ext>
                </a:extLst>
              </a:tr>
              <a:tr h="119070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DCCON x3 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P6CON x3 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CRY x3 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ACACA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TFAP2A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FOXP2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BLX x3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P6 SELEX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FIMO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No DNA Element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No DNA Element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Media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Google Shape;184;p3">
            <a:extLst>
              <a:ext uri="{FF2B5EF4-FFF2-40B4-BE49-F238E27FC236}">
                <a16:creationId xmlns:a16="http://schemas.microsoft.com/office/drawing/2014/main" id="{8D41936C-F3D3-77EE-2D67-48A1B68AEC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8195258"/>
              </p:ext>
            </p:extLst>
          </p:nvPr>
        </p:nvGraphicFramePr>
        <p:xfrm>
          <a:off x="21574967" y="10029176"/>
          <a:ext cx="6414993" cy="1550706"/>
        </p:xfrm>
        <a:graphic>
          <a:graphicData uri="http://schemas.openxmlformats.org/drawingml/2006/table">
            <a:tbl>
              <a:tblPr firstRow="1" bandRow="1">
                <a:noFill/>
                <a:tableStyleId>{8506A7F7-67CE-462F-BFF1-4238C775E459}</a:tableStyleId>
              </a:tblPr>
              <a:tblGrid>
                <a:gridCol w="493461">
                  <a:extLst>
                    <a:ext uri="{9D8B030D-6E8A-4147-A177-3AD203B41FA5}">
                      <a16:colId xmlns:a16="http://schemas.microsoft.com/office/drawing/2014/main" val="2388279594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PAX6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8856984"/>
                  </a:ext>
                </a:extLst>
              </a:tr>
              <a:tr h="119070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DCCON x3 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P6CON x3 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CRY x3 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ACACA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TFAP2A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FOXP2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BLX x3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P6 SELEX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FIMO`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No DNA Element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No DNA Element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Media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Google Shape;184;p3">
            <a:extLst>
              <a:ext uri="{FF2B5EF4-FFF2-40B4-BE49-F238E27FC236}">
                <a16:creationId xmlns:a16="http://schemas.microsoft.com/office/drawing/2014/main" id="{811C66D6-9678-2FE2-B44F-D5AF9F1C23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1536045"/>
              </p:ext>
            </p:extLst>
          </p:nvPr>
        </p:nvGraphicFramePr>
        <p:xfrm>
          <a:off x="28709935" y="10029176"/>
          <a:ext cx="6414993" cy="1550706"/>
        </p:xfrm>
        <a:graphic>
          <a:graphicData uri="http://schemas.openxmlformats.org/drawingml/2006/table">
            <a:tbl>
              <a:tblPr firstRow="1" bandRow="1">
                <a:noFill/>
                <a:tableStyleId>{8506A7F7-67CE-462F-BFF1-4238C775E459}</a:tableStyleId>
              </a:tblPr>
              <a:tblGrid>
                <a:gridCol w="493461">
                  <a:extLst>
                    <a:ext uri="{9D8B030D-6E8A-4147-A177-3AD203B41FA5}">
                      <a16:colId xmlns:a16="http://schemas.microsoft.com/office/drawing/2014/main" val="2388279594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9346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PAX6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+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-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8856984"/>
                  </a:ext>
                </a:extLst>
              </a:tr>
              <a:tr h="119070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DCCON x3 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P6CON x3 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CRY x3 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ACACA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TFAP2A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FOXP2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BLX x3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P6 SELEX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FIMO`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No DNA Element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No DNA Element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u="none" strike="noStrike" cap="none" dirty="0">
                          <a:solidFill>
                            <a:schemeClr val="bg1"/>
                          </a:solidFill>
                        </a:rPr>
                        <a:t>Media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27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376E99E6-1F7D-2573-B5CE-C31C67B28B2E}"/>
              </a:ext>
            </a:extLst>
          </p:cNvPr>
          <p:cNvSpPr/>
          <p:nvPr/>
        </p:nvSpPr>
        <p:spPr>
          <a:xfrm flipH="1" flipV="1">
            <a:off x="358766" y="7047914"/>
            <a:ext cx="337651" cy="2014806"/>
          </a:xfrm>
          <a:prstGeom prst="rtTriangl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Google Shape;228;p3">
            <a:extLst>
              <a:ext uri="{FF2B5EF4-FFF2-40B4-BE49-F238E27FC236}">
                <a16:creationId xmlns:a16="http://schemas.microsoft.com/office/drawing/2014/main" id="{3F20B77D-6F9A-7825-9441-AA22BF130CE2}"/>
              </a:ext>
            </a:extLst>
          </p:cNvPr>
          <p:cNvSpPr txBox="1"/>
          <p:nvPr/>
        </p:nvSpPr>
        <p:spPr>
          <a:xfrm rot="16200000">
            <a:off x="-1246048" y="7935061"/>
            <a:ext cx="286139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10-fold Serial Dilution</a:t>
            </a:r>
            <a:endParaRPr sz="800" dirty="0"/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7C890A5A-5D03-0529-69A6-903E4AC9188E}"/>
              </a:ext>
            </a:extLst>
          </p:cNvPr>
          <p:cNvSpPr/>
          <p:nvPr/>
        </p:nvSpPr>
        <p:spPr>
          <a:xfrm flipH="1" flipV="1">
            <a:off x="327523" y="4007072"/>
            <a:ext cx="337651" cy="2014806"/>
          </a:xfrm>
          <a:prstGeom prst="rtTriangl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Google Shape;228;p3">
            <a:extLst>
              <a:ext uri="{FF2B5EF4-FFF2-40B4-BE49-F238E27FC236}">
                <a16:creationId xmlns:a16="http://schemas.microsoft.com/office/drawing/2014/main" id="{BF2FFA34-FFB8-EFBC-6A29-B0C2CE6E11CB}"/>
              </a:ext>
            </a:extLst>
          </p:cNvPr>
          <p:cNvSpPr txBox="1"/>
          <p:nvPr/>
        </p:nvSpPr>
        <p:spPr>
          <a:xfrm rot="16200000">
            <a:off x="-1254141" y="4894219"/>
            <a:ext cx="286139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10-fold Serial Dilution</a:t>
            </a:r>
            <a:endParaRPr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550</Words>
  <Application>Microsoft Office PowerPoint</Application>
  <PresentationFormat>Custom</PresentationFormat>
  <Paragraphs>363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 McDonnell</dc:creator>
  <cp:lastModifiedBy>Alex McDonnell</cp:lastModifiedBy>
  <cp:revision>3</cp:revision>
  <dcterms:created xsi:type="dcterms:W3CDTF">2024-02-13T18:03:25Z</dcterms:created>
  <dcterms:modified xsi:type="dcterms:W3CDTF">2024-02-15T20:22:51Z</dcterms:modified>
</cp:coreProperties>
</file>