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872"/>
  </p:normalViewPr>
  <p:slideViewPr>
    <p:cSldViewPr snapToGrid="0">
      <p:cViewPr>
        <p:scale>
          <a:sx n="186" d="100"/>
          <a:sy n="186" d="100"/>
        </p:scale>
        <p:origin x="848" y="-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802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2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68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77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3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298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80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36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48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399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7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1144BB-6CD8-A949-B8EE-FF7A587ED07A}" type="datetimeFigureOut">
              <a:rPr lang="en-US" smtClean="0"/>
              <a:t>3/12/24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4A04A7-267E-EE40-9C74-05245A9326B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74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C11EFB51-8C55-7910-5D9C-1850FE3970A5}"/>
              </a:ext>
            </a:extLst>
          </p:cNvPr>
          <p:cNvSpPr txBox="1"/>
          <p:nvPr/>
        </p:nvSpPr>
        <p:spPr>
          <a:xfrm>
            <a:off x="-8948" y="-7495"/>
            <a:ext cx="1437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Blots Appendix 3D</a:t>
            </a:r>
          </a:p>
        </p:txBody>
      </p:sp>
      <p:pic>
        <p:nvPicPr>
          <p:cNvPr id="6" name="Immagine 5" descr="Immagine che contiene elettrodomestico, elettrodomestico da cucina, Rettangolo, Elettrodomestico&#10;&#10;Descrizione generata automaticamente">
            <a:extLst>
              <a:ext uri="{FF2B5EF4-FFF2-40B4-BE49-F238E27FC236}">
                <a16:creationId xmlns:a16="http://schemas.microsoft.com/office/drawing/2014/main" id="{054BA918-4AD3-721C-89F5-49B2E6679D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05" t="6579" r="27700" b="73094"/>
          <a:stretch/>
        </p:blipFill>
        <p:spPr>
          <a:xfrm>
            <a:off x="471054" y="1043708"/>
            <a:ext cx="2062376" cy="1182254"/>
          </a:xfrm>
          <a:prstGeom prst="rect">
            <a:avLst/>
          </a:prstGeom>
        </p:spPr>
      </p:pic>
      <p:pic>
        <p:nvPicPr>
          <p:cNvPr id="8" name="Immagine 7" descr="Immagine che contiene elettrodomestico, Rettangolo, design&#10;&#10;Descrizione generata automaticamente">
            <a:extLst>
              <a:ext uri="{FF2B5EF4-FFF2-40B4-BE49-F238E27FC236}">
                <a16:creationId xmlns:a16="http://schemas.microsoft.com/office/drawing/2014/main" id="{4333E017-DE65-9A52-E291-63E749E7AB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08" t="7933" r="30497" b="71514"/>
          <a:stretch/>
        </p:blipFill>
        <p:spPr>
          <a:xfrm>
            <a:off x="3621839" y="1043707"/>
            <a:ext cx="1985935" cy="1151084"/>
          </a:xfrm>
          <a:prstGeom prst="rect">
            <a:avLst/>
          </a:prstGeom>
        </p:spPr>
      </p:pic>
      <p:pic>
        <p:nvPicPr>
          <p:cNvPr id="10" name="Immagine 9" descr="Immagine che contiene elettrodomestico, Rettangolo, Elettrodomestico, testo&#10;&#10;Descrizione generata automaticamente">
            <a:extLst>
              <a:ext uri="{FF2B5EF4-FFF2-40B4-BE49-F238E27FC236}">
                <a16:creationId xmlns:a16="http://schemas.microsoft.com/office/drawing/2014/main" id="{742DF787-6D80-1838-47E0-C8FEC7B9E0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96" t="15129" b="66903"/>
          <a:stretch/>
        </p:blipFill>
        <p:spPr>
          <a:xfrm>
            <a:off x="456431" y="2923410"/>
            <a:ext cx="3285809" cy="84977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B1344CE-7E84-DF91-465B-C5433265E5D3}"/>
              </a:ext>
            </a:extLst>
          </p:cNvPr>
          <p:cNvSpPr txBox="1"/>
          <p:nvPr/>
        </p:nvSpPr>
        <p:spPr>
          <a:xfrm>
            <a:off x="2780281" y="1385106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FADS1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E963D99-9902-7A21-45B7-7ABE7D8E9D2F}"/>
              </a:ext>
            </a:extLst>
          </p:cNvPr>
          <p:cNvSpPr/>
          <p:nvPr/>
        </p:nvSpPr>
        <p:spPr>
          <a:xfrm>
            <a:off x="771184" y="1409774"/>
            <a:ext cx="1648882" cy="183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A96779A6-FA12-07CB-1ABD-6E5243851A3E}"/>
              </a:ext>
            </a:extLst>
          </p:cNvPr>
          <p:cNvCxnSpPr>
            <a:cxnSpLocks/>
          </p:cNvCxnSpPr>
          <p:nvPr/>
        </p:nvCxnSpPr>
        <p:spPr>
          <a:xfrm flipH="1">
            <a:off x="2480483" y="1490459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834FAFD-9F71-25D3-ECF3-58156B97F255}"/>
              </a:ext>
            </a:extLst>
          </p:cNvPr>
          <p:cNvSpPr txBox="1"/>
          <p:nvPr/>
        </p:nvSpPr>
        <p:spPr>
          <a:xfrm>
            <a:off x="232270" y="840548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221F1C2-77E0-9EAD-428C-CB8EF7048867}"/>
              </a:ext>
            </a:extLst>
          </p:cNvPr>
          <p:cNvSpPr txBox="1"/>
          <p:nvPr/>
        </p:nvSpPr>
        <p:spPr>
          <a:xfrm>
            <a:off x="299978" y="2047000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7FCEE2C-F404-2297-6948-675DCA78539F}"/>
              </a:ext>
            </a:extLst>
          </p:cNvPr>
          <p:cNvSpPr txBox="1"/>
          <p:nvPr/>
        </p:nvSpPr>
        <p:spPr>
          <a:xfrm>
            <a:off x="299978" y="1438587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6E07067-0D17-8B11-17D1-453B1EAB14C5}"/>
              </a:ext>
            </a:extLst>
          </p:cNvPr>
          <p:cNvSpPr txBox="1"/>
          <p:nvPr/>
        </p:nvSpPr>
        <p:spPr>
          <a:xfrm>
            <a:off x="299978" y="1698730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3CC70A4-178A-0258-4E48-420002F77433}"/>
              </a:ext>
            </a:extLst>
          </p:cNvPr>
          <p:cNvSpPr txBox="1"/>
          <p:nvPr/>
        </p:nvSpPr>
        <p:spPr>
          <a:xfrm>
            <a:off x="299978" y="1137783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677F48E-0A50-B760-9A59-9AB69FBC28B0}"/>
              </a:ext>
            </a:extLst>
          </p:cNvPr>
          <p:cNvSpPr txBox="1"/>
          <p:nvPr/>
        </p:nvSpPr>
        <p:spPr>
          <a:xfrm rot="16200000">
            <a:off x="780320" y="828444"/>
            <a:ext cx="3209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8FAB877-92AF-B3C6-F5BC-015792805135}"/>
              </a:ext>
            </a:extLst>
          </p:cNvPr>
          <p:cNvSpPr txBox="1"/>
          <p:nvPr/>
        </p:nvSpPr>
        <p:spPr>
          <a:xfrm rot="16200000">
            <a:off x="1127757" y="758714"/>
            <a:ext cx="4603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+TMX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D269624-C08E-2875-4C3D-85A3D1F2B7AD}"/>
              </a:ext>
            </a:extLst>
          </p:cNvPr>
          <p:cNvSpPr txBox="1"/>
          <p:nvPr/>
        </p:nvSpPr>
        <p:spPr>
          <a:xfrm rot="16200000">
            <a:off x="1604298" y="801193"/>
            <a:ext cx="3754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+ICI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7BA1E512-EF03-FEF3-DB8E-9890DB224FD1}"/>
              </a:ext>
            </a:extLst>
          </p:cNvPr>
          <p:cNvSpPr txBox="1"/>
          <p:nvPr/>
        </p:nvSpPr>
        <p:spPr>
          <a:xfrm rot="16200000">
            <a:off x="2030794" y="816422"/>
            <a:ext cx="3449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-E2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AF3072C1-6552-B044-D719-B36546F55EC9}"/>
              </a:ext>
            </a:extLst>
          </p:cNvPr>
          <p:cNvSpPr txBox="1"/>
          <p:nvPr/>
        </p:nvSpPr>
        <p:spPr>
          <a:xfrm>
            <a:off x="1302555" y="465079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MCF7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Connettore 1 24">
            <a:extLst>
              <a:ext uri="{FF2B5EF4-FFF2-40B4-BE49-F238E27FC236}">
                <a16:creationId xmlns:a16="http://schemas.microsoft.com/office/drawing/2014/main" id="{A4DC8C97-AB73-3CAB-BC50-E3711BD91B41}"/>
              </a:ext>
            </a:extLst>
          </p:cNvPr>
          <p:cNvCxnSpPr/>
          <p:nvPr/>
        </p:nvCxnSpPr>
        <p:spPr>
          <a:xfrm>
            <a:off x="668685" y="635570"/>
            <a:ext cx="1710131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22294278-8656-CFB0-3787-A13E12597061}"/>
              </a:ext>
            </a:extLst>
          </p:cNvPr>
          <p:cNvSpPr txBox="1"/>
          <p:nvPr/>
        </p:nvSpPr>
        <p:spPr>
          <a:xfrm>
            <a:off x="5909637" y="1510007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FADS2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FCA5448-9C2C-A57F-721E-1C09852EDD64}"/>
              </a:ext>
            </a:extLst>
          </p:cNvPr>
          <p:cNvSpPr/>
          <p:nvPr/>
        </p:nvSpPr>
        <p:spPr>
          <a:xfrm>
            <a:off x="3900540" y="1534675"/>
            <a:ext cx="1648882" cy="183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E5F7255F-2E0E-1ABD-52C8-DEE678DC7F4E}"/>
              </a:ext>
            </a:extLst>
          </p:cNvPr>
          <p:cNvCxnSpPr>
            <a:cxnSpLocks/>
          </p:cNvCxnSpPr>
          <p:nvPr/>
        </p:nvCxnSpPr>
        <p:spPr>
          <a:xfrm flipH="1">
            <a:off x="5609839" y="1615360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55ADB5D-283B-9C83-9A24-4EC5E824DA8D}"/>
              </a:ext>
            </a:extLst>
          </p:cNvPr>
          <p:cNvSpPr txBox="1"/>
          <p:nvPr/>
        </p:nvSpPr>
        <p:spPr>
          <a:xfrm>
            <a:off x="3361626" y="807320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C675F15-A685-6B48-4CBF-C662CA52C3CF}"/>
              </a:ext>
            </a:extLst>
          </p:cNvPr>
          <p:cNvSpPr txBox="1"/>
          <p:nvPr/>
        </p:nvSpPr>
        <p:spPr>
          <a:xfrm>
            <a:off x="3429334" y="2013772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5AE4DD3-EE41-597E-1446-54D032561099}"/>
              </a:ext>
            </a:extLst>
          </p:cNvPr>
          <p:cNvSpPr txBox="1"/>
          <p:nvPr/>
        </p:nvSpPr>
        <p:spPr>
          <a:xfrm>
            <a:off x="3429334" y="140535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C6FC667-46E5-7EB8-01DB-34A82CFFA826}"/>
              </a:ext>
            </a:extLst>
          </p:cNvPr>
          <p:cNvSpPr txBox="1"/>
          <p:nvPr/>
        </p:nvSpPr>
        <p:spPr>
          <a:xfrm>
            <a:off x="3429334" y="1665502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6599363-CA6F-59AA-AF3B-8B8F50A2D7A9}"/>
              </a:ext>
            </a:extLst>
          </p:cNvPr>
          <p:cNvSpPr txBox="1"/>
          <p:nvPr/>
        </p:nvSpPr>
        <p:spPr>
          <a:xfrm>
            <a:off x="3429334" y="110455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C04FC74-FFF3-8547-DAB2-13A79ABA990E}"/>
              </a:ext>
            </a:extLst>
          </p:cNvPr>
          <p:cNvSpPr txBox="1"/>
          <p:nvPr/>
        </p:nvSpPr>
        <p:spPr>
          <a:xfrm rot="16200000">
            <a:off x="3909676" y="795216"/>
            <a:ext cx="3209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DD374F57-DB4E-B286-9B52-59DBC46A95E5}"/>
              </a:ext>
            </a:extLst>
          </p:cNvPr>
          <p:cNvSpPr txBox="1"/>
          <p:nvPr/>
        </p:nvSpPr>
        <p:spPr>
          <a:xfrm rot="16200000">
            <a:off x="4257113" y="725486"/>
            <a:ext cx="4603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+TMX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902EC98F-631C-972C-0B82-6CF4763BB822}"/>
              </a:ext>
            </a:extLst>
          </p:cNvPr>
          <p:cNvSpPr txBox="1"/>
          <p:nvPr/>
        </p:nvSpPr>
        <p:spPr>
          <a:xfrm rot="16200000">
            <a:off x="4733654" y="767965"/>
            <a:ext cx="3754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+ICI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2DF2C35C-FE4C-FCE7-0654-76D3986341EE}"/>
              </a:ext>
            </a:extLst>
          </p:cNvPr>
          <p:cNvSpPr txBox="1"/>
          <p:nvPr/>
        </p:nvSpPr>
        <p:spPr>
          <a:xfrm rot="16200000">
            <a:off x="5160150" y="783194"/>
            <a:ext cx="3449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-E2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B648000-44A7-6AB1-A103-E90995F9ED38}"/>
              </a:ext>
            </a:extLst>
          </p:cNvPr>
          <p:cNvSpPr txBox="1"/>
          <p:nvPr/>
        </p:nvSpPr>
        <p:spPr>
          <a:xfrm>
            <a:off x="4431911" y="431851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MCF7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3992542A-5D90-9D3E-C7E4-FD6EC97631C7}"/>
              </a:ext>
            </a:extLst>
          </p:cNvPr>
          <p:cNvCxnSpPr/>
          <p:nvPr/>
        </p:nvCxnSpPr>
        <p:spPr>
          <a:xfrm>
            <a:off x="3798041" y="602342"/>
            <a:ext cx="1710131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3DDDCEE-DCDA-EF02-2FC9-B8F04875CD56}"/>
              </a:ext>
            </a:extLst>
          </p:cNvPr>
          <p:cNvSpPr txBox="1"/>
          <p:nvPr/>
        </p:nvSpPr>
        <p:spPr>
          <a:xfrm>
            <a:off x="2546524" y="3455021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HSP90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53635708-5D87-0735-E14B-B52F439229B0}"/>
              </a:ext>
            </a:extLst>
          </p:cNvPr>
          <p:cNvSpPr/>
          <p:nvPr/>
        </p:nvSpPr>
        <p:spPr>
          <a:xfrm>
            <a:off x="778059" y="3479689"/>
            <a:ext cx="1386956" cy="183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Connettore 2 41">
            <a:extLst>
              <a:ext uri="{FF2B5EF4-FFF2-40B4-BE49-F238E27FC236}">
                <a16:creationId xmlns:a16="http://schemas.microsoft.com/office/drawing/2014/main" id="{EC3F15BD-CFAB-87C2-5B24-DBCFD6C10CF0}"/>
              </a:ext>
            </a:extLst>
          </p:cNvPr>
          <p:cNvCxnSpPr>
            <a:cxnSpLocks/>
          </p:cNvCxnSpPr>
          <p:nvPr/>
        </p:nvCxnSpPr>
        <p:spPr>
          <a:xfrm flipH="1">
            <a:off x="2246726" y="3560374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07681F5E-980C-5855-5A97-B6268FAD2EBC}"/>
              </a:ext>
            </a:extLst>
          </p:cNvPr>
          <p:cNvSpPr txBox="1"/>
          <p:nvPr/>
        </p:nvSpPr>
        <p:spPr>
          <a:xfrm>
            <a:off x="163520" y="2697335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CCD42F3F-A931-4622-6AA3-3B0DFE130566}"/>
              </a:ext>
            </a:extLst>
          </p:cNvPr>
          <p:cNvSpPr txBox="1"/>
          <p:nvPr/>
        </p:nvSpPr>
        <p:spPr>
          <a:xfrm>
            <a:off x="240464" y="3536003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1BDB0464-2496-40C5-8D01-2F3CFB94FCF1}"/>
              </a:ext>
            </a:extLst>
          </p:cNvPr>
          <p:cNvSpPr txBox="1"/>
          <p:nvPr/>
        </p:nvSpPr>
        <p:spPr>
          <a:xfrm>
            <a:off x="176344" y="3182455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2F88F4B2-8212-A8EB-74F3-AF025C581691}"/>
              </a:ext>
            </a:extLst>
          </p:cNvPr>
          <p:cNvSpPr txBox="1"/>
          <p:nvPr/>
        </p:nvSpPr>
        <p:spPr>
          <a:xfrm rot="16200000">
            <a:off x="787195" y="2719607"/>
            <a:ext cx="3209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EA5A46C8-1177-44CB-B317-664FD231DD67}"/>
              </a:ext>
            </a:extLst>
          </p:cNvPr>
          <p:cNvSpPr txBox="1"/>
          <p:nvPr/>
        </p:nvSpPr>
        <p:spPr>
          <a:xfrm rot="16200000">
            <a:off x="1038382" y="2649877"/>
            <a:ext cx="4603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+TMX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7227E64E-6840-22AE-B90D-7B8FFC43D91B}"/>
              </a:ext>
            </a:extLst>
          </p:cNvPr>
          <p:cNvSpPr txBox="1"/>
          <p:nvPr/>
        </p:nvSpPr>
        <p:spPr>
          <a:xfrm rot="16200000">
            <a:off x="1480548" y="2692356"/>
            <a:ext cx="3754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+ICI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BA612900-0D1E-4FAD-340C-FE5F4D1D2857}"/>
              </a:ext>
            </a:extLst>
          </p:cNvPr>
          <p:cNvSpPr txBox="1"/>
          <p:nvPr/>
        </p:nvSpPr>
        <p:spPr>
          <a:xfrm rot="16200000">
            <a:off x="1824540" y="2707585"/>
            <a:ext cx="3449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-E2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9111D40D-2DB0-9D87-AEDB-EF30962A4C8A}"/>
              </a:ext>
            </a:extLst>
          </p:cNvPr>
          <p:cNvSpPr txBox="1"/>
          <p:nvPr/>
        </p:nvSpPr>
        <p:spPr>
          <a:xfrm>
            <a:off x="1254430" y="2356242"/>
            <a:ext cx="814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MCF7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Connettore 1 52">
            <a:extLst>
              <a:ext uri="{FF2B5EF4-FFF2-40B4-BE49-F238E27FC236}">
                <a16:creationId xmlns:a16="http://schemas.microsoft.com/office/drawing/2014/main" id="{27D4980F-C49B-789F-4697-23D8BDE2913F}"/>
              </a:ext>
            </a:extLst>
          </p:cNvPr>
          <p:cNvCxnSpPr/>
          <p:nvPr/>
        </p:nvCxnSpPr>
        <p:spPr>
          <a:xfrm>
            <a:off x="620560" y="2526733"/>
            <a:ext cx="1710131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CFD8561D-A8D5-BCA6-F9D8-1830BAF44D87}"/>
              </a:ext>
            </a:extLst>
          </p:cNvPr>
          <p:cNvSpPr txBox="1"/>
          <p:nvPr/>
        </p:nvSpPr>
        <p:spPr>
          <a:xfrm>
            <a:off x="176344" y="3394783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C035FF8D-F6F1-D2DF-2622-0AE39953E218}"/>
              </a:ext>
            </a:extLst>
          </p:cNvPr>
          <p:cNvSpPr txBox="1"/>
          <p:nvPr/>
        </p:nvSpPr>
        <p:spPr>
          <a:xfrm>
            <a:off x="176344" y="2948770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</a:p>
        </p:txBody>
      </p:sp>
    </p:spTree>
    <p:extLst>
      <p:ext uri="{BB962C8B-B14F-4D97-AF65-F5344CB8AC3E}">
        <p14:creationId xmlns:p14="http://schemas.microsoft.com/office/powerpoint/2010/main" val="29824520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45</Words>
  <Application>Microsoft Macintosh PowerPoint</Application>
  <PresentationFormat>A4 (21x29,7 cm)</PresentationFormat>
  <Paragraphs>34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Angela Subbiani</dc:creator>
  <cp:lastModifiedBy>Angela Subbiani</cp:lastModifiedBy>
  <cp:revision>1</cp:revision>
  <dcterms:created xsi:type="dcterms:W3CDTF">2024-03-12T11:16:52Z</dcterms:created>
  <dcterms:modified xsi:type="dcterms:W3CDTF">2024-03-12T11:27:16Z</dcterms:modified>
</cp:coreProperties>
</file>