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72"/>
  </p:normalViewPr>
  <p:slideViewPr>
    <p:cSldViewPr snapToGrid="0">
      <p:cViewPr>
        <p:scale>
          <a:sx n="169" d="100"/>
          <a:sy n="169" d="100"/>
        </p:scale>
        <p:origin x="120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95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34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119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62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3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6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79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00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5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6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6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A37BCF-AF7C-BF44-AD11-6A793F9EA1DE}" type="datetimeFigureOut">
              <a:rPr lang="en-US" smtClean="0"/>
              <a:t>4/10/24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4FB32F-6984-E443-A0A5-1E1AB613B0C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4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elettrodomestico&#10;&#10;Descrizione generata automaticamente">
            <a:extLst>
              <a:ext uri="{FF2B5EF4-FFF2-40B4-BE49-F238E27FC236}">
                <a16:creationId xmlns:a16="http://schemas.microsoft.com/office/drawing/2014/main" id="{A41E430D-E1D0-1A60-007F-309EB35F7D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04" t="8068" r="31958" b="68277"/>
          <a:stretch/>
        </p:blipFill>
        <p:spPr>
          <a:xfrm>
            <a:off x="3435119" y="579693"/>
            <a:ext cx="1640670" cy="114024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54C2-4AD7-05C0-8B20-16E37DBCA01B}"/>
              </a:ext>
            </a:extLst>
          </p:cNvPr>
          <p:cNvSpPr txBox="1"/>
          <p:nvPr/>
        </p:nvSpPr>
        <p:spPr>
          <a:xfrm>
            <a:off x="-8948" y="-7495"/>
            <a:ext cx="1583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Blots Appendix S3C</a:t>
            </a:r>
          </a:p>
        </p:txBody>
      </p:sp>
      <p:pic>
        <p:nvPicPr>
          <p:cNvPr id="6" name="Immagine 5" descr="Immagine che contiene elettrodomestico, elettrodomestico da cucina, Elettrodomestico&#10;&#10;Descrizione generata automaticamente">
            <a:extLst>
              <a:ext uri="{FF2B5EF4-FFF2-40B4-BE49-F238E27FC236}">
                <a16:creationId xmlns:a16="http://schemas.microsoft.com/office/drawing/2014/main" id="{383EA3F2-AF17-3417-7A1E-D9F16B1757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70" t="2039" r="34949" b="77059"/>
          <a:stretch/>
        </p:blipFill>
        <p:spPr>
          <a:xfrm>
            <a:off x="449814" y="590581"/>
            <a:ext cx="1958008" cy="1039436"/>
          </a:xfrm>
          <a:prstGeom prst="rect">
            <a:avLst/>
          </a:prstGeom>
        </p:spPr>
      </p:pic>
      <p:pic>
        <p:nvPicPr>
          <p:cNvPr id="10" name="Immagine 9" descr="Immagine che contiene elettrodomestico, Rettangolo&#10;&#10;Descrizione generata automaticamente">
            <a:extLst>
              <a:ext uri="{FF2B5EF4-FFF2-40B4-BE49-F238E27FC236}">
                <a16:creationId xmlns:a16="http://schemas.microsoft.com/office/drawing/2014/main" id="{CAD78C67-9D81-D081-0EC8-E699A7B54E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910" t="2525" r="30602" b="82163"/>
          <a:stretch/>
        </p:blipFill>
        <p:spPr>
          <a:xfrm>
            <a:off x="462095" y="2210471"/>
            <a:ext cx="1867445" cy="84639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1074549-08CF-A453-EC69-064E9AB8D9E9}"/>
              </a:ext>
            </a:extLst>
          </p:cNvPr>
          <p:cNvSpPr txBox="1"/>
          <p:nvPr/>
        </p:nvSpPr>
        <p:spPr>
          <a:xfrm>
            <a:off x="2525549" y="754678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FADS1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9E6A20F-B262-8BE7-5003-0A611444B74C}"/>
              </a:ext>
            </a:extLst>
          </p:cNvPr>
          <p:cNvSpPr/>
          <p:nvPr/>
        </p:nvSpPr>
        <p:spPr>
          <a:xfrm>
            <a:off x="1114876" y="776985"/>
            <a:ext cx="1074010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73AA73AF-D9EC-7C97-5B69-6427A9B3FFAB}"/>
              </a:ext>
            </a:extLst>
          </p:cNvPr>
          <p:cNvCxnSpPr>
            <a:cxnSpLocks/>
          </p:cNvCxnSpPr>
          <p:nvPr/>
        </p:nvCxnSpPr>
        <p:spPr>
          <a:xfrm flipH="1">
            <a:off x="2225751" y="860031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2FCC370-86E8-9DF0-10DC-091BCF1CA527}"/>
              </a:ext>
            </a:extLst>
          </p:cNvPr>
          <p:cNvSpPr txBox="1"/>
          <p:nvPr/>
        </p:nvSpPr>
        <p:spPr>
          <a:xfrm>
            <a:off x="463179" y="378737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8593B96-2F84-F70A-1215-FBC61BA22A5C}"/>
              </a:ext>
            </a:extLst>
          </p:cNvPr>
          <p:cNvSpPr txBox="1"/>
          <p:nvPr/>
        </p:nvSpPr>
        <p:spPr>
          <a:xfrm>
            <a:off x="540123" y="140046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76E1352-19F5-CD9D-4E71-E9070B0F6133}"/>
              </a:ext>
            </a:extLst>
          </p:cNvPr>
          <p:cNvSpPr txBox="1"/>
          <p:nvPr/>
        </p:nvSpPr>
        <p:spPr>
          <a:xfrm>
            <a:off x="540123" y="92135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F3C9046-0164-E636-5329-23434CF8A28C}"/>
              </a:ext>
            </a:extLst>
          </p:cNvPr>
          <p:cNvSpPr txBox="1"/>
          <p:nvPr/>
        </p:nvSpPr>
        <p:spPr>
          <a:xfrm>
            <a:off x="540123" y="113531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715D223-5950-CC38-349D-4E24BEEB9493}"/>
              </a:ext>
            </a:extLst>
          </p:cNvPr>
          <p:cNvSpPr txBox="1"/>
          <p:nvPr/>
        </p:nvSpPr>
        <p:spPr>
          <a:xfrm>
            <a:off x="540123" y="62055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FA83160-02B0-4F9A-4B5C-CEFC3E822A1E}"/>
              </a:ext>
            </a:extLst>
          </p:cNvPr>
          <p:cNvSpPr txBox="1"/>
          <p:nvPr/>
        </p:nvSpPr>
        <p:spPr>
          <a:xfrm>
            <a:off x="1014006" y="360505"/>
            <a:ext cx="5277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MM453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A21AB64-E419-B1BF-82EA-0ECAC83D9724}"/>
              </a:ext>
            </a:extLst>
          </p:cNvPr>
          <p:cNvSpPr txBox="1"/>
          <p:nvPr/>
        </p:nvSpPr>
        <p:spPr>
          <a:xfrm>
            <a:off x="1395818" y="360505"/>
            <a:ext cx="4635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MCF7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4651769-C542-DB06-4305-257D9CCDE266}"/>
              </a:ext>
            </a:extLst>
          </p:cNvPr>
          <p:cNvSpPr txBox="1"/>
          <p:nvPr/>
        </p:nvSpPr>
        <p:spPr>
          <a:xfrm>
            <a:off x="1789858" y="360505"/>
            <a:ext cx="4363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C3403B39-2AE4-F74F-84D3-71533C091F3F}"/>
              </a:ext>
            </a:extLst>
          </p:cNvPr>
          <p:cNvSpPr txBox="1"/>
          <p:nvPr/>
        </p:nvSpPr>
        <p:spPr>
          <a:xfrm>
            <a:off x="5059861" y="1122231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FADS2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4896B13C-0D4A-2841-C33E-5EA4C183E21D}"/>
              </a:ext>
            </a:extLst>
          </p:cNvPr>
          <p:cNvSpPr/>
          <p:nvPr/>
        </p:nvSpPr>
        <p:spPr>
          <a:xfrm>
            <a:off x="3707917" y="1144538"/>
            <a:ext cx="1007665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E1DA4D17-8632-4BF9-916C-6FFCB59C3B6C}"/>
              </a:ext>
            </a:extLst>
          </p:cNvPr>
          <p:cNvCxnSpPr>
            <a:cxnSpLocks/>
          </p:cNvCxnSpPr>
          <p:nvPr/>
        </p:nvCxnSpPr>
        <p:spPr>
          <a:xfrm flipH="1">
            <a:off x="4760063" y="1227584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93326A2-E927-780B-B650-84C9E79E76D2}"/>
              </a:ext>
            </a:extLst>
          </p:cNvPr>
          <p:cNvSpPr txBox="1"/>
          <p:nvPr/>
        </p:nvSpPr>
        <p:spPr>
          <a:xfrm>
            <a:off x="3098846" y="383215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2064D3FA-9F1C-9421-B42E-824019413DCC}"/>
              </a:ext>
            </a:extLst>
          </p:cNvPr>
          <p:cNvSpPr txBox="1"/>
          <p:nvPr/>
        </p:nvSpPr>
        <p:spPr>
          <a:xfrm>
            <a:off x="3111670" y="572136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238AAAD4-CEB4-E160-E3AC-6B84956EDA06}"/>
              </a:ext>
            </a:extLst>
          </p:cNvPr>
          <p:cNvSpPr txBox="1"/>
          <p:nvPr/>
        </p:nvSpPr>
        <p:spPr>
          <a:xfrm>
            <a:off x="3175790" y="1019964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110D7D0-C816-867C-CB45-AA127B31A7AA}"/>
              </a:ext>
            </a:extLst>
          </p:cNvPr>
          <p:cNvSpPr txBox="1"/>
          <p:nvPr/>
        </p:nvSpPr>
        <p:spPr>
          <a:xfrm>
            <a:off x="3175790" y="1254097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21652F1-F997-EAC0-459D-CFBC5663FEA9}"/>
              </a:ext>
            </a:extLst>
          </p:cNvPr>
          <p:cNvSpPr txBox="1"/>
          <p:nvPr/>
        </p:nvSpPr>
        <p:spPr>
          <a:xfrm>
            <a:off x="3175790" y="74011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DC606A9-BE4E-373E-C5D1-B502DE9C9B87}"/>
              </a:ext>
            </a:extLst>
          </p:cNvPr>
          <p:cNvSpPr txBox="1"/>
          <p:nvPr/>
        </p:nvSpPr>
        <p:spPr>
          <a:xfrm>
            <a:off x="3647392" y="420961"/>
            <a:ext cx="5277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MM453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DEE02C21-BB9F-2963-4975-83CC9F7F0BF9}"/>
              </a:ext>
            </a:extLst>
          </p:cNvPr>
          <p:cNvSpPr txBox="1"/>
          <p:nvPr/>
        </p:nvSpPr>
        <p:spPr>
          <a:xfrm>
            <a:off x="4029204" y="420961"/>
            <a:ext cx="4635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MCF7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0EA7196-1CA5-652A-C4A5-67CFE7E1346C}"/>
              </a:ext>
            </a:extLst>
          </p:cNvPr>
          <p:cNvSpPr txBox="1"/>
          <p:nvPr/>
        </p:nvSpPr>
        <p:spPr>
          <a:xfrm>
            <a:off x="4332560" y="420961"/>
            <a:ext cx="4363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75DEAA8-5728-734F-2B5A-B67C9999CC77}"/>
              </a:ext>
            </a:extLst>
          </p:cNvPr>
          <p:cNvSpPr txBox="1"/>
          <p:nvPr/>
        </p:nvSpPr>
        <p:spPr>
          <a:xfrm>
            <a:off x="2457288" y="2425085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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22185350-8B9E-4514-924E-3A477B9CF326}"/>
              </a:ext>
            </a:extLst>
          </p:cNvPr>
          <p:cNvSpPr/>
          <p:nvPr/>
        </p:nvSpPr>
        <p:spPr>
          <a:xfrm>
            <a:off x="871798" y="2447392"/>
            <a:ext cx="1212495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C0638EC2-593C-6E5D-8233-AF432DC6DC92}"/>
              </a:ext>
            </a:extLst>
          </p:cNvPr>
          <p:cNvCxnSpPr>
            <a:cxnSpLocks/>
          </p:cNvCxnSpPr>
          <p:nvPr/>
        </p:nvCxnSpPr>
        <p:spPr>
          <a:xfrm flipH="1">
            <a:off x="2157490" y="2530438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81E8DC57-18F4-4633-328B-327A1EC2B9A6}"/>
              </a:ext>
            </a:extLst>
          </p:cNvPr>
          <p:cNvSpPr txBox="1"/>
          <p:nvPr/>
        </p:nvSpPr>
        <p:spPr>
          <a:xfrm>
            <a:off x="208935" y="2015523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98F9C83-E295-F39A-06D4-197CC12D0AB1}"/>
              </a:ext>
            </a:extLst>
          </p:cNvPr>
          <p:cNvSpPr txBox="1"/>
          <p:nvPr/>
        </p:nvSpPr>
        <p:spPr>
          <a:xfrm>
            <a:off x="285879" y="2322818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2C1BD7E-624F-EC99-1532-8B320B7F8400}"/>
              </a:ext>
            </a:extLst>
          </p:cNvPr>
          <p:cNvSpPr txBox="1"/>
          <p:nvPr/>
        </p:nvSpPr>
        <p:spPr>
          <a:xfrm>
            <a:off x="285879" y="255695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E68F6F0-6316-5C21-8C8A-C1C412086026}"/>
              </a:ext>
            </a:extLst>
          </p:cNvPr>
          <p:cNvSpPr txBox="1"/>
          <p:nvPr/>
        </p:nvSpPr>
        <p:spPr>
          <a:xfrm>
            <a:off x="285879" y="284515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0F19E896-2A14-DD4B-FA40-71C8C8F1AB1E}"/>
              </a:ext>
            </a:extLst>
          </p:cNvPr>
          <p:cNvSpPr txBox="1"/>
          <p:nvPr/>
        </p:nvSpPr>
        <p:spPr>
          <a:xfrm>
            <a:off x="811273" y="2029121"/>
            <a:ext cx="5277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MM453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4BBFA1B5-56F8-BDAB-A50F-C89E3F6E2EFB}"/>
              </a:ext>
            </a:extLst>
          </p:cNvPr>
          <p:cNvSpPr txBox="1"/>
          <p:nvPr/>
        </p:nvSpPr>
        <p:spPr>
          <a:xfrm>
            <a:off x="1210503" y="2029121"/>
            <a:ext cx="4635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MCF7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184CDA8-7281-91E5-D3D1-CB64E83D9CDC}"/>
              </a:ext>
            </a:extLst>
          </p:cNvPr>
          <p:cNvSpPr txBox="1"/>
          <p:nvPr/>
        </p:nvSpPr>
        <p:spPr>
          <a:xfrm>
            <a:off x="1587125" y="2029121"/>
            <a:ext cx="4363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1E00363-5CBE-9BBF-1E57-2ADDB150BC74}"/>
              </a:ext>
            </a:extLst>
          </p:cNvPr>
          <p:cNvSpPr txBox="1"/>
          <p:nvPr/>
        </p:nvSpPr>
        <p:spPr>
          <a:xfrm>
            <a:off x="3175790" y="155286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42479358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32</Words>
  <Application>Microsoft Macintosh PowerPoint</Application>
  <PresentationFormat>A4 (21x29,7 cm)</PresentationFormat>
  <Paragraphs>28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Angela Subbiani</dc:creator>
  <cp:lastModifiedBy>Angela Subbiani</cp:lastModifiedBy>
  <cp:revision>4</cp:revision>
  <dcterms:created xsi:type="dcterms:W3CDTF">2024-03-12T11:07:38Z</dcterms:created>
  <dcterms:modified xsi:type="dcterms:W3CDTF">2024-04-10T17:12:25Z</dcterms:modified>
</cp:coreProperties>
</file>