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8"/>
  </p:normalViewPr>
  <p:slideViewPr>
    <p:cSldViewPr snapToGrid="0">
      <p:cViewPr varScale="1">
        <p:scale>
          <a:sx n="74" d="100"/>
          <a:sy n="74" d="100"/>
        </p:scale>
        <p:origin x="324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C020F-828B-7540-B2A3-78001CB104B6}" type="datetimeFigureOut">
              <a:rPr lang="en-US" smtClean="0"/>
              <a:t>3/25/24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23368-D61D-5C41-9C95-16167DC2C61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988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C020F-828B-7540-B2A3-78001CB104B6}" type="datetimeFigureOut">
              <a:rPr lang="en-US" smtClean="0"/>
              <a:t>3/25/24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23368-D61D-5C41-9C95-16167DC2C61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091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C020F-828B-7540-B2A3-78001CB104B6}" type="datetimeFigureOut">
              <a:rPr lang="en-US" smtClean="0"/>
              <a:t>3/25/24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23368-D61D-5C41-9C95-16167DC2C61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49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C020F-828B-7540-B2A3-78001CB104B6}" type="datetimeFigureOut">
              <a:rPr lang="en-US" smtClean="0"/>
              <a:t>3/25/24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23368-D61D-5C41-9C95-16167DC2C61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074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C020F-828B-7540-B2A3-78001CB104B6}" type="datetimeFigureOut">
              <a:rPr lang="en-US" smtClean="0"/>
              <a:t>3/25/24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23368-D61D-5C41-9C95-16167DC2C61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39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C020F-828B-7540-B2A3-78001CB104B6}" type="datetimeFigureOut">
              <a:rPr lang="en-US" smtClean="0"/>
              <a:t>3/25/24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23368-D61D-5C41-9C95-16167DC2C61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393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C020F-828B-7540-B2A3-78001CB104B6}" type="datetimeFigureOut">
              <a:rPr lang="en-US" smtClean="0"/>
              <a:t>3/25/24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23368-D61D-5C41-9C95-16167DC2C61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058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C020F-828B-7540-B2A3-78001CB104B6}" type="datetimeFigureOut">
              <a:rPr lang="en-US" smtClean="0"/>
              <a:t>3/25/24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23368-D61D-5C41-9C95-16167DC2C61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237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C020F-828B-7540-B2A3-78001CB104B6}" type="datetimeFigureOut">
              <a:rPr lang="en-US" smtClean="0"/>
              <a:t>3/25/24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23368-D61D-5C41-9C95-16167DC2C61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367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2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C020F-828B-7540-B2A3-78001CB104B6}" type="datetimeFigureOut">
              <a:rPr lang="en-US" smtClean="0"/>
              <a:t>3/25/24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23368-D61D-5C41-9C95-16167DC2C61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285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2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C020F-828B-7540-B2A3-78001CB104B6}" type="datetimeFigureOut">
              <a:rPr lang="en-US" smtClean="0"/>
              <a:t>3/25/24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23368-D61D-5C41-9C95-16167DC2C61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888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7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5C020F-828B-7540-B2A3-78001CB104B6}" type="datetimeFigureOut">
              <a:rPr lang="en-US" smtClean="0"/>
              <a:t>3/25/24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923368-D61D-5C41-9C95-16167DC2C61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519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63417A84-3B28-2344-DCED-004499A54B35}"/>
              </a:ext>
            </a:extLst>
          </p:cNvPr>
          <p:cNvSpPr txBox="1"/>
          <p:nvPr/>
        </p:nvSpPr>
        <p:spPr>
          <a:xfrm>
            <a:off x="-8948" y="-7495"/>
            <a:ext cx="12362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Blots Fig. </a:t>
            </a: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EV5J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magine 5" descr="Immagine che contiene Rettangolo, Arte bambini, arte&#10;&#10;Descrizione generata automaticamente">
            <a:extLst>
              <a:ext uri="{FF2B5EF4-FFF2-40B4-BE49-F238E27FC236}">
                <a16:creationId xmlns:a16="http://schemas.microsoft.com/office/drawing/2014/main" id="{617F0EE7-9B65-9868-1772-6F4A879A66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390" r="17692" b="34326"/>
          <a:stretch/>
        </p:blipFill>
        <p:spPr>
          <a:xfrm>
            <a:off x="462579" y="1176320"/>
            <a:ext cx="1721224" cy="2685676"/>
          </a:xfrm>
          <a:prstGeom prst="rect">
            <a:avLst/>
          </a:prstGeom>
        </p:spPr>
      </p:pic>
      <p:pic>
        <p:nvPicPr>
          <p:cNvPr id="8" name="Immagine 7" descr="Immagine che contiene Rettangolo, elettrodomestico, design&#10;&#10;Descrizione generata automaticamente">
            <a:extLst>
              <a:ext uri="{FF2B5EF4-FFF2-40B4-BE49-F238E27FC236}">
                <a16:creationId xmlns:a16="http://schemas.microsoft.com/office/drawing/2014/main" id="{1EDBD317-28E7-D728-B8D2-532C2C7F09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045" r="10452" b="72207"/>
          <a:stretch/>
        </p:blipFill>
        <p:spPr>
          <a:xfrm>
            <a:off x="462579" y="4953000"/>
            <a:ext cx="2065468" cy="1136575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4E459A3E-AEC6-2BFB-534E-D6D979281E47}"/>
              </a:ext>
            </a:extLst>
          </p:cNvPr>
          <p:cNvSpPr txBox="1"/>
          <p:nvPr/>
        </p:nvSpPr>
        <p:spPr>
          <a:xfrm>
            <a:off x="2298517" y="2257617"/>
            <a:ext cx="7309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sym typeface="Symbol" pitchFamily="2" charset="2"/>
              </a:rPr>
              <a:t>FADS1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20283BF7-52D8-4FFF-1332-7B86943E6C70}"/>
              </a:ext>
            </a:extLst>
          </p:cNvPr>
          <p:cNvSpPr/>
          <p:nvPr/>
        </p:nvSpPr>
        <p:spPr>
          <a:xfrm>
            <a:off x="1123804" y="2272944"/>
            <a:ext cx="858559" cy="1948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2ADDF309-F9C7-0D79-6336-BDDD0439B2BB}"/>
              </a:ext>
            </a:extLst>
          </p:cNvPr>
          <p:cNvSpPr txBox="1"/>
          <p:nvPr/>
        </p:nvSpPr>
        <p:spPr>
          <a:xfrm>
            <a:off x="532979" y="1434456"/>
            <a:ext cx="38985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69018F5C-C1E7-FC88-41A0-D01D9CDF15B1}"/>
              </a:ext>
            </a:extLst>
          </p:cNvPr>
          <p:cNvSpPr txBox="1"/>
          <p:nvPr/>
        </p:nvSpPr>
        <p:spPr>
          <a:xfrm>
            <a:off x="609923" y="2698765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5955AC88-0FAC-17F8-0A71-4918F34A49E7}"/>
              </a:ext>
            </a:extLst>
          </p:cNvPr>
          <p:cNvSpPr txBox="1"/>
          <p:nvPr/>
        </p:nvSpPr>
        <p:spPr>
          <a:xfrm>
            <a:off x="609923" y="2317380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A2C4F5DF-43E0-4D94-EAB7-CF8C4A282D93}"/>
              </a:ext>
            </a:extLst>
          </p:cNvPr>
          <p:cNvSpPr txBox="1"/>
          <p:nvPr/>
        </p:nvSpPr>
        <p:spPr>
          <a:xfrm>
            <a:off x="609923" y="2489460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44DCD354-B71C-8D8D-41ED-595E69D30DB2}"/>
              </a:ext>
            </a:extLst>
          </p:cNvPr>
          <p:cNvSpPr txBox="1"/>
          <p:nvPr/>
        </p:nvSpPr>
        <p:spPr>
          <a:xfrm>
            <a:off x="609923" y="2100338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E3811AC8-65D2-4024-0393-FBE3A8A9DCB4}"/>
              </a:ext>
            </a:extLst>
          </p:cNvPr>
          <p:cNvSpPr txBox="1"/>
          <p:nvPr/>
        </p:nvSpPr>
        <p:spPr>
          <a:xfrm rot="16200000">
            <a:off x="945546" y="852510"/>
            <a:ext cx="56137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shCTRL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7C2D04AC-07A7-A64B-DA2E-08E936DC8B09}"/>
              </a:ext>
            </a:extLst>
          </p:cNvPr>
          <p:cNvSpPr txBox="1"/>
          <p:nvPr/>
        </p:nvSpPr>
        <p:spPr>
          <a:xfrm rot="16200000">
            <a:off x="1141542" y="777169"/>
            <a:ext cx="7120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shFADS1/2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D9A15866-C505-4D74-5F61-065E41244234}"/>
              </a:ext>
            </a:extLst>
          </p:cNvPr>
          <p:cNvSpPr txBox="1"/>
          <p:nvPr/>
        </p:nvSpPr>
        <p:spPr>
          <a:xfrm rot="16200000">
            <a:off x="1310650" y="644119"/>
            <a:ext cx="97815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shFADS1/2 + OE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Connettore 2 20">
            <a:extLst>
              <a:ext uri="{FF2B5EF4-FFF2-40B4-BE49-F238E27FC236}">
                <a16:creationId xmlns:a16="http://schemas.microsoft.com/office/drawing/2014/main" id="{9FFD0D59-5335-A601-42C8-38FCFC908F8E}"/>
              </a:ext>
            </a:extLst>
          </p:cNvPr>
          <p:cNvCxnSpPr>
            <a:cxnSpLocks/>
          </p:cNvCxnSpPr>
          <p:nvPr/>
        </p:nvCxnSpPr>
        <p:spPr>
          <a:xfrm flipH="1">
            <a:off x="2010051" y="2374725"/>
            <a:ext cx="34750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AF5CCADB-7BAC-32D9-976B-96424C5C2EE6}"/>
              </a:ext>
            </a:extLst>
          </p:cNvPr>
          <p:cNvSpPr txBox="1"/>
          <p:nvPr/>
        </p:nvSpPr>
        <p:spPr>
          <a:xfrm>
            <a:off x="545803" y="1834369"/>
            <a:ext cx="3770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99A39EA9-D371-C18E-752E-D1B892A7EB90}"/>
              </a:ext>
            </a:extLst>
          </p:cNvPr>
          <p:cNvSpPr txBox="1"/>
          <p:nvPr/>
        </p:nvSpPr>
        <p:spPr>
          <a:xfrm>
            <a:off x="545803" y="1984922"/>
            <a:ext cx="3770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172DD316-75C7-C057-4CB2-5C5B693F659B}"/>
              </a:ext>
            </a:extLst>
          </p:cNvPr>
          <p:cNvSpPr txBox="1"/>
          <p:nvPr/>
        </p:nvSpPr>
        <p:spPr>
          <a:xfrm>
            <a:off x="545803" y="1652464"/>
            <a:ext cx="3770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399D27D5-AD27-825E-65E3-95D756D9DCC8}"/>
              </a:ext>
            </a:extLst>
          </p:cNvPr>
          <p:cNvSpPr txBox="1"/>
          <p:nvPr/>
        </p:nvSpPr>
        <p:spPr>
          <a:xfrm>
            <a:off x="609923" y="2831605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9096FBD6-3B89-1A9B-4B63-51A6A69CEF25}"/>
              </a:ext>
            </a:extLst>
          </p:cNvPr>
          <p:cNvSpPr txBox="1"/>
          <p:nvPr/>
        </p:nvSpPr>
        <p:spPr>
          <a:xfrm>
            <a:off x="609923" y="3003565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40C0B14D-04B8-1F9C-CBD5-B756E9B01BB8}"/>
              </a:ext>
            </a:extLst>
          </p:cNvPr>
          <p:cNvSpPr txBox="1"/>
          <p:nvPr/>
        </p:nvSpPr>
        <p:spPr>
          <a:xfrm>
            <a:off x="609923" y="3155965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92A3F98D-A64E-F45F-05DF-421FC1A32899}"/>
              </a:ext>
            </a:extLst>
          </p:cNvPr>
          <p:cNvSpPr txBox="1"/>
          <p:nvPr/>
        </p:nvSpPr>
        <p:spPr>
          <a:xfrm>
            <a:off x="142604" y="4755471"/>
            <a:ext cx="38985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88E186E2-55C3-3B40-DC00-9B9144362FD7}"/>
              </a:ext>
            </a:extLst>
          </p:cNvPr>
          <p:cNvSpPr txBox="1"/>
          <p:nvPr/>
        </p:nvSpPr>
        <p:spPr>
          <a:xfrm>
            <a:off x="219548" y="5887751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391E9751-9C17-D39F-E9BA-637AEA2A8718}"/>
              </a:ext>
            </a:extLst>
          </p:cNvPr>
          <p:cNvSpPr txBox="1"/>
          <p:nvPr/>
        </p:nvSpPr>
        <p:spPr>
          <a:xfrm>
            <a:off x="219548" y="5506366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2F439AB6-AA67-1F3F-E176-F1FEE7234D50}"/>
              </a:ext>
            </a:extLst>
          </p:cNvPr>
          <p:cNvSpPr txBox="1"/>
          <p:nvPr/>
        </p:nvSpPr>
        <p:spPr>
          <a:xfrm>
            <a:off x="219548" y="5678446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FEE0242F-9D80-DAE6-4B42-68BDEE6FD050}"/>
              </a:ext>
            </a:extLst>
          </p:cNvPr>
          <p:cNvSpPr txBox="1"/>
          <p:nvPr/>
        </p:nvSpPr>
        <p:spPr>
          <a:xfrm>
            <a:off x="219548" y="5289324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2519C4F3-4AC1-E3A4-AED1-0977C1493BE5}"/>
              </a:ext>
            </a:extLst>
          </p:cNvPr>
          <p:cNvSpPr txBox="1"/>
          <p:nvPr/>
        </p:nvSpPr>
        <p:spPr>
          <a:xfrm>
            <a:off x="155428" y="4989125"/>
            <a:ext cx="3770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918D6BD6-677E-9624-EE5C-73BF97AF0BA0}"/>
              </a:ext>
            </a:extLst>
          </p:cNvPr>
          <p:cNvSpPr txBox="1"/>
          <p:nvPr/>
        </p:nvSpPr>
        <p:spPr>
          <a:xfrm>
            <a:off x="155428" y="5173908"/>
            <a:ext cx="3770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38A1EC27-344C-18C0-23D9-07CA6CD3E0D4}"/>
              </a:ext>
            </a:extLst>
          </p:cNvPr>
          <p:cNvSpPr txBox="1"/>
          <p:nvPr/>
        </p:nvSpPr>
        <p:spPr>
          <a:xfrm rot="16200000">
            <a:off x="393282" y="4597895"/>
            <a:ext cx="56137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shCTRL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94E47FB1-E624-5809-2EDB-37F366749AEE}"/>
              </a:ext>
            </a:extLst>
          </p:cNvPr>
          <p:cNvSpPr txBox="1"/>
          <p:nvPr/>
        </p:nvSpPr>
        <p:spPr>
          <a:xfrm rot="16200000">
            <a:off x="525670" y="4522554"/>
            <a:ext cx="7120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shFADS1/2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26BFCDC2-096F-7B58-F22D-300075AD8893}"/>
              </a:ext>
            </a:extLst>
          </p:cNvPr>
          <p:cNvSpPr txBox="1"/>
          <p:nvPr/>
        </p:nvSpPr>
        <p:spPr>
          <a:xfrm rot="16200000">
            <a:off x="607312" y="4389504"/>
            <a:ext cx="97815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shFADS1/2 + OE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FD2DB1FE-647D-6B1C-EF9F-CED2177C7E5B}"/>
              </a:ext>
            </a:extLst>
          </p:cNvPr>
          <p:cNvSpPr txBox="1"/>
          <p:nvPr/>
        </p:nvSpPr>
        <p:spPr>
          <a:xfrm>
            <a:off x="1672531" y="5545107"/>
            <a:ext cx="6117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sym typeface="Symbol" pitchFamily="2" charset="2"/>
              </a:rPr>
              <a:t>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-ACTIN</a:t>
            </a:r>
          </a:p>
        </p:txBody>
      </p:sp>
      <p:sp>
        <p:nvSpPr>
          <p:cNvPr id="42" name="Rettangolo 41">
            <a:extLst>
              <a:ext uri="{FF2B5EF4-FFF2-40B4-BE49-F238E27FC236}">
                <a16:creationId xmlns:a16="http://schemas.microsoft.com/office/drawing/2014/main" id="{1975CAF0-56E4-4B2C-D87B-18233ACE4899}"/>
              </a:ext>
            </a:extLst>
          </p:cNvPr>
          <p:cNvSpPr/>
          <p:nvPr/>
        </p:nvSpPr>
        <p:spPr>
          <a:xfrm>
            <a:off x="566246" y="5567414"/>
            <a:ext cx="698011" cy="1948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Connettore 2 42">
            <a:extLst>
              <a:ext uri="{FF2B5EF4-FFF2-40B4-BE49-F238E27FC236}">
                <a16:creationId xmlns:a16="http://schemas.microsoft.com/office/drawing/2014/main" id="{9F9EF64D-DB4F-F384-D181-6F90C0AD716F}"/>
              </a:ext>
            </a:extLst>
          </p:cNvPr>
          <p:cNvCxnSpPr>
            <a:cxnSpLocks/>
          </p:cNvCxnSpPr>
          <p:nvPr/>
        </p:nvCxnSpPr>
        <p:spPr>
          <a:xfrm flipH="1">
            <a:off x="1314702" y="5650460"/>
            <a:ext cx="26108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schermata, lavagna, Rettangolo&#10;&#10;Descrizione generata automaticamente">
            <a:extLst>
              <a:ext uri="{FF2B5EF4-FFF2-40B4-BE49-F238E27FC236}">
                <a16:creationId xmlns:a16="http://schemas.microsoft.com/office/drawing/2014/main" id="{08081C81-C7DA-14DC-6198-D3546959FF7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260" r="19300" b="60727"/>
          <a:stretch/>
        </p:blipFill>
        <p:spPr>
          <a:xfrm>
            <a:off x="3344562" y="2215754"/>
            <a:ext cx="1647568" cy="1606036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F05C7F5B-F284-51A7-020C-6639F9E62E03}"/>
              </a:ext>
            </a:extLst>
          </p:cNvPr>
          <p:cNvSpPr txBox="1"/>
          <p:nvPr/>
        </p:nvSpPr>
        <p:spPr>
          <a:xfrm>
            <a:off x="4812097" y="2788121"/>
            <a:ext cx="7309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sym typeface="Symbol" pitchFamily="2" charset="2"/>
              </a:rPr>
              <a:t>FADS2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AE54C23B-C549-1B63-18CF-90BABC875583}"/>
              </a:ext>
            </a:extLst>
          </p:cNvPr>
          <p:cNvSpPr/>
          <p:nvPr/>
        </p:nvSpPr>
        <p:spPr>
          <a:xfrm>
            <a:off x="3494193" y="2798407"/>
            <a:ext cx="977970" cy="1948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DDE6961B-B7AA-6467-8DDB-BAEF9CE51D7D}"/>
              </a:ext>
            </a:extLst>
          </p:cNvPr>
          <p:cNvSpPr txBox="1"/>
          <p:nvPr/>
        </p:nvSpPr>
        <p:spPr>
          <a:xfrm>
            <a:off x="2908661" y="1964960"/>
            <a:ext cx="38985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0738C87B-8683-F104-F9F4-72326865217A}"/>
              </a:ext>
            </a:extLst>
          </p:cNvPr>
          <p:cNvSpPr txBox="1"/>
          <p:nvPr/>
        </p:nvSpPr>
        <p:spPr>
          <a:xfrm>
            <a:off x="3111499" y="3129879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</p:txBody>
      </p: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2A7902CC-A0C8-3E0A-33B7-18BA31AF5BBF}"/>
              </a:ext>
            </a:extLst>
          </p:cNvPr>
          <p:cNvSpPr txBox="1"/>
          <p:nvPr/>
        </p:nvSpPr>
        <p:spPr>
          <a:xfrm>
            <a:off x="3111499" y="2728616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487F75DF-5C5E-F0E5-51E7-5D0E2585374C}"/>
              </a:ext>
            </a:extLst>
          </p:cNvPr>
          <p:cNvSpPr txBox="1"/>
          <p:nvPr/>
        </p:nvSpPr>
        <p:spPr>
          <a:xfrm>
            <a:off x="3111499" y="2900696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67D9F47B-F8A4-A268-B70B-BC8CD5C6F594}"/>
              </a:ext>
            </a:extLst>
          </p:cNvPr>
          <p:cNvSpPr txBox="1"/>
          <p:nvPr/>
        </p:nvSpPr>
        <p:spPr>
          <a:xfrm>
            <a:off x="3111499" y="2465192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</a:p>
        </p:txBody>
      </p:sp>
      <p:sp>
        <p:nvSpPr>
          <p:cNvPr id="45" name="CasellaDiTesto 44">
            <a:extLst>
              <a:ext uri="{FF2B5EF4-FFF2-40B4-BE49-F238E27FC236}">
                <a16:creationId xmlns:a16="http://schemas.microsoft.com/office/drawing/2014/main" id="{1FB636EB-9DB2-C9A8-8F3D-05FA341EDD42}"/>
              </a:ext>
            </a:extLst>
          </p:cNvPr>
          <p:cNvSpPr txBox="1"/>
          <p:nvPr/>
        </p:nvSpPr>
        <p:spPr>
          <a:xfrm rot="16200000">
            <a:off x="3394114" y="1879965"/>
            <a:ext cx="56137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shCTRL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CasellaDiTesto 45">
            <a:extLst>
              <a:ext uri="{FF2B5EF4-FFF2-40B4-BE49-F238E27FC236}">
                <a16:creationId xmlns:a16="http://schemas.microsoft.com/office/drawing/2014/main" id="{3568F04D-243A-B42F-C2C1-00BE20B972C5}"/>
              </a:ext>
            </a:extLst>
          </p:cNvPr>
          <p:cNvSpPr txBox="1"/>
          <p:nvPr/>
        </p:nvSpPr>
        <p:spPr>
          <a:xfrm rot="16200000">
            <a:off x="3629866" y="1804624"/>
            <a:ext cx="7120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shFADS1/2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F7A3639B-0FE1-017F-E1C7-29EA004B76C3}"/>
              </a:ext>
            </a:extLst>
          </p:cNvPr>
          <p:cNvSpPr txBox="1"/>
          <p:nvPr/>
        </p:nvSpPr>
        <p:spPr>
          <a:xfrm rot="16200000">
            <a:off x="3832104" y="1671574"/>
            <a:ext cx="97815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shFADS1/2 + OE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8" name="Connettore 2 47">
            <a:extLst>
              <a:ext uri="{FF2B5EF4-FFF2-40B4-BE49-F238E27FC236}">
                <a16:creationId xmlns:a16="http://schemas.microsoft.com/office/drawing/2014/main" id="{9DC19926-1EFD-5944-97E0-B09D53A498CC}"/>
              </a:ext>
            </a:extLst>
          </p:cNvPr>
          <p:cNvCxnSpPr>
            <a:cxnSpLocks/>
          </p:cNvCxnSpPr>
          <p:nvPr/>
        </p:nvCxnSpPr>
        <p:spPr>
          <a:xfrm flipH="1">
            <a:off x="4523631" y="2905229"/>
            <a:ext cx="34750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DE7E839C-FD46-B64B-107C-37BE2A98D96F}"/>
              </a:ext>
            </a:extLst>
          </p:cNvPr>
          <p:cNvSpPr txBox="1"/>
          <p:nvPr/>
        </p:nvSpPr>
        <p:spPr>
          <a:xfrm>
            <a:off x="3047379" y="2172719"/>
            <a:ext cx="3770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</a:p>
        </p:txBody>
      </p: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18B09BB7-A7CA-62BC-94AB-96A73C82C459}"/>
              </a:ext>
            </a:extLst>
          </p:cNvPr>
          <p:cNvSpPr txBox="1"/>
          <p:nvPr/>
        </p:nvSpPr>
        <p:spPr>
          <a:xfrm>
            <a:off x="3047379" y="2356402"/>
            <a:ext cx="3770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CBC6B731-FFF8-F305-5429-1C6B68AB6849}"/>
              </a:ext>
            </a:extLst>
          </p:cNvPr>
          <p:cNvSpPr txBox="1"/>
          <p:nvPr/>
        </p:nvSpPr>
        <p:spPr>
          <a:xfrm>
            <a:off x="3111499" y="3309101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53" name="CasellaDiTesto 52">
            <a:extLst>
              <a:ext uri="{FF2B5EF4-FFF2-40B4-BE49-F238E27FC236}">
                <a16:creationId xmlns:a16="http://schemas.microsoft.com/office/drawing/2014/main" id="{81DAC6C7-8878-F4D2-AAEA-714AFD4DD063}"/>
              </a:ext>
            </a:extLst>
          </p:cNvPr>
          <p:cNvSpPr txBox="1"/>
          <p:nvPr/>
        </p:nvSpPr>
        <p:spPr>
          <a:xfrm>
            <a:off x="3111499" y="3481061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54" name="CasellaDiTesto 53">
            <a:extLst>
              <a:ext uri="{FF2B5EF4-FFF2-40B4-BE49-F238E27FC236}">
                <a16:creationId xmlns:a16="http://schemas.microsoft.com/office/drawing/2014/main" id="{B2BFB62A-7446-2209-CB4F-DEAB6B758199}"/>
              </a:ext>
            </a:extLst>
          </p:cNvPr>
          <p:cNvSpPr txBox="1"/>
          <p:nvPr/>
        </p:nvSpPr>
        <p:spPr>
          <a:xfrm>
            <a:off x="3111499" y="3673217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7597111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17268</TotalTime>
  <Words>52</Words>
  <Application>Microsoft Macintosh PowerPoint</Application>
  <PresentationFormat>A4 (21x29,7 cm)</PresentationFormat>
  <Paragraphs>41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Angela Subbiani</dc:creator>
  <cp:lastModifiedBy>Angela Subbiani</cp:lastModifiedBy>
  <cp:revision>3</cp:revision>
  <dcterms:created xsi:type="dcterms:W3CDTF">2024-03-13T09:31:07Z</dcterms:created>
  <dcterms:modified xsi:type="dcterms:W3CDTF">2024-03-25T09:42:51Z</dcterms:modified>
</cp:coreProperties>
</file>