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884"/>
  </p:normalViewPr>
  <p:slideViewPr>
    <p:cSldViewPr snapToGrid="0">
      <p:cViewPr varScale="1">
        <p:scale>
          <a:sx n="78" d="100"/>
          <a:sy n="78" d="100"/>
        </p:scale>
        <p:origin x="31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0C2C9-DC95-E046-8DDA-BF78D777C8A4}" type="datetimeFigureOut">
              <a:rPr lang="en-US" smtClean="0"/>
              <a:t>3/25/24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5B03D-F408-2343-8A89-B2F9BBEF1DE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033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0C2C9-DC95-E046-8DDA-BF78D777C8A4}" type="datetimeFigureOut">
              <a:rPr lang="en-US" smtClean="0"/>
              <a:t>3/25/24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5B03D-F408-2343-8A89-B2F9BBEF1DE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449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0C2C9-DC95-E046-8DDA-BF78D777C8A4}" type="datetimeFigureOut">
              <a:rPr lang="en-US" smtClean="0"/>
              <a:t>3/25/24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5B03D-F408-2343-8A89-B2F9BBEF1DE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202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0C2C9-DC95-E046-8DDA-BF78D777C8A4}" type="datetimeFigureOut">
              <a:rPr lang="en-US" smtClean="0"/>
              <a:t>3/25/24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5B03D-F408-2343-8A89-B2F9BBEF1DE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83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0C2C9-DC95-E046-8DDA-BF78D777C8A4}" type="datetimeFigureOut">
              <a:rPr lang="en-US" smtClean="0"/>
              <a:t>3/25/24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5B03D-F408-2343-8A89-B2F9BBEF1DE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789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0C2C9-DC95-E046-8DDA-BF78D777C8A4}" type="datetimeFigureOut">
              <a:rPr lang="en-US" smtClean="0"/>
              <a:t>3/25/24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5B03D-F408-2343-8A89-B2F9BBEF1DE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765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0C2C9-DC95-E046-8DDA-BF78D777C8A4}" type="datetimeFigureOut">
              <a:rPr lang="en-US" smtClean="0"/>
              <a:t>3/25/24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5B03D-F408-2343-8A89-B2F9BBEF1DE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196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0C2C9-DC95-E046-8DDA-BF78D777C8A4}" type="datetimeFigureOut">
              <a:rPr lang="en-US" smtClean="0"/>
              <a:t>3/25/24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5B03D-F408-2343-8A89-B2F9BBEF1DE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46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0C2C9-DC95-E046-8DDA-BF78D777C8A4}" type="datetimeFigureOut">
              <a:rPr lang="en-US" smtClean="0"/>
              <a:t>3/25/24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5B03D-F408-2343-8A89-B2F9BBEF1DE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389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2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0C2C9-DC95-E046-8DDA-BF78D777C8A4}" type="datetimeFigureOut">
              <a:rPr lang="en-US" smtClean="0"/>
              <a:t>3/25/24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5B03D-F408-2343-8A89-B2F9BBEF1DE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725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2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0C2C9-DC95-E046-8DDA-BF78D777C8A4}" type="datetimeFigureOut">
              <a:rPr lang="en-US" smtClean="0"/>
              <a:t>3/25/24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5B03D-F408-2343-8A89-B2F9BBEF1DE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947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310C2C9-DC95-E046-8DDA-BF78D777C8A4}" type="datetimeFigureOut">
              <a:rPr lang="en-US" smtClean="0"/>
              <a:t>3/25/24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D5B03D-F408-2343-8A89-B2F9BBEF1DE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101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31059E6A-5035-AC18-D705-DBBF123A4032}"/>
              </a:ext>
            </a:extLst>
          </p:cNvPr>
          <p:cNvSpPr txBox="1"/>
          <p:nvPr/>
        </p:nvSpPr>
        <p:spPr>
          <a:xfrm>
            <a:off x="-8948" y="-7495"/>
            <a:ext cx="12442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Blots Fig. EV5L</a:t>
            </a:r>
          </a:p>
        </p:txBody>
      </p:sp>
      <p:pic>
        <p:nvPicPr>
          <p:cNvPr id="6" name="Immagine 5" descr="Immagine che contiene Arte bambini, testo, schermata, lavagna&#10;&#10;Descrizione generata automaticamente">
            <a:extLst>
              <a:ext uri="{FF2B5EF4-FFF2-40B4-BE49-F238E27FC236}">
                <a16:creationId xmlns:a16="http://schemas.microsoft.com/office/drawing/2014/main" id="{3203AAD1-4A6F-6AF9-BD5D-E133929E5A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165" r="34066" b="77285"/>
          <a:stretch/>
        </p:blipFill>
        <p:spPr>
          <a:xfrm>
            <a:off x="3705554" y="1385619"/>
            <a:ext cx="1437766" cy="1460587"/>
          </a:xfrm>
          <a:prstGeom prst="rect">
            <a:avLst/>
          </a:prstGeom>
        </p:spPr>
      </p:pic>
      <p:pic>
        <p:nvPicPr>
          <p:cNvPr id="8" name="Immagine 7" descr="Immagine che contiene Rettangolo, arte, strada&#10;&#10;Descrizione generata automaticamente con attendibilità media">
            <a:extLst>
              <a:ext uri="{FF2B5EF4-FFF2-40B4-BE49-F238E27FC236}">
                <a16:creationId xmlns:a16="http://schemas.microsoft.com/office/drawing/2014/main" id="{4CF215E4-D43D-6F09-8697-34996C3B46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659" r="29121" b="70497"/>
          <a:stretch/>
        </p:blipFill>
        <p:spPr>
          <a:xfrm>
            <a:off x="595635" y="1197812"/>
            <a:ext cx="1271876" cy="1708681"/>
          </a:xfrm>
          <a:prstGeom prst="rect">
            <a:avLst/>
          </a:prstGeom>
        </p:spPr>
      </p:pic>
      <p:pic>
        <p:nvPicPr>
          <p:cNvPr id="10" name="Immagine 9" descr="Immagine che contiene Rettangolo, schermata, elettrodomestico, presa&#10;&#10;Descrizione generata automaticamente">
            <a:extLst>
              <a:ext uri="{FF2B5EF4-FFF2-40B4-BE49-F238E27FC236}">
                <a16:creationId xmlns:a16="http://schemas.microsoft.com/office/drawing/2014/main" id="{44E8B3ED-AB13-3EFB-D823-AEE0862376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121" t="3150" r="32418" b="70497"/>
          <a:stretch/>
        </p:blipFill>
        <p:spPr>
          <a:xfrm>
            <a:off x="430211" y="4181027"/>
            <a:ext cx="1602724" cy="1511140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33723EA-EF12-D84A-8FF7-67B5FE44F9D5}"/>
              </a:ext>
            </a:extLst>
          </p:cNvPr>
          <p:cNvSpPr txBox="1"/>
          <p:nvPr/>
        </p:nvSpPr>
        <p:spPr>
          <a:xfrm>
            <a:off x="5301730" y="2235566"/>
            <a:ext cx="7309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sym typeface="Symbol" pitchFamily="2" charset="2"/>
              </a:rPr>
              <a:t>FADS2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53BDCF7-AFFB-C987-8B83-AA86C4473446}"/>
              </a:ext>
            </a:extLst>
          </p:cNvPr>
          <p:cNvSpPr/>
          <p:nvPr/>
        </p:nvSpPr>
        <p:spPr>
          <a:xfrm>
            <a:off x="3995157" y="2239341"/>
            <a:ext cx="909042" cy="1948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7EBB4F6-7E13-D0B7-7300-BDD18229D833}"/>
              </a:ext>
            </a:extLst>
          </p:cNvPr>
          <p:cNvSpPr txBox="1"/>
          <p:nvPr/>
        </p:nvSpPr>
        <p:spPr>
          <a:xfrm>
            <a:off x="3404332" y="1186058"/>
            <a:ext cx="38985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771C33F-FAF7-C89C-493C-F7EF031F3103}"/>
              </a:ext>
            </a:extLst>
          </p:cNvPr>
          <p:cNvSpPr txBox="1"/>
          <p:nvPr/>
        </p:nvSpPr>
        <p:spPr>
          <a:xfrm>
            <a:off x="3481276" y="2197859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964825B6-156A-C403-2CDC-5248078E48B9}"/>
              </a:ext>
            </a:extLst>
          </p:cNvPr>
          <p:cNvSpPr txBox="1"/>
          <p:nvPr/>
        </p:nvSpPr>
        <p:spPr>
          <a:xfrm>
            <a:off x="3481276" y="2480405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99078AFB-B98B-0CA9-C70C-AC92EF3313A2}"/>
              </a:ext>
            </a:extLst>
          </p:cNvPr>
          <p:cNvSpPr txBox="1"/>
          <p:nvPr/>
        </p:nvSpPr>
        <p:spPr>
          <a:xfrm>
            <a:off x="3481276" y="2079009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488B5AC-1723-32B5-E9BF-3B25392D099E}"/>
              </a:ext>
            </a:extLst>
          </p:cNvPr>
          <p:cNvSpPr txBox="1"/>
          <p:nvPr/>
        </p:nvSpPr>
        <p:spPr>
          <a:xfrm rot="16200000">
            <a:off x="3871401" y="1098189"/>
            <a:ext cx="4523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26CA0A56-F2D5-0C89-0438-D9B8670AE446}"/>
              </a:ext>
            </a:extLst>
          </p:cNvPr>
          <p:cNvSpPr txBox="1"/>
          <p:nvPr/>
        </p:nvSpPr>
        <p:spPr>
          <a:xfrm rot="16200000">
            <a:off x="4237628" y="876174"/>
            <a:ext cx="8963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FASD1/2 OE_2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Connettore 2 20">
            <a:extLst>
              <a:ext uri="{FF2B5EF4-FFF2-40B4-BE49-F238E27FC236}">
                <a16:creationId xmlns:a16="http://schemas.microsoft.com/office/drawing/2014/main" id="{45420DFF-52AD-9FAC-EC61-5ED475F4F1BB}"/>
              </a:ext>
            </a:extLst>
          </p:cNvPr>
          <p:cNvCxnSpPr>
            <a:cxnSpLocks/>
          </p:cNvCxnSpPr>
          <p:nvPr/>
        </p:nvCxnSpPr>
        <p:spPr>
          <a:xfrm flipH="1">
            <a:off x="5016418" y="2353396"/>
            <a:ext cx="3475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71662970-E1D0-0B19-D802-34F344F08338}"/>
              </a:ext>
            </a:extLst>
          </p:cNvPr>
          <p:cNvSpPr txBox="1"/>
          <p:nvPr/>
        </p:nvSpPr>
        <p:spPr>
          <a:xfrm>
            <a:off x="3417156" y="1813040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8EC78EFD-C871-4453-E2BA-36FC4F93193D}"/>
              </a:ext>
            </a:extLst>
          </p:cNvPr>
          <p:cNvSpPr txBox="1"/>
          <p:nvPr/>
        </p:nvSpPr>
        <p:spPr>
          <a:xfrm>
            <a:off x="3417156" y="1963593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8CB5A0CE-8BF0-68DF-0F02-44AB7C70F280}"/>
              </a:ext>
            </a:extLst>
          </p:cNvPr>
          <p:cNvSpPr txBox="1"/>
          <p:nvPr/>
        </p:nvSpPr>
        <p:spPr>
          <a:xfrm rot="16200000">
            <a:off x="3954876" y="876174"/>
            <a:ext cx="8963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FASD1/2 OE_1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F01C4090-E535-E572-C2B9-3B62C0456CBC}"/>
              </a:ext>
            </a:extLst>
          </p:cNvPr>
          <p:cNvSpPr txBox="1"/>
          <p:nvPr/>
        </p:nvSpPr>
        <p:spPr>
          <a:xfrm>
            <a:off x="2139320" y="1855005"/>
            <a:ext cx="7309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sym typeface="Symbol" pitchFamily="2" charset="2"/>
              </a:rPr>
              <a:t>FADS1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AC3BF4E6-C428-4F32-34F3-E659594BCCF6}"/>
              </a:ext>
            </a:extLst>
          </p:cNvPr>
          <p:cNvSpPr/>
          <p:nvPr/>
        </p:nvSpPr>
        <p:spPr>
          <a:xfrm>
            <a:off x="829593" y="1822098"/>
            <a:ext cx="909042" cy="230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40AF725D-53E9-F863-646E-D59658C189D8}"/>
              </a:ext>
            </a:extLst>
          </p:cNvPr>
          <p:cNvSpPr txBox="1"/>
          <p:nvPr/>
        </p:nvSpPr>
        <p:spPr>
          <a:xfrm>
            <a:off x="305134" y="1003878"/>
            <a:ext cx="38985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B9512B28-6EAD-FE69-C896-1BFC15166CF6}"/>
              </a:ext>
            </a:extLst>
          </p:cNvPr>
          <p:cNvSpPr txBox="1"/>
          <p:nvPr/>
        </p:nvSpPr>
        <p:spPr>
          <a:xfrm>
            <a:off x="374704" y="1986183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1C5E8FE7-88A3-B35C-A313-A88CCB45FB6C}"/>
              </a:ext>
            </a:extLst>
          </p:cNvPr>
          <p:cNvSpPr txBox="1"/>
          <p:nvPr/>
        </p:nvSpPr>
        <p:spPr>
          <a:xfrm>
            <a:off x="374704" y="2268729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F447F50F-CC53-3455-BC89-9E5B4C1102D2}"/>
              </a:ext>
            </a:extLst>
          </p:cNvPr>
          <p:cNvSpPr txBox="1"/>
          <p:nvPr/>
        </p:nvSpPr>
        <p:spPr>
          <a:xfrm rot="16200000">
            <a:off x="786952" y="923381"/>
            <a:ext cx="4523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00C56130-CF3C-9802-E389-DC250A59BCCC}"/>
              </a:ext>
            </a:extLst>
          </p:cNvPr>
          <p:cNvSpPr txBox="1"/>
          <p:nvPr/>
        </p:nvSpPr>
        <p:spPr>
          <a:xfrm rot="16200000">
            <a:off x="1153179" y="701366"/>
            <a:ext cx="8963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FASD1/2 OE_2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Connettore 2 38">
            <a:extLst>
              <a:ext uri="{FF2B5EF4-FFF2-40B4-BE49-F238E27FC236}">
                <a16:creationId xmlns:a16="http://schemas.microsoft.com/office/drawing/2014/main" id="{2DB54CB7-9116-EEE6-95AF-CAC06D3253FE}"/>
              </a:ext>
            </a:extLst>
          </p:cNvPr>
          <p:cNvCxnSpPr>
            <a:cxnSpLocks/>
          </p:cNvCxnSpPr>
          <p:nvPr/>
        </p:nvCxnSpPr>
        <p:spPr>
          <a:xfrm flipH="1">
            <a:off x="1850854" y="1972113"/>
            <a:ext cx="3475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6256B4D6-A992-9A4F-6C1F-FD8557ADAA10}"/>
              </a:ext>
            </a:extLst>
          </p:cNvPr>
          <p:cNvSpPr txBox="1"/>
          <p:nvPr/>
        </p:nvSpPr>
        <p:spPr>
          <a:xfrm>
            <a:off x="310584" y="1181037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461D6059-8062-4B2B-80DC-F2E6D80DCD74}"/>
              </a:ext>
            </a:extLst>
          </p:cNvPr>
          <p:cNvSpPr txBox="1"/>
          <p:nvPr/>
        </p:nvSpPr>
        <p:spPr>
          <a:xfrm>
            <a:off x="310584" y="1479071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C6567447-6E13-0B98-FFBC-B6455360A758}"/>
              </a:ext>
            </a:extLst>
          </p:cNvPr>
          <p:cNvSpPr txBox="1"/>
          <p:nvPr/>
        </p:nvSpPr>
        <p:spPr>
          <a:xfrm rot="16200000">
            <a:off x="870427" y="701366"/>
            <a:ext cx="8963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FASD1/2 OE_1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F2412285-9B8F-3063-7F61-087B15D9DB75}"/>
              </a:ext>
            </a:extLst>
          </p:cNvPr>
          <p:cNvSpPr txBox="1"/>
          <p:nvPr/>
        </p:nvSpPr>
        <p:spPr>
          <a:xfrm>
            <a:off x="374704" y="1650781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979BEA88-5EE7-F701-A292-2221FAFB55C6}"/>
              </a:ext>
            </a:extLst>
          </p:cNvPr>
          <p:cNvSpPr txBox="1"/>
          <p:nvPr/>
        </p:nvSpPr>
        <p:spPr>
          <a:xfrm>
            <a:off x="374704" y="2615374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46" name="Rettangolo 45">
            <a:extLst>
              <a:ext uri="{FF2B5EF4-FFF2-40B4-BE49-F238E27FC236}">
                <a16:creationId xmlns:a16="http://schemas.microsoft.com/office/drawing/2014/main" id="{29F23855-EB93-28A8-0166-A210792D7CA6}"/>
              </a:ext>
            </a:extLst>
          </p:cNvPr>
          <p:cNvSpPr/>
          <p:nvPr/>
        </p:nvSpPr>
        <p:spPr>
          <a:xfrm>
            <a:off x="981993" y="4997916"/>
            <a:ext cx="909042" cy="230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39D83740-3657-7172-FAF6-88433EA85AAD}"/>
              </a:ext>
            </a:extLst>
          </p:cNvPr>
          <p:cNvSpPr txBox="1"/>
          <p:nvPr/>
        </p:nvSpPr>
        <p:spPr>
          <a:xfrm>
            <a:off x="472282" y="3973216"/>
            <a:ext cx="38985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1B219581-547A-F26E-2EFF-BDE36624E63F}"/>
              </a:ext>
            </a:extLst>
          </p:cNvPr>
          <p:cNvSpPr txBox="1"/>
          <p:nvPr/>
        </p:nvSpPr>
        <p:spPr>
          <a:xfrm>
            <a:off x="541852" y="4889155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9C9BD4C8-B0F7-83AB-2333-486F9B982485}"/>
              </a:ext>
            </a:extLst>
          </p:cNvPr>
          <p:cNvSpPr txBox="1"/>
          <p:nvPr/>
        </p:nvSpPr>
        <p:spPr>
          <a:xfrm>
            <a:off x="541852" y="5142205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cxnSp>
        <p:nvCxnSpPr>
          <p:cNvPr id="50" name="Connettore 2 49">
            <a:extLst>
              <a:ext uri="{FF2B5EF4-FFF2-40B4-BE49-F238E27FC236}">
                <a16:creationId xmlns:a16="http://schemas.microsoft.com/office/drawing/2014/main" id="{8EFC077E-7313-2C5B-B89E-FEEB7CB33348}"/>
              </a:ext>
            </a:extLst>
          </p:cNvPr>
          <p:cNvCxnSpPr>
            <a:cxnSpLocks/>
          </p:cNvCxnSpPr>
          <p:nvPr/>
        </p:nvCxnSpPr>
        <p:spPr>
          <a:xfrm flipH="1">
            <a:off x="2003254" y="5147931"/>
            <a:ext cx="3475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asellaDiTesto 50">
            <a:extLst>
              <a:ext uri="{FF2B5EF4-FFF2-40B4-BE49-F238E27FC236}">
                <a16:creationId xmlns:a16="http://schemas.microsoft.com/office/drawing/2014/main" id="{5CA83AEC-01B8-0CFB-AD87-DAA6C7791198}"/>
              </a:ext>
            </a:extLst>
          </p:cNvPr>
          <p:cNvSpPr txBox="1"/>
          <p:nvPr/>
        </p:nvSpPr>
        <p:spPr>
          <a:xfrm>
            <a:off x="477732" y="4367295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4023B31E-36BA-AFF4-7788-1330A52BA888}"/>
              </a:ext>
            </a:extLst>
          </p:cNvPr>
          <p:cNvSpPr txBox="1"/>
          <p:nvPr/>
        </p:nvSpPr>
        <p:spPr>
          <a:xfrm>
            <a:off x="541852" y="4539005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</a:p>
        </p:txBody>
      </p:sp>
      <p:sp>
        <p:nvSpPr>
          <p:cNvPr id="53" name="CasellaDiTesto 52">
            <a:extLst>
              <a:ext uri="{FF2B5EF4-FFF2-40B4-BE49-F238E27FC236}">
                <a16:creationId xmlns:a16="http://schemas.microsoft.com/office/drawing/2014/main" id="{4397D593-AECE-DE50-A26F-58B6087C3DE5}"/>
              </a:ext>
            </a:extLst>
          </p:cNvPr>
          <p:cNvSpPr txBox="1"/>
          <p:nvPr/>
        </p:nvSpPr>
        <p:spPr>
          <a:xfrm>
            <a:off x="541852" y="5437232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C42DA250-CCE7-3AAB-941C-AC470A31B95E}"/>
              </a:ext>
            </a:extLst>
          </p:cNvPr>
          <p:cNvSpPr txBox="1"/>
          <p:nvPr/>
        </p:nvSpPr>
        <p:spPr>
          <a:xfrm>
            <a:off x="2309590" y="5040209"/>
            <a:ext cx="6117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sym typeface="Symbol" pitchFamily="2" charset="2"/>
              </a:rPr>
              <a:t>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35A9A7FF-4CE5-9C0D-50BE-444008AE3E3C}"/>
              </a:ext>
            </a:extLst>
          </p:cNvPr>
          <p:cNvSpPr txBox="1"/>
          <p:nvPr/>
        </p:nvSpPr>
        <p:spPr>
          <a:xfrm rot="16200000">
            <a:off x="894675" y="3907407"/>
            <a:ext cx="4523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5CEB79D3-1035-5897-3B47-022D668C3948}"/>
              </a:ext>
            </a:extLst>
          </p:cNvPr>
          <p:cNvSpPr txBox="1"/>
          <p:nvPr/>
        </p:nvSpPr>
        <p:spPr>
          <a:xfrm rot="16200000">
            <a:off x="1260902" y="3685392"/>
            <a:ext cx="8963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FASD1/2 OE_2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9E5D9AB7-7EBB-3160-42CC-02FCC312DA49}"/>
              </a:ext>
            </a:extLst>
          </p:cNvPr>
          <p:cNvSpPr txBox="1"/>
          <p:nvPr/>
        </p:nvSpPr>
        <p:spPr>
          <a:xfrm rot="16200000">
            <a:off x="978150" y="3685392"/>
            <a:ext cx="8963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FASD1/2 OE_1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4784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17275</TotalTime>
  <Words>55</Words>
  <Application>Microsoft Macintosh PowerPoint</Application>
  <PresentationFormat>A4 (21x29,7 cm)</PresentationFormat>
  <Paragraphs>32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Angela Subbiani</dc:creator>
  <cp:lastModifiedBy>Angela Subbiani</cp:lastModifiedBy>
  <cp:revision>2</cp:revision>
  <dcterms:created xsi:type="dcterms:W3CDTF">2024-03-13T09:46:16Z</dcterms:created>
  <dcterms:modified xsi:type="dcterms:W3CDTF">2024-03-25T09:41:49Z</dcterms:modified>
</cp:coreProperties>
</file>