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3B5B1A-017F-4832-9E2C-B0029A57F648}" v="16" dt="2025-04-08T15:42:31.002"/>
    <p1510:client id="{76C4895F-500D-4960-A90D-33C831A0FAE1}" v="6" dt="2025-04-08T15:48:23.5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1332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MANUEL LOZANO GIL" userId="618ed11e-cb2c-4b03-8ac9-a8cf52f924c9" providerId="ADAL" clId="{76C4895F-500D-4960-A90D-33C831A0FAE1}"/>
    <pc:docChg chg="custSel modSld">
      <pc:chgData name="JUAN MANUEL LOZANO GIL" userId="618ed11e-cb2c-4b03-8ac9-a8cf52f924c9" providerId="ADAL" clId="{76C4895F-500D-4960-A90D-33C831A0FAE1}" dt="2025-04-08T16:07:55.806" v="89" actId="1076"/>
      <pc:docMkLst>
        <pc:docMk/>
      </pc:docMkLst>
      <pc:sldChg chg="addSp delSp modSp mod">
        <pc:chgData name="JUAN MANUEL LOZANO GIL" userId="618ed11e-cb2c-4b03-8ac9-a8cf52f924c9" providerId="ADAL" clId="{76C4895F-500D-4960-A90D-33C831A0FAE1}" dt="2025-04-08T16:07:55.806" v="89" actId="1076"/>
        <pc:sldMkLst>
          <pc:docMk/>
          <pc:sldMk cId="2455445975" sldId="256"/>
        </pc:sldMkLst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3" creationId="{8B876832-D92A-A602-82B5-773187E0BE6E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4" creationId="{74A48592-AC26-A9FA-7F44-22898082DE00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6" creationId="{07BA93A6-F1D4-449F-81C7-C985ED7B713C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7" creationId="{F7EC41D6-585E-D73B-724B-1DD83553D636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9" creationId="{8303BA9B-193B-84FC-2A4A-6233510B3A9C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80" creationId="{C084A51D-E12F-4F68-4953-F37F02C18263}"/>
          </ac:spMkLst>
        </pc:spChg>
        <pc:spChg chg="mod">
          <ac:chgData name="JUAN MANUEL LOZANO GIL" userId="618ed11e-cb2c-4b03-8ac9-a8cf52f924c9" providerId="ADAL" clId="{76C4895F-500D-4960-A90D-33C831A0FAE1}" dt="2025-04-08T16:07:53.557" v="88" actId="1076"/>
          <ac:spMkLst>
            <pc:docMk/>
            <pc:sldMk cId="2455445975" sldId="256"/>
            <ac:spMk id="82" creationId="{752C2E50-13DB-4CD3-523B-6A6543E9E075}"/>
          </ac:spMkLst>
        </pc:spChg>
        <pc:spChg chg="mod">
          <ac:chgData name="JUAN MANUEL LOZANO GIL" userId="618ed11e-cb2c-4b03-8ac9-a8cf52f924c9" providerId="ADAL" clId="{76C4895F-500D-4960-A90D-33C831A0FAE1}" dt="2025-04-08T16:07:53.557" v="88" actId="1076"/>
          <ac:spMkLst>
            <pc:docMk/>
            <pc:sldMk cId="2455445975" sldId="256"/>
            <ac:spMk id="83" creationId="{E95179D6-1D93-41B6-9217-662AEF89DFD3}"/>
          </ac:spMkLst>
        </pc:spChg>
        <pc:spChg chg="mod">
          <ac:chgData name="JUAN MANUEL LOZANO GIL" userId="618ed11e-cb2c-4b03-8ac9-a8cf52f924c9" providerId="ADAL" clId="{76C4895F-500D-4960-A90D-33C831A0FAE1}" dt="2025-04-08T16:07:55.806" v="89" actId="1076"/>
          <ac:spMkLst>
            <pc:docMk/>
            <pc:sldMk cId="2455445975" sldId="256"/>
            <ac:spMk id="85" creationId="{616659E7-D738-1B2D-64B7-6915DC256C6F}"/>
          </ac:spMkLst>
        </pc:spChg>
        <pc:spChg chg="mod">
          <ac:chgData name="JUAN MANUEL LOZANO GIL" userId="618ed11e-cb2c-4b03-8ac9-a8cf52f924c9" providerId="ADAL" clId="{76C4895F-500D-4960-A90D-33C831A0FAE1}" dt="2025-04-08T16:07:55.806" v="89" actId="1076"/>
          <ac:spMkLst>
            <pc:docMk/>
            <pc:sldMk cId="2455445975" sldId="256"/>
            <ac:spMk id="86" creationId="{5485078F-27A4-43D0-6C80-081A3BDE2E60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88" creationId="{E606C22B-EBAF-9AA7-7615-E8FC5278552A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89" creationId="{DCC7B46D-9F86-57C4-8395-1C854E70D450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93" creationId="{83E5E1C1-DF09-969F-7746-8412ECE8F369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00" creationId="{532DEC95-6E48-C6CC-795D-7CE87FDB1839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01" creationId="{48190234-3436-8948-94CE-E9994690DC89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15" creationId="{6597CD27-6B8E-9BEA-6E24-216561848F4C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24" creationId="{5B5081DB-72F6-A677-30E0-E79EBA35A833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33" creationId="{600B5DEA-C222-3020-1208-670906FA0B3C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39" creationId="{86F18C7A-09EE-D704-4FD4-9FD2AC9164B2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43" creationId="{54A4945C-93CA-CA1C-C734-0F260D434377}"/>
          </ac:spMkLst>
        </pc:spChg>
        <pc:grpChg chg="mod">
          <ac:chgData name="JUAN MANUEL LOZANO GIL" userId="618ed11e-cb2c-4b03-8ac9-a8cf52f924c9" providerId="ADAL" clId="{76C4895F-500D-4960-A90D-33C831A0FAE1}" dt="2025-04-08T15:46:04.435" v="23" actId="1076"/>
          <ac:grpSpMkLst>
            <pc:docMk/>
            <pc:sldMk cId="2455445975" sldId="256"/>
            <ac:grpSpMk id="2" creationId="{9725CD4B-CED0-143E-78D2-1781385A6786}"/>
          </ac:grpSpMkLst>
        </pc:grpChg>
        <pc:grpChg chg="del">
          <ac:chgData name="JUAN MANUEL LOZANO GIL" userId="618ed11e-cb2c-4b03-8ac9-a8cf52f924c9" providerId="ADAL" clId="{76C4895F-500D-4960-A90D-33C831A0FAE1}" dt="2025-04-08T15:45:17.373" v="0" actId="478"/>
          <ac:grpSpMkLst>
            <pc:docMk/>
            <pc:sldMk cId="2455445975" sldId="256"/>
            <ac:grpSpMk id="4" creationId="{D75F1782-BABA-5C4E-DEB6-416A9746FAA8}"/>
          </ac:grpSpMkLst>
        </pc:grpChg>
        <pc:picChg chg="del">
          <ac:chgData name="JUAN MANUEL LOZANO GIL" userId="618ed11e-cb2c-4b03-8ac9-a8cf52f924c9" providerId="ADAL" clId="{76C4895F-500D-4960-A90D-33C831A0FAE1}" dt="2025-04-08T15:45:18.259" v="1" actId="478"/>
          <ac:picMkLst>
            <pc:docMk/>
            <pc:sldMk cId="2455445975" sldId="256"/>
            <ac:picMk id="72" creationId="{4664A77C-106F-6E1A-F168-B30C35F3A7FD}"/>
          </ac:picMkLst>
        </pc:picChg>
        <pc:picChg chg="del">
          <ac:chgData name="JUAN MANUEL LOZANO GIL" userId="618ed11e-cb2c-4b03-8ac9-a8cf52f924c9" providerId="ADAL" clId="{76C4895F-500D-4960-A90D-33C831A0FAE1}" dt="2025-04-08T15:45:18.767" v="2" actId="478"/>
          <ac:picMkLst>
            <pc:docMk/>
            <pc:sldMk cId="2455445975" sldId="256"/>
            <ac:picMk id="75" creationId="{379B69B7-595D-9268-0FE7-F2B7C59BCB7D}"/>
          </ac:picMkLst>
        </pc:picChg>
        <pc:picChg chg="del">
          <ac:chgData name="JUAN MANUEL LOZANO GIL" userId="618ed11e-cb2c-4b03-8ac9-a8cf52f924c9" providerId="ADAL" clId="{76C4895F-500D-4960-A90D-33C831A0FAE1}" dt="2025-04-08T15:45:19.355" v="3" actId="478"/>
          <ac:picMkLst>
            <pc:docMk/>
            <pc:sldMk cId="2455445975" sldId="256"/>
            <ac:picMk id="78" creationId="{46BBBD70-305B-165D-AC2B-9694AB4C96FA}"/>
          </ac:picMkLst>
        </pc:picChg>
        <pc:picChg chg="del">
          <ac:chgData name="JUAN MANUEL LOZANO GIL" userId="618ed11e-cb2c-4b03-8ac9-a8cf52f924c9" providerId="ADAL" clId="{76C4895F-500D-4960-A90D-33C831A0FAE1}" dt="2025-04-08T15:45:19.928" v="4" actId="478"/>
          <ac:picMkLst>
            <pc:docMk/>
            <pc:sldMk cId="2455445975" sldId="256"/>
            <ac:picMk id="81" creationId="{84BAA3BE-627D-2BA1-9749-DB6CC1879639}"/>
          </ac:picMkLst>
        </pc:picChg>
        <pc:picChg chg="del">
          <ac:chgData name="JUAN MANUEL LOZANO GIL" userId="618ed11e-cb2c-4b03-8ac9-a8cf52f924c9" providerId="ADAL" clId="{76C4895F-500D-4960-A90D-33C831A0FAE1}" dt="2025-04-08T15:45:20.344" v="5" actId="478"/>
          <ac:picMkLst>
            <pc:docMk/>
            <pc:sldMk cId="2455445975" sldId="256"/>
            <ac:picMk id="84" creationId="{E7DDB8BE-511A-3D2C-850E-A5EEF8E4A9C8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1.279" v="87" actId="1076"/>
          <ac:picMkLst>
            <pc:docMk/>
            <pc:sldMk cId="2455445975" sldId="256"/>
            <ac:picMk id="150" creationId="{E8CF4746-10B6-E245-EE22-8BEDD6AD184D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1.279" v="87" actId="1076"/>
          <ac:picMkLst>
            <pc:docMk/>
            <pc:sldMk cId="2455445975" sldId="256"/>
            <ac:picMk id="151" creationId="{9BC66B42-E33A-8F29-F673-D82B536BE6A0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1.279" v="87" actId="1076"/>
          <ac:picMkLst>
            <pc:docMk/>
            <pc:sldMk cId="2455445975" sldId="256"/>
            <ac:picMk id="152" creationId="{05E25835-0125-E9DB-E6B6-50F6853E1E38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3.557" v="88" actId="1076"/>
          <ac:picMkLst>
            <pc:docMk/>
            <pc:sldMk cId="2455445975" sldId="256"/>
            <ac:picMk id="153" creationId="{1790DF44-AB3C-2189-3659-62EDADA10FCD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5.806" v="89" actId="1076"/>
          <ac:picMkLst>
            <pc:docMk/>
            <pc:sldMk cId="2455445975" sldId="256"/>
            <ac:picMk id="154" creationId="{D3BA82B5-A0A9-959F-3F3A-DF09BCF657CE}"/>
          </ac:picMkLst>
        </pc:picChg>
      </pc:sldChg>
    </pc:docChg>
  </pc:docChgLst>
  <pc:docChgLst>
    <pc:chgData name="JUAN MANUEL LOZANO GIL" userId="618ed11e-cb2c-4b03-8ac9-a8cf52f924c9" providerId="ADAL" clId="{143B5B1A-017F-4832-9E2C-B0029A57F648}"/>
    <pc:docChg chg="custSel addSld modSld">
      <pc:chgData name="JUAN MANUEL LOZANO GIL" userId="618ed11e-cb2c-4b03-8ac9-a8cf52f924c9" providerId="ADAL" clId="{143B5B1A-017F-4832-9E2C-B0029A57F648}" dt="2025-04-08T15:42:34.235" v="107" actId="113"/>
      <pc:docMkLst>
        <pc:docMk/>
      </pc:docMkLst>
      <pc:sldChg chg="addSp delSp modSp new mod">
        <pc:chgData name="JUAN MANUEL LOZANO GIL" userId="618ed11e-cb2c-4b03-8ac9-a8cf52f924c9" providerId="ADAL" clId="{143B5B1A-017F-4832-9E2C-B0029A57F648}" dt="2025-04-08T15:42:34.235" v="107" actId="113"/>
        <pc:sldMkLst>
          <pc:docMk/>
          <pc:sldMk cId="2455445975" sldId="256"/>
        </pc:sldMkLst>
        <pc:spChg chg="del">
          <ac:chgData name="JUAN MANUEL LOZANO GIL" userId="618ed11e-cb2c-4b03-8ac9-a8cf52f924c9" providerId="ADAL" clId="{143B5B1A-017F-4832-9E2C-B0029A57F648}" dt="2025-04-08T15:37:07.332" v="1" actId="478"/>
          <ac:spMkLst>
            <pc:docMk/>
            <pc:sldMk cId="2455445975" sldId="256"/>
            <ac:spMk id="2" creationId="{D9E0F405-4D73-C92E-03D9-E157C91F8364}"/>
          </ac:spMkLst>
        </pc:spChg>
        <pc:spChg chg="del">
          <ac:chgData name="JUAN MANUEL LOZANO GIL" userId="618ed11e-cb2c-4b03-8ac9-a8cf52f924c9" providerId="ADAL" clId="{143B5B1A-017F-4832-9E2C-B0029A57F648}" dt="2025-04-08T15:37:07.332" v="1" actId="478"/>
          <ac:spMkLst>
            <pc:docMk/>
            <pc:sldMk cId="2455445975" sldId="256"/>
            <ac:spMk id="3" creationId="{E99A46AC-7157-3979-873A-6DB18B90BD57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6" creationId="{AF032735-4F5E-98BB-FAF9-706339FA92DA}"/>
          </ac:spMkLst>
        </pc:spChg>
        <pc:spChg chg="mod">
          <ac:chgData name="JUAN MANUEL LOZANO GIL" userId="618ed11e-cb2c-4b03-8ac9-a8cf52f924c9" providerId="ADAL" clId="{143B5B1A-017F-4832-9E2C-B0029A57F648}" dt="2025-04-08T15:38:10.726" v="25" actId="1076"/>
          <ac:spMkLst>
            <pc:docMk/>
            <pc:sldMk cId="2455445975" sldId="256"/>
            <ac:spMk id="13" creationId="{57E8BC7C-AF91-52F8-6CA1-F9C0C7690A3D}"/>
          </ac:spMkLst>
        </pc:spChg>
        <pc:spChg chg="mod">
          <ac:chgData name="JUAN MANUEL LOZANO GIL" userId="618ed11e-cb2c-4b03-8ac9-a8cf52f924c9" providerId="ADAL" clId="{143B5B1A-017F-4832-9E2C-B0029A57F648}" dt="2025-04-08T15:38:15.794" v="28" actId="1076"/>
          <ac:spMkLst>
            <pc:docMk/>
            <pc:sldMk cId="2455445975" sldId="256"/>
            <ac:spMk id="14" creationId="{CA4EFA49-9CB2-A7A8-E6FC-DE0740583CA2}"/>
          </ac:spMkLst>
        </pc:spChg>
        <pc:spChg chg="mod">
          <ac:chgData name="JUAN MANUEL LOZANO GIL" userId="618ed11e-cb2c-4b03-8ac9-a8cf52f924c9" providerId="ADAL" clId="{143B5B1A-017F-4832-9E2C-B0029A57F648}" dt="2025-04-08T15:38:22.690" v="31" actId="1076"/>
          <ac:spMkLst>
            <pc:docMk/>
            <pc:sldMk cId="2455445975" sldId="256"/>
            <ac:spMk id="15" creationId="{9F1EFB68-E476-2C63-6B39-2B1EE246443D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29" creationId="{6096EECF-B03D-20DC-9249-D5F96F2775E5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39" creationId="{B65F5ED8-B3C2-4DFA-FE87-3A66E5140EA2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41" creationId="{C5272797-32B4-1964-12A5-DD6E558F8B46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47" creationId="{4E72BC58-6E95-2121-ABE3-DC7D06EE1D4D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48" creationId="{6CCA36B3-275D-3A21-55D7-8BF5B0FA9642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59" creationId="{9F47788B-8BD9-3FE8-8FA6-ED7AD0066080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69" creationId="{C20F1811-88D7-0DC8-82F3-F435476ADCD7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70" creationId="{80CDAD41-3716-3F54-85AA-7980E1965BE5}"/>
          </ac:spMkLst>
        </pc:spChg>
        <pc:spChg chg="add mod">
          <ac:chgData name="JUAN MANUEL LOZANO GIL" userId="618ed11e-cb2c-4b03-8ac9-a8cf52f924c9" providerId="ADAL" clId="{143B5B1A-017F-4832-9E2C-B0029A57F648}" dt="2025-04-08T15:39:38.558" v="46" actId="14100"/>
          <ac:spMkLst>
            <pc:docMk/>
            <pc:sldMk cId="2455445975" sldId="256"/>
            <ac:spMk id="73" creationId="{8B876832-D92A-A602-82B5-773187E0BE6E}"/>
          </ac:spMkLst>
        </pc:spChg>
        <pc:spChg chg="add mod">
          <ac:chgData name="JUAN MANUEL LOZANO GIL" userId="618ed11e-cb2c-4b03-8ac9-a8cf52f924c9" providerId="ADAL" clId="{143B5B1A-017F-4832-9E2C-B0029A57F648}" dt="2025-04-08T15:40:07.725" v="54" actId="2085"/>
          <ac:spMkLst>
            <pc:docMk/>
            <pc:sldMk cId="2455445975" sldId="256"/>
            <ac:spMk id="74" creationId="{74A48592-AC26-A9FA-7F44-22898082DE00}"/>
          </ac:spMkLst>
        </pc:spChg>
        <pc:spChg chg="add mod">
          <ac:chgData name="JUAN MANUEL LOZANO GIL" userId="618ed11e-cb2c-4b03-8ac9-a8cf52f924c9" providerId="ADAL" clId="{143B5B1A-017F-4832-9E2C-B0029A57F648}" dt="2025-04-08T15:40:57.844" v="70" actId="1076"/>
          <ac:spMkLst>
            <pc:docMk/>
            <pc:sldMk cId="2455445975" sldId="256"/>
            <ac:spMk id="76" creationId="{07BA93A6-F1D4-449F-81C7-C985ED7B713C}"/>
          </ac:spMkLst>
        </pc:spChg>
        <pc:spChg chg="add mod">
          <ac:chgData name="JUAN MANUEL LOZANO GIL" userId="618ed11e-cb2c-4b03-8ac9-a8cf52f924c9" providerId="ADAL" clId="{143B5B1A-017F-4832-9E2C-B0029A57F648}" dt="2025-04-08T15:40:57.844" v="70" actId="1076"/>
          <ac:spMkLst>
            <pc:docMk/>
            <pc:sldMk cId="2455445975" sldId="256"/>
            <ac:spMk id="77" creationId="{F7EC41D6-585E-D73B-724B-1DD83553D636}"/>
          </ac:spMkLst>
        </pc:spChg>
        <pc:spChg chg="add mod">
          <ac:chgData name="JUAN MANUEL LOZANO GIL" userId="618ed11e-cb2c-4b03-8ac9-a8cf52f924c9" providerId="ADAL" clId="{143B5B1A-017F-4832-9E2C-B0029A57F648}" dt="2025-04-08T15:41:24.178" v="78" actId="1076"/>
          <ac:spMkLst>
            <pc:docMk/>
            <pc:sldMk cId="2455445975" sldId="256"/>
            <ac:spMk id="79" creationId="{8303BA9B-193B-84FC-2A4A-6233510B3A9C}"/>
          </ac:spMkLst>
        </pc:spChg>
        <pc:spChg chg="add mod">
          <ac:chgData name="JUAN MANUEL LOZANO GIL" userId="618ed11e-cb2c-4b03-8ac9-a8cf52f924c9" providerId="ADAL" clId="{143B5B1A-017F-4832-9E2C-B0029A57F648}" dt="2025-04-08T15:41:33.032" v="82" actId="113"/>
          <ac:spMkLst>
            <pc:docMk/>
            <pc:sldMk cId="2455445975" sldId="256"/>
            <ac:spMk id="80" creationId="{C084A51D-E12F-4F68-4953-F37F02C18263}"/>
          </ac:spMkLst>
        </pc:spChg>
        <pc:spChg chg="add mod">
          <ac:chgData name="JUAN MANUEL LOZANO GIL" userId="618ed11e-cb2c-4b03-8ac9-a8cf52f924c9" providerId="ADAL" clId="{143B5B1A-017F-4832-9E2C-B0029A57F648}" dt="2025-04-08T15:41:53.344" v="89" actId="1076"/>
          <ac:spMkLst>
            <pc:docMk/>
            <pc:sldMk cId="2455445975" sldId="256"/>
            <ac:spMk id="82" creationId="{752C2E50-13DB-4CD3-523B-6A6543E9E075}"/>
          </ac:spMkLst>
        </pc:spChg>
        <pc:spChg chg="add mod">
          <ac:chgData name="JUAN MANUEL LOZANO GIL" userId="618ed11e-cb2c-4b03-8ac9-a8cf52f924c9" providerId="ADAL" clId="{143B5B1A-017F-4832-9E2C-B0029A57F648}" dt="2025-04-08T15:42:00.783" v="93" actId="113"/>
          <ac:spMkLst>
            <pc:docMk/>
            <pc:sldMk cId="2455445975" sldId="256"/>
            <ac:spMk id="83" creationId="{E95179D6-1D93-41B6-9217-662AEF89DFD3}"/>
          </ac:spMkLst>
        </pc:spChg>
        <pc:spChg chg="add mod">
          <ac:chgData name="JUAN MANUEL LOZANO GIL" userId="618ed11e-cb2c-4b03-8ac9-a8cf52f924c9" providerId="ADAL" clId="{143B5B1A-017F-4832-9E2C-B0029A57F648}" dt="2025-04-08T15:42:29.047" v="103" actId="1076"/>
          <ac:spMkLst>
            <pc:docMk/>
            <pc:sldMk cId="2455445975" sldId="256"/>
            <ac:spMk id="85" creationId="{616659E7-D738-1B2D-64B7-6915DC256C6F}"/>
          </ac:spMkLst>
        </pc:spChg>
        <pc:spChg chg="add mod">
          <ac:chgData name="JUAN MANUEL LOZANO GIL" userId="618ed11e-cb2c-4b03-8ac9-a8cf52f924c9" providerId="ADAL" clId="{143B5B1A-017F-4832-9E2C-B0029A57F648}" dt="2025-04-08T15:42:34.235" v="107" actId="113"/>
          <ac:spMkLst>
            <pc:docMk/>
            <pc:sldMk cId="2455445975" sldId="256"/>
            <ac:spMk id="86" creationId="{5485078F-27A4-43D0-6C80-081A3BDE2E60}"/>
          </ac:spMkLst>
        </pc:spChg>
        <pc:grpChg chg="mod">
          <ac:chgData name="JUAN MANUEL LOZANO GIL" userId="618ed11e-cb2c-4b03-8ac9-a8cf52f924c9" providerId="ADAL" clId="{143B5B1A-017F-4832-9E2C-B0029A57F648}" dt="2025-04-08T15:39:01.760" v="41" actId="1076"/>
          <ac:grpSpMkLst>
            <pc:docMk/>
            <pc:sldMk cId="2455445975" sldId="256"/>
            <ac:grpSpMk id="4" creationId="{D75F1782-BABA-5C4E-DEB6-416A9746FAA8}"/>
          </ac:grpSpMkLst>
        </pc:grpChg>
        <pc:picChg chg="add mod modCrop">
          <ac:chgData name="JUAN MANUEL LOZANO GIL" userId="618ed11e-cb2c-4b03-8ac9-a8cf52f924c9" providerId="ADAL" clId="{143B5B1A-017F-4832-9E2C-B0029A57F648}" dt="2025-04-08T15:39:03.354" v="42" actId="1076"/>
          <ac:picMkLst>
            <pc:docMk/>
            <pc:sldMk cId="2455445975" sldId="256"/>
            <ac:picMk id="72" creationId="{4664A77C-106F-6E1A-F168-B30C35F3A7FD}"/>
          </ac:picMkLst>
        </pc:picChg>
        <pc:picChg chg="add mod modCrop">
          <ac:chgData name="JUAN MANUEL LOZANO GIL" userId="618ed11e-cb2c-4b03-8ac9-a8cf52f924c9" providerId="ADAL" clId="{143B5B1A-017F-4832-9E2C-B0029A57F648}" dt="2025-04-08T15:40:57.844" v="70" actId="1076"/>
          <ac:picMkLst>
            <pc:docMk/>
            <pc:sldMk cId="2455445975" sldId="256"/>
            <ac:picMk id="75" creationId="{379B69B7-595D-9268-0FE7-F2B7C59BCB7D}"/>
          </ac:picMkLst>
        </pc:picChg>
        <pc:picChg chg="add mod modCrop">
          <ac:chgData name="JUAN MANUEL LOZANO GIL" userId="618ed11e-cb2c-4b03-8ac9-a8cf52f924c9" providerId="ADAL" clId="{143B5B1A-017F-4832-9E2C-B0029A57F648}" dt="2025-04-08T15:41:15.040" v="76" actId="1076"/>
          <ac:picMkLst>
            <pc:docMk/>
            <pc:sldMk cId="2455445975" sldId="256"/>
            <ac:picMk id="78" creationId="{46BBBD70-305B-165D-AC2B-9694AB4C96FA}"/>
          </ac:picMkLst>
        </pc:picChg>
        <pc:picChg chg="add mod modCrop">
          <ac:chgData name="JUAN MANUEL LOZANO GIL" userId="618ed11e-cb2c-4b03-8ac9-a8cf52f924c9" providerId="ADAL" clId="{143B5B1A-017F-4832-9E2C-B0029A57F648}" dt="2025-04-08T15:41:45.991" v="87" actId="1076"/>
          <ac:picMkLst>
            <pc:docMk/>
            <pc:sldMk cId="2455445975" sldId="256"/>
            <ac:picMk id="81" creationId="{84BAA3BE-627D-2BA1-9749-DB6CC1879639}"/>
          </ac:picMkLst>
        </pc:picChg>
        <pc:picChg chg="add mod modCrop">
          <ac:chgData name="JUAN MANUEL LOZANO GIL" userId="618ed11e-cb2c-4b03-8ac9-a8cf52f924c9" providerId="ADAL" clId="{143B5B1A-017F-4832-9E2C-B0029A57F648}" dt="2025-04-08T15:42:20.462" v="101" actId="1076"/>
          <ac:picMkLst>
            <pc:docMk/>
            <pc:sldMk cId="2455445975" sldId="256"/>
            <ac:picMk id="84" creationId="{E7DDB8BE-511A-3D2C-850E-A5EEF8E4A9C8}"/>
          </ac:picMkLst>
        </pc:picChg>
        <pc:cxnChg chg="mod">
          <ac:chgData name="JUAN MANUEL LOZANO GIL" userId="618ed11e-cb2c-4b03-8ac9-a8cf52f924c9" providerId="ADAL" clId="{143B5B1A-017F-4832-9E2C-B0029A57F648}" dt="2025-04-08T15:38:20.205" v="30" actId="1076"/>
          <ac:cxnSpMkLst>
            <pc:docMk/>
            <pc:sldMk cId="2455445975" sldId="256"/>
            <ac:cxnSpMk id="12" creationId="{2ED69CA7-28D6-2A49-1688-7E1CAE8D8610}"/>
          </ac:cxnSpMkLst>
        </pc:cxnChg>
        <pc:cxnChg chg="mod">
          <ac:chgData name="JUAN MANUEL LOZANO GIL" userId="618ed11e-cb2c-4b03-8ac9-a8cf52f924c9" providerId="ADAL" clId="{143B5B1A-017F-4832-9E2C-B0029A57F648}" dt="2025-04-08T15:38:13.669" v="27" actId="1076"/>
          <ac:cxnSpMkLst>
            <pc:docMk/>
            <pc:sldMk cId="2455445975" sldId="256"/>
            <ac:cxnSpMk id="49" creationId="{230617D2-2290-DE45-EC04-D6A78ED1D09B}"/>
          </ac:cxnSpMkLst>
        </pc:cxnChg>
        <pc:cxnChg chg="mod">
          <ac:chgData name="JUAN MANUEL LOZANO GIL" userId="618ed11e-cb2c-4b03-8ac9-a8cf52f924c9" providerId="ADAL" clId="{143B5B1A-017F-4832-9E2C-B0029A57F648}" dt="2025-04-08T15:38:09.205" v="24" actId="1076"/>
          <ac:cxnSpMkLst>
            <pc:docMk/>
            <pc:sldMk cId="2455445975" sldId="256"/>
            <ac:cxnSpMk id="50" creationId="{17077916-144A-094C-5217-CD36E5DE8F87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955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320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0135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1108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0244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3593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9461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913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845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5152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011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666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Imagen 153" descr="Gráfico&#10;&#10;Descripción generada automáticamente">
            <a:extLst>
              <a:ext uri="{FF2B5EF4-FFF2-40B4-BE49-F238E27FC236}">
                <a16:creationId xmlns:a16="http://schemas.microsoft.com/office/drawing/2014/main" id="{D3BA82B5-A0A9-959F-3F3A-DF09BCF657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68" t="2664" r="19201" b="-2798"/>
          <a:stretch/>
        </p:blipFill>
        <p:spPr>
          <a:xfrm>
            <a:off x="3907069" y="8636774"/>
            <a:ext cx="2329971" cy="21654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3" name="Imagen 152" descr="Gráfico, Gráfico en cascada&#10;&#10;Descripción generada automáticamente">
            <a:extLst>
              <a:ext uri="{FF2B5EF4-FFF2-40B4-BE49-F238E27FC236}">
                <a16:creationId xmlns:a16="http://schemas.microsoft.com/office/drawing/2014/main" id="{1790DF44-AB3C-2189-3659-62EDADA10F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4" t="23044" r="12323" b="9430"/>
          <a:stretch/>
        </p:blipFill>
        <p:spPr>
          <a:xfrm>
            <a:off x="3964592" y="6096000"/>
            <a:ext cx="2574953" cy="15843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2" name="Imagen 151" descr="Un conjunto de letras blancas en un fondo blanco&#10;&#10;Descripción generada automáticamente con confianza baja">
            <a:extLst>
              <a:ext uri="{FF2B5EF4-FFF2-40B4-BE49-F238E27FC236}">
                <a16:creationId xmlns:a16="http://schemas.microsoft.com/office/drawing/2014/main" id="{05E25835-0125-E9DB-E6B6-50F6853E1E3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033" t="4203" r="7695" b="12658"/>
          <a:stretch/>
        </p:blipFill>
        <p:spPr>
          <a:xfrm>
            <a:off x="3903931" y="4107454"/>
            <a:ext cx="2576646" cy="16511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1" name="Imagen 150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9BC66B42-E33A-8F29-F673-D82B536BE6A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0" t="38032" r="12604" b="12821"/>
          <a:stretch/>
        </p:blipFill>
        <p:spPr>
          <a:xfrm>
            <a:off x="3903931" y="2472498"/>
            <a:ext cx="2887052" cy="12437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0" name="Imagen 149" descr="Imagen en blanco y negro&#10;&#10;Descripción generada automáticamente">
            <a:extLst>
              <a:ext uri="{FF2B5EF4-FFF2-40B4-BE49-F238E27FC236}">
                <a16:creationId xmlns:a16="http://schemas.microsoft.com/office/drawing/2014/main" id="{E8CF4746-10B6-E245-EE22-8BEDD6AD184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" t="36973" r="-386" b="8831"/>
          <a:stretch/>
        </p:blipFill>
        <p:spPr>
          <a:xfrm>
            <a:off x="3577962" y="583826"/>
            <a:ext cx="2901145" cy="12422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3" name="Rectángulo 72">
            <a:extLst>
              <a:ext uri="{FF2B5EF4-FFF2-40B4-BE49-F238E27FC236}">
                <a16:creationId xmlns:a16="http://schemas.microsoft.com/office/drawing/2014/main" id="{8B876832-D92A-A602-82B5-773187E0BE6E}"/>
              </a:ext>
            </a:extLst>
          </p:cNvPr>
          <p:cNvSpPr/>
          <p:nvPr/>
        </p:nvSpPr>
        <p:spPr>
          <a:xfrm>
            <a:off x="3736974" y="888345"/>
            <a:ext cx="2083254" cy="31783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74A48592-AC26-A9FA-7F44-22898082DE00}"/>
              </a:ext>
            </a:extLst>
          </p:cNvPr>
          <p:cNvSpPr txBox="1"/>
          <p:nvPr/>
        </p:nvSpPr>
        <p:spPr>
          <a:xfrm>
            <a:off x="5820228" y="954928"/>
            <a:ext cx="434734" cy="1846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NLRP1</a:t>
            </a:r>
          </a:p>
        </p:txBody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07BA93A6-F1D4-449F-81C7-C985ED7B713C}"/>
              </a:ext>
            </a:extLst>
          </p:cNvPr>
          <p:cNvSpPr/>
          <p:nvPr/>
        </p:nvSpPr>
        <p:spPr>
          <a:xfrm>
            <a:off x="4103469" y="2910728"/>
            <a:ext cx="2325349" cy="3374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F7EC41D6-585E-D73B-724B-1DD83553D636}"/>
              </a:ext>
            </a:extLst>
          </p:cNvPr>
          <p:cNvSpPr txBox="1"/>
          <p:nvPr/>
        </p:nvSpPr>
        <p:spPr>
          <a:xfrm>
            <a:off x="5854399" y="3282332"/>
            <a:ext cx="437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pZAK</a:t>
            </a:r>
            <a:r>
              <a:rPr lang="el-GR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s-ES" sz="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ZAK</a:t>
            </a:r>
            <a:r>
              <a:rPr lang="el-GR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s-ES" sz="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8303BA9B-193B-84FC-2A4A-6233510B3A9C}"/>
              </a:ext>
            </a:extLst>
          </p:cNvPr>
          <p:cNvSpPr/>
          <p:nvPr/>
        </p:nvSpPr>
        <p:spPr>
          <a:xfrm>
            <a:off x="4270936" y="4533608"/>
            <a:ext cx="1924050" cy="5143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C084A51D-E12F-4F68-4953-F37F02C18263}"/>
              </a:ext>
            </a:extLst>
          </p:cNvPr>
          <p:cNvSpPr txBox="1"/>
          <p:nvPr/>
        </p:nvSpPr>
        <p:spPr>
          <a:xfrm>
            <a:off x="5873687" y="4378136"/>
            <a:ext cx="44595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GATA1</a:t>
            </a: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752C2E50-13DB-4CD3-523B-6A6543E9E075}"/>
              </a:ext>
            </a:extLst>
          </p:cNvPr>
          <p:cNvSpPr/>
          <p:nvPr/>
        </p:nvSpPr>
        <p:spPr>
          <a:xfrm>
            <a:off x="4092327" y="6472632"/>
            <a:ext cx="2127811" cy="4155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E95179D6-1D93-41B6-9217-662AEF89DFD3}"/>
              </a:ext>
            </a:extLst>
          </p:cNvPr>
          <p:cNvSpPr txBox="1"/>
          <p:nvPr/>
        </p:nvSpPr>
        <p:spPr>
          <a:xfrm>
            <a:off x="6220138" y="6628957"/>
            <a:ext cx="365805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pP38</a:t>
            </a:r>
          </a:p>
        </p:txBody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616659E7-D738-1B2D-64B7-6915DC256C6F}"/>
              </a:ext>
            </a:extLst>
          </p:cNvPr>
          <p:cNvSpPr/>
          <p:nvPr/>
        </p:nvSpPr>
        <p:spPr>
          <a:xfrm>
            <a:off x="4104629" y="9408663"/>
            <a:ext cx="1989056" cy="2549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5485078F-27A4-43D0-6C80-081A3BDE2E60}"/>
              </a:ext>
            </a:extLst>
          </p:cNvPr>
          <p:cNvSpPr txBox="1"/>
          <p:nvPr/>
        </p:nvSpPr>
        <p:spPr>
          <a:xfrm>
            <a:off x="5685219" y="9211663"/>
            <a:ext cx="39946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ACTB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9725CD4B-CED0-143E-78D2-1781385A6786}"/>
              </a:ext>
            </a:extLst>
          </p:cNvPr>
          <p:cNvGrpSpPr/>
          <p:nvPr/>
        </p:nvGrpSpPr>
        <p:grpSpPr>
          <a:xfrm>
            <a:off x="-53742" y="2578232"/>
            <a:ext cx="3910310" cy="3517768"/>
            <a:chOff x="293320" y="17140375"/>
            <a:chExt cx="14597195" cy="11593545"/>
          </a:xfrm>
        </p:grpSpPr>
        <p:grpSp>
          <p:nvGrpSpPr>
            <p:cNvPr id="3" name="Agrupar 310">
              <a:extLst>
                <a:ext uri="{FF2B5EF4-FFF2-40B4-BE49-F238E27FC236}">
                  <a16:creationId xmlns:a16="http://schemas.microsoft.com/office/drawing/2014/main" id="{AAC484A4-D079-1169-DFC4-0FB50D08455F}"/>
                </a:ext>
              </a:extLst>
            </p:cNvPr>
            <p:cNvGrpSpPr/>
            <p:nvPr/>
          </p:nvGrpSpPr>
          <p:grpSpPr>
            <a:xfrm>
              <a:off x="293320" y="17140375"/>
              <a:ext cx="14597195" cy="11593545"/>
              <a:chOff x="3637201" y="17142212"/>
              <a:chExt cx="14597195" cy="11593545"/>
            </a:xfrm>
          </p:grpSpPr>
          <p:pic>
            <p:nvPicPr>
              <p:cNvPr id="95" name="Imagen 94" descr="Gráfico&#10;&#10;Descripción generada automáticamente">
                <a:extLst>
                  <a:ext uri="{FF2B5EF4-FFF2-40B4-BE49-F238E27FC236}">
                    <a16:creationId xmlns:a16="http://schemas.microsoft.com/office/drawing/2014/main" id="{5A8234F6-0C9B-36B5-F61D-53FFDBDD26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49" t="39605" r="24499" b="51235"/>
              <a:stretch/>
            </p:blipFill>
            <p:spPr>
              <a:xfrm>
                <a:off x="5235781" y="27491730"/>
                <a:ext cx="10908434" cy="96279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96" name="Imagen 95" descr="Imagen en blanco y negro&#10;&#10;Descripción generada automáticamente">
                <a:extLst>
                  <a:ext uri="{FF2B5EF4-FFF2-40B4-BE49-F238E27FC236}">
                    <a16:creationId xmlns:a16="http://schemas.microsoft.com/office/drawing/2014/main" id="{A9E7DD51-0A83-3C88-9421-49FAAAD261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25000"/>
                        </a14:imgEffect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377" t="49478" r="21657" b="36454"/>
              <a:stretch/>
            </p:blipFill>
            <p:spPr>
              <a:xfrm>
                <a:off x="5246739" y="20266490"/>
                <a:ext cx="10868736" cy="148377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97" name="Imagen 96" descr="Un conjunto de letras blancas en un fondo blanco&#10;&#10;Descripción generada automáticamente con confianza baja">
                <a:extLst>
                  <a:ext uri="{FF2B5EF4-FFF2-40B4-BE49-F238E27FC236}">
                    <a16:creationId xmlns:a16="http://schemas.microsoft.com/office/drawing/2014/main" id="{93C0689A-6BFE-1FE6-A72A-C2F2063C6F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25000"/>
                        </a14:imgEffect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73" t="27173" r="20327" b="54708"/>
              <a:stretch/>
            </p:blipFill>
            <p:spPr>
              <a:xfrm>
                <a:off x="5275481" y="23536547"/>
                <a:ext cx="10868736" cy="188264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98" name="Imagen 97" descr="Imagen en blanco y negro&#10;&#10;Descripción generada automáticamente con confianza baja">
                <a:extLst>
                  <a:ext uri="{FF2B5EF4-FFF2-40B4-BE49-F238E27FC236}">
                    <a16:creationId xmlns:a16="http://schemas.microsoft.com/office/drawing/2014/main" id="{7204BBFA-F997-2C8D-F9E2-5D4E0A5468F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25000"/>
                        </a14:imgEffect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618" t="53297" r="23453" b="32674"/>
              <a:stretch/>
            </p:blipFill>
            <p:spPr>
              <a:xfrm>
                <a:off x="5262665" y="21881980"/>
                <a:ext cx="10881553" cy="148214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99" name="Imagen 98" descr="Gráfico, Gráfico en cascada&#10;&#10;Descripción generada automáticamente">
                <a:extLst>
                  <a:ext uri="{FF2B5EF4-FFF2-40B4-BE49-F238E27FC236}">
                    <a16:creationId xmlns:a16="http://schemas.microsoft.com/office/drawing/2014/main" id="{421ACFD8-EC32-38E3-5404-7439590AF6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25000"/>
                        </a14:imgEffect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01" t="38877" r="22554" b="44624"/>
              <a:stretch/>
            </p:blipFill>
            <p:spPr>
              <a:xfrm>
                <a:off x="5246737" y="25584441"/>
                <a:ext cx="10908434" cy="172941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00" name="CuadroTexto 99">
                <a:extLst>
                  <a:ext uri="{FF2B5EF4-FFF2-40B4-BE49-F238E27FC236}">
                    <a16:creationId xmlns:a16="http://schemas.microsoft.com/office/drawing/2014/main" id="{532DEC95-6E48-C6CC-795D-7CE87FDB1839}"/>
                  </a:ext>
                </a:extLst>
              </p:cNvPr>
              <p:cNvSpPr txBox="1"/>
              <p:nvPr/>
            </p:nvSpPr>
            <p:spPr>
              <a:xfrm>
                <a:off x="5723535" y="19117786"/>
                <a:ext cx="803055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01" name="CuadroTexto 100">
                <a:extLst>
                  <a:ext uri="{FF2B5EF4-FFF2-40B4-BE49-F238E27FC236}">
                    <a16:creationId xmlns:a16="http://schemas.microsoft.com/office/drawing/2014/main" id="{48190234-3436-8948-94CE-E9994690DC89}"/>
                  </a:ext>
                </a:extLst>
              </p:cNvPr>
              <p:cNvSpPr txBox="1"/>
              <p:nvPr/>
            </p:nvSpPr>
            <p:spPr>
              <a:xfrm>
                <a:off x="6691883" y="19117786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102" name="CuadroTexto 101">
                <a:extLst>
                  <a:ext uri="{FF2B5EF4-FFF2-40B4-BE49-F238E27FC236}">
                    <a16:creationId xmlns:a16="http://schemas.microsoft.com/office/drawing/2014/main" id="{8A4EC286-8CEE-02EC-F978-651A90E8E425}"/>
                  </a:ext>
                </a:extLst>
              </p:cNvPr>
              <p:cNvSpPr txBox="1"/>
              <p:nvPr/>
            </p:nvSpPr>
            <p:spPr>
              <a:xfrm>
                <a:off x="7456894" y="19117786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103" name="CuadroTexto 102">
                <a:extLst>
                  <a:ext uri="{FF2B5EF4-FFF2-40B4-BE49-F238E27FC236}">
                    <a16:creationId xmlns:a16="http://schemas.microsoft.com/office/drawing/2014/main" id="{C34C01BD-318A-6A8D-7234-AB88804DE0BD}"/>
                  </a:ext>
                </a:extLst>
              </p:cNvPr>
              <p:cNvSpPr txBox="1"/>
              <p:nvPr/>
            </p:nvSpPr>
            <p:spPr>
              <a:xfrm>
                <a:off x="8464999" y="19117786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104" name="CuadroTexto 103">
                <a:extLst>
                  <a:ext uri="{FF2B5EF4-FFF2-40B4-BE49-F238E27FC236}">
                    <a16:creationId xmlns:a16="http://schemas.microsoft.com/office/drawing/2014/main" id="{72302D98-D237-4E60-2BE3-1B6AC5B877A1}"/>
                  </a:ext>
                </a:extLst>
              </p:cNvPr>
              <p:cNvSpPr txBox="1"/>
              <p:nvPr/>
            </p:nvSpPr>
            <p:spPr>
              <a:xfrm>
                <a:off x="13354437" y="19117786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grpSp>
            <p:nvGrpSpPr>
              <p:cNvPr id="105" name="Grupo 161">
                <a:extLst>
                  <a:ext uri="{FF2B5EF4-FFF2-40B4-BE49-F238E27FC236}">
                    <a16:creationId xmlns:a16="http://schemas.microsoft.com/office/drawing/2014/main" id="{FD3C8070-A477-0B6A-772F-ED9AE2A2636B}"/>
                  </a:ext>
                </a:extLst>
              </p:cNvPr>
              <p:cNvGrpSpPr/>
              <p:nvPr/>
            </p:nvGrpSpPr>
            <p:grpSpPr>
              <a:xfrm>
                <a:off x="4173593" y="28127149"/>
                <a:ext cx="1150175" cy="608608"/>
                <a:chOff x="4628503" y="3032709"/>
                <a:chExt cx="428286" cy="252287"/>
              </a:xfrm>
            </p:grpSpPr>
            <p:cxnSp>
              <p:nvCxnSpPr>
                <p:cNvPr id="148" name="Conector recto 147">
                  <a:extLst>
                    <a:ext uri="{FF2B5EF4-FFF2-40B4-BE49-F238E27FC236}">
                      <a16:creationId xmlns:a16="http://schemas.microsoft.com/office/drawing/2014/main" id="{A8A1F10B-E04B-1521-F29C-4EC4B61A3A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59940" y="3171209"/>
                  <a:ext cx="96849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49" name="CuadroTexto 148">
                  <a:extLst>
                    <a:ext uri="{FF2B5EF4-FFF2-40B4-BE49-F238E27FC236}">
                      <a16:creationId xmlns:a16="http://schemas.microsoft.com/office/drawing/2014/main" id="{E7729440-8C0D-7F9A-F2E0-3A70BC6A5A1A}"/>
                    </a:ext>
                  </a:extLst>
                </p:cNvPr>
                <p:cNvSpPr txBox="1"/>
                <p:nvPr/>
              </p:nvSpPr>
              <p:spPr>
                <a:xfrm>
                  <a:off x="4628503" y="3032709"/>
                  <a:ext cx="377018" cy="2522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>
                      <a:latin typeface="Arial" panose="020B0604020202020204" pitchFamily="34" charset="0"/>
                      <a:cs typeface="Arial" panose="020B0604020202020204" pitchFamily="34" charset="0"/>
                    </a:rPr>
                    <a:t>37</a:t>
                  </a:r>
                </a:p>
              </p:txBody>
            </p:sp>
          </p:grpSp>
          <p:grpSp>
            <p:nvGrpSpPr>
              <p:cNvPr id="106" name="Grupo 162">
                <a:extLst>
                  <a:ext uri="{FF2B5EF4-FFF2-40B4-BE49-F238E27FC236}">
                    <a16:creationId xmlns:a16="http://schemas.microsoft.com/office/drawing/2014/main" id="{219EAD7D-AD9B-E97B-D4C5-268DC7C4C9FB}"/>
                  </a:ext>
                </a:extLst>
              </p:cNvPr>
              <p:cNvGrpSpPr/>
              <p:nvPr/>
            </p:nvGrpSpPr>
            <p:grpSpPr>
              <a:xfrm>
                <a:off x="4263007" y="23845054"/>
                <a:ext cx="1012493" cy="608604"/>
                <a:chOff x="2894118" y="2816668"/>
                <a:chExt cx="417391" cy="279304"/>
              </a:xfrm>
            </p:grpSpPr>
            <p:cxnSp>
              <p:nvCxnSpPr>
                <p:cNvPr id="146" name="Conector recto 145">
                  <a:extLst>
                    <a:ext uri="{FF2B5EF4-FFF2-40B4-BE49-F238E27FC236}">
                      <a16:creationId xmlns:a16="http://schemas.microsoft.com/office/drawing/2014/main" id="{DF8C0795-AE8D-1164-9EF9-A1E33DAAF6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02807" y="2955169"/>
                  <a:ext cx="96849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47" name="CuadroTexto 146">
                  <a:extLst>
                    <a:ext uri="{FF2B5EF4-FFF2-40B4-BE49-F238E27FC236}">
                      <a16:creationId xmlns:a16="http://schemas.microsoft.com/office/drawing/2014/main" id="{1B66C232-6199-02F0-7667-84C23B4E77BC}"/>
                    </a:ext>
                  </a:extLst>
                </p:cNvPr>
                <p:cNvSpPr txBox="1"/>
                <p:nvPr/>
              </p:nvSpPr>
              <p:spPr>
                <a:xfrm>
                  <a:off x="2894118" y="2816668"/>
                  <a:ext cx="417391" cy="27930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>
                      <a:latin typeface="Arial" panose="020B0604020202020204" pitchFamily="34" charset="0"/>
                      <a:cs typeface="Arial" panose="020B0604020202020204" pitchFamily="34" charset="0"/>
                    </a:rPr>
                    <a:t>49</a:t>
                  </a:r>
                </a:p>
              </p:txBody>
            </p:sp>
          </p:grpSp>
          <p:cxnSp>
            <p:nvCxnSpPr>
              <p:cNvPr id="107" name="Conector recto 106">
                <a:extLst>
                  <a:ext uri="{FF2B5EF4-FFF2-40B4-BE49-F238E27FC236}">
                    <a16:creationId xmlns:a16="http://schemas.microsoft.com/office/drawing/2014/main" id="{F92F8F7F-A9E2-AAD7-993F-F025BBF68D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1807" y="25901601"/>
                <a:ext cx="23493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8" name="CuadroTexto 107">
                <a:extLst>
                  <a:ext uri="{FF2B5EF4-FFF2-40B4-BE49-F238E27FC236}">
                    <a16:creationId xmlns:a16="http://schemas.microsoft.com/office/drawing/2014/main" id="{6AD62AEF-FEFA-DC62-3AEB-EF2CD0A4E291}"/>
                  </a:ext>
                </a:extLst>
              </p:cNvPr>
              <p:cNvSpPr txBox="1"/>
              <p:nvPr/>
            </p:nvSpPr>
            <p:spPr>
              <a:xfrm>
                <a:off x="4263001" y="25599806"/>
                <a:ext cx="1012495" cy="608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600">
                    <a:latin typeface="Arial" panose="020B0604020202020204" pitchFamily="34" charset="0"/>
                    <a:cs typeface="Arial" panose="020B0604020202020204" pitchFamily="34" charset="0"/>
                  </a:rPr>
                  <a:t>49</a:t>
                </a:r>
              </a:p>
            </p:txBody>
          </p:sp>
          <p:cxnSp>
            <p:nvCxnSpPr>
              <p:cNvPr id="109" name="Conector recto 108">
                <a:extLst>
                  <a:ext uri="{FF2B5EF4-FFF2-40B4-BE49-F238E27FC236}">
                    <a16:creationId xmlns:a16="http://schemas.microsoft.com/office/drawing/2014/main" id="{3D2611DB-A5F7-3CD3-AF12-0C53E35E70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7292" y="23170811"/>
                <a:ext cx="26009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0" name="CuadroTexto 109">
                <a:extLst>
                  <a:ext uri="{FF2B5EF4-FFF2-40B4-BE49-F238E27FC236}">
                    <a16:creationId xmlns:a16="http://schemas.microsoft.com/office/drawing/2014/main" id="{A62E2620-090D-8017-2386-82799BD960E8}"/>
                  </a:ext>
                </a:extLst>
              </p:cNvPr>
              <p:cNvSpPr txBox="1"/>
              <p:nvPr/>
            </p:nvSpPr>
            <p:spPr>
              <a:xfrm>
                <a:off x="4330349" y="22836702"/>
                <a:ext cx="1012495" cy="608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600">
                    <a:latin typeface="Arial" panose="020B0604020202020204" pitchFamily="34" charset="0"/>
                    <a:cs typeface="Arial" panose="020B0604020202020204" pitchFamily="34" charset="0"/>
                  </a:rPr>
                  <a:t>82</a:t>
                </a:r>
              </a:p>
            </p:txBody>
          </p:sp>
          <p:cxnSp>
            <p:nvCxnSpPr>
              <p:cNvPr id="111" name="Conector recto 110">
                <a:extLst>
                  <a:ext uri="{FF2B5EF4-FFF2-40B4-BE49-F238E27FC236}">
                    <a16:creationId xmlns:a16="http://schemas.microsoft.com/office/drawing/2014/main" id="{F431B00D-27DC-3BD7-8AF9-EF754D11E9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00883" y="21541590"/>
                <a:ext cx="26009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2" name="CuadroTexto 111">
                <a:extLst>
                  <a:ext uri="{FF2B5EF4-FFF2-40B4-BE49-F238E27FC236}">
                    <a16:creationId xmlns:a16="http://schemas.microsoft.com/office/drawing/2014/main" id="{A1CDAE9E-E734-D384-AB39-8EDDF6DE8642}"/>
                  </a:ext>
                </a:extLst>
              </p:cNvPr>
              <p:cNvSpPr txBox="1"/>
              <p:nvPr/>
            </p:nvSpPr>
            <p:spPr>
              <a:xfrm>
                <a:off x="3993150" y="21207481"/>
                <a:ext cx="1174066" cy="608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600">
                    <a:latin typeface="Arial" panose="020B0604020202020204" pitchFamily="34" charset="0"/>
                    <a:cs typeface="Arial" panose="020B0604020202020204" pitchFamily="34" charset="0"/>
                  </a:rPr>
                  <a:t>116</a:t>
                </a:r>
              </a:p>
            </p:txBody>
          </p:sp>
          <p:cxnSp>
            <p:nvCxnSpPr>
              <p:cNvPr id="113" name="Conector recto 112">
                <a:extLst>
                  <a:ext uri="{FF2B5EF4-FFF2-40B4-BE49-F238E27FC236}">
                    <a16:creationId xmlns:a16="http://schemas.microsoft.com/office/drawing/2014/main" id="{4D81C7E6-FF3D-964D-6844-3178BF3F04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91856" y="20804482"/>
                <a:ext cx="26009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4" name="CuadroTexto 113">
                <a:extLst>
                  <a:ext uri="{FF2B5EF4-FFF2-40B4-BE49-F238E27FC236}">
                    <a16:creationId xmlns:a16="http://schemas.microsoft.com/office/drawing/2014/main" id="{7E8E82EA-B1F1-0600-1274-69602C8C04BB}"/>
                  </a:ext>
                </a:extLst>
              </p:cNvPr>
              <p:cNvSpPr txBox="1"/>
              <p:nvPr/>
            </p:nvSpPr>
            <p:spPr>
              <a:xfrm>
                <a:off x="3989175" y="20470372"/>
                <a:ext cx="1174066" cy="6086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600">
                    <a:latin typeface="Arial" panose="020B0604020202020204" pitchFamily="34" charset="0"/>
                    <a:cs typeface="Arial" panose="020B0604020202020204" pitchFamily="34" charset="0"/>
                  </a:rPr>
                  <a:t>182</a:t>
                </a:r>
              </a:p>
            </p:txBody>
          </p:sp>
          <p:sp>
            <p:nvSpPr>
              <p:cNvPr id="115" name="CuadroTexto 114">
                <a:extLst>
                  <a:ext uri="{FF2B5EF4-FFF2-40B4-BE49-F238E27FC236}">
                    <a16:creationId xmlns:a16="http://schemas.microsoft.com/office/drawing/2014/main" id="{6597CD27-6B8E-9BEA-6E24-216561848F4C}"/>
                  </a:ext>
                </a:extLst>
              </p:cNvPr>
              <p:cNvSpPr txBox="1"/>
              <p:nvPr/>
            </p:nvSpPr>
            <p:spPr>
              <a:xfrm>
                <a:off x="9431511" y="19117786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116" name="CuadroTexto 115">
                <a:extLst>
                  <a:ext uri="{FF2B5EF4-FFF2-40B4-BE49-F238E27FC236}">
                    <a16:creationId xmlns:a16="http://schemas.microsoft.com/office/drawing/2014/main" id="{3FED02C5-9752-B69C-6A43-111C9B5AF605}"/>
                  </a:ext>
                </a:extLst>
              </p:cNvPr>
              <p:cNvSpPr txBox="1"/>
              <p:nvPr/>
            </p:nvSpPr>
            <p:spPr>
              <a:xfrm>
                <a:off x="10358975" y="19117786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117" name="CuadroTexto 116">
                <a:extLst>
                  <a:ext uri="{FF2B5EF4-FFF2-40B4-BE49-F238E27FC236}">
                    <a16:creationId xmlns:a16="http://schemas.microsoft.com/office/drawing/2014/main" id="{1568733E-D5B0-E607-7877-3BBA816F551B}"/>
                  </a:ext>
                </a:extLst>
              </p:cNvPr>
              <p:cNvSpPr txBox="1"/>
              <p:nvPr/>
            </p:nvSpPr>
            <p:spPr>
              <a:xfrm>
                <a:off x="11276282" y="19117786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118" name="CuadroTexto 117">
                <a:extLst>
                  <a:ext uri="{FF2B5EF4-FFF2-40B4-BE49-F238E27FC236}">
                    <a16:creationId xmlns:a16="http://schemas.microsoft.com/office/drawing/2014/main" id="{AF2DA3C1-39AF-3FFE-BEBF-5BFDD035821C}"/>
                  </a:ext>
                </a:extLst>
              </p:cNvPr>
              <p:cNvSpPr txBox="1"/>
              <p:nvPr/>
            </p:nvSpPr>
            <p:spPr>
              <a:xfrm>
                <a:off x="12198453" y="19117786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119" name="CuadroTexto 118">
                <a:extLst>
                  <a:ext uri="{FF2B5EF4-FFF2-40B4-BE49-F238E27FC236}">
                    <a16:creationId xmlns:a16="http://schemas.microsoft.com/office/drawing/2014/main" id="{6BCF6EEC-A53F-7E0D-3D7D-CD9996AC6219}"/>
                  </a:ext>
                </a:extLst>
              </p:cNvPr>
              <p:cNvSpPr txBox="1"/>
              <p:nvPr/>
            </p:nvSpPr>
            <p:spPr>
              <a:xfrm>
                <a:off x="5439954" y="19628878"/>
                <a:ext cx="803051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20" name="CuadroTexto 119">
                <a:extLst>
                  <a:ext uri="{FF2B5EF4-FFF2-40B4-BE49-F238E27FC236}">
                    <a16:creationId xmlns:a16="http://schemas.microsoft.com/office/drawing/2014/main" id="{B4B71BB9-1C73-FBD6-CBC5-42CE094C694A}"/>
                  </a:ext>
                </a:extLst>
              </p:cNvPr>
              <p:cNvSpPr txBox="1"/>
              <p:nvPr/>
            </p:nvSpPr>
            <p:spPr>
              <a:xfrm>
                <a:off x="6507529" y="19628878"/>
                <a:ext cx="803051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21" name="CuadroTexto 120">
                <a:extLst>
                  <a:ext uri="{FF2B5EF4-FFF2-40B4-BE49-F238E27FC236}">
                    <a16:creationId xmlns:a16="http://schemas.microsoft.com/office/drawing/2014/main" id="{594A55ED-7B0A-6801-77F9-ECF1C9CB7F02}"/>
                  </a:ext>
                </a:extLst>
              </p:cNvPr>
              <p:cNvSpPr txBox="1"/>
              <p:nvPr/>
            </p:nvSpPr>
            <p:spPr>
              <a:xfrm>
                <a:off x="7271465" y="19628878"/>
                <a:ext cx="1156111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0.1</a:t>
                </a:r>
              </a:p>
            </p:txBody>
          </p:sp>
          <p:sp>
            <p:nvSpPr>
              <p:cNvPr id="122" name="CuadroTexto 121">
                <a:extLst>
                  <a:ext uri="{FF2B5EF4-FFF2-40B4-BE49-F238E27FC236}">
                    <a16:creationId xmlns:a16="http://schemas.microsoft.com/office/drawing/2014/main" id="{20C95C9A-20EC-914E-ED8B-41B0CA94A62F}"/>
                  </a:ext>
                </a:extLst>
              </p:cNvPr>
              <p:cNvSpPr txBox="1"/>
              <p:nvPr/>
            </p:nvSpPr>
            <p:spPr>
              <a:xfrm>
                <a:off x="8327442" y="19628878"/>
                <a:ext cx="1060367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23" name="CuadroTexto 122">
                <a:extLst>
                  <a:ext uri="{FF2B5EF4-FFF2-40B4-BE49-F238E27FC236}">
                    <a16:creationId xmlns:a16="http://schemas.microsoft.com/office/drawing/2014/main" id="{4F2A2D68-D524-2460-C222-147DCBD5794D}"/>
                  </a:ext>
                </a:extLst>
              </p:cNvPr>
              <p:cNvSpPr txBox="1"/>
              <p:nvPr/>
            </p:nvSpPr>
            <p:spPr>
              <a:xfrm>
                <a:off x="9293953" y="19628878"/>
                <a:ext cx="1060367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124" name="CuadroTexto 123">
                <a:extLst>
                  <a:ext uri="{FF2B5EF4-FFF2-40B4-BE49-F238E27FC236}">
                    <a16:creationId xmlns:a16="http://schemas.microsoft.com/office/drawing/2014/main" id="{5B5081DB-72F6-A677-30E0-E79EBA35A833}"/>
                  </a:ext>
                </a:extLst>
              </p:cNvPr>
              <p:cNvSpPr txBox="1"/>
              <p:nvPr/>
            </p:nvSpPr>
            <p:spPr>
              <a:xfrm>
                <a:off x="10128667" y="19628878"/>
                <a:ext cx="124587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</a:p>
            </p:txBody>
          </p:sp>
          <p:sp>
            <p:nvSpPr>
              <p:cNvPr id="125" name="CuadroTexto 124">
                <a:extLst>
                  <a:ext uri="{FF2B5EF4-FFF2-40B4-BE49-F238E27FC236}">
                    <a16:creationId xmlns:a16="http://schemas.microsoft.com/office/drawing/2014/main" id="{200DC18C-DB4C-14B8-7C98-0B0DD050B8FC}"/>
                  </a:ext>
                </a:extLst>
              </p:cNvPr>
              <p:cNvSpPr txBox="1"/>
              <p:nvPr/>
            </p:nvSpPr>
            <p:spPr>
              <a:xfrm>
                <a:off x="10953217" y="19628878"/>
                <a:ext cx="1431375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1000</a:t>
                </a:r>
              </a:p>
            </p:txBody>
          </p:sp>
          <p:sp>
            <p:nvSpPr>
              <p:cNvPr id="126" name="CuadroTexto 125">
                <a:extLst>
                  <a:ext uri="{FF2B5EF4-FFF2-40B4-BE49-F238E27FC236}">
                    <a16:creationId xmlns:a16="http://schemas.microsoft.com/office/drawing/2014/main" id="{08BC8C73-3EC1-9918-A86E-62B6B0C890BE}"/>
                  </a:ext>
                </a:extLst>
              </p:cNvPr>
              <p:cNvSpPr txBox="1"/>
              <p:nvPr/>
            </p:nvSpPr>
            <p:spPr>
              <a:xfrm>
                <a:off x="12945841" y="19628878"/>
                <a:ext cx="124587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150</a:t>
                </a:r>
              </a:p>
            </p:txBody>
          </p:sp>
          <p:sp>
            <p:nvSpPr>
              <p:cNvPr id="127" name="CuadroTexto 126">
                <a:extLst>
                  <a:ext uri="{FF2B5EF4-FFF2-40B4-BE49-F238E27FC236}">
                    <a16:creationId xmlns:a16="http://schemas.microsoft.com/office/drawing/2014/main" id="{8B6CB9E4-C656-E7F9-3EAA-6C450B678474}"/>
                  </a:ext>
                </a:extLst>
              </p:cNvPr>
              <p:cNvSpPr txBox="1"/>
              <p:nvPr/>
            </p:nvSpPr>
            <p:spPr>
              <a:xfrm>
                <a:off x="11968134" y="19628878"/>
                <a:ext cx="124587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</a:p>
            </p:txBody>
          </p:sp>
          <p:sp>
            <p:nvSpPr>
              <p:cNvPr id="128" name="CuadroTexto 127">
                <a:extLst>
                  <a:ext uri="{FF2B5EF4-FFF2-40B4-BE49-F238E27FC236}">
                    <a16:creationId xmlns:a16="http://schemas.microsoft.com/office/drawing/2014/main" id="{79E7D690-83B2-C260-587D-7292D7860EAB}"/>
                  </a:ext>
                </a:extLst>
              </p:cNvPr>
              <p:cNvSpPr txBox="1"/>
              <p:nvPr/>
            </p:nvSpPr>
            <p:spPr>
              <a:xfrm>
                <a:off x="16449961" y="20767365"/>
                <a:ext cx="1760499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>
                    <a:latin typeface="Arial" panose="020B0604020202020204" pitchFamily="34" charset="0"/>
                    <a:cs typeface="Arial" panose="020B0604020202020204" pitchFamily="34" charset="0"/>
                  </a:rPr>
                  <a:t>NLRP1</a:t>
                </a:r>
              </a:p>
            </p:txBody>
          </p:sp>
          <p:sp>
            <p:nvSpPr>
              <p:cNvPr id="129" name="CuadroTexto 128">
                <a:extLst>
                  <a:ext uri="{FF2B5EF4-FFF2-40B4-BE49-F238E27FC236}">
                    <a16:creationId xmlns:a16="http://schemas.microsoft.com/office/drawing/2014/main" id="{3D3707EA-3D83-1394-47F3-2735FCCD8DE7}"/>
                  </a:ext>
                </a:extLst>
              </p:cNvPr>
              <p:cNvSpPr txBox="1"/>
              <p:nvPr/>
            </p:nvSpPr>
            <p:spPr>
              <a:xfrm>
                <a:off x="16329874" y="22182085"/>
                <a:ext cx="1712627" cy="10143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pZAK</a:t>
                </a:r>
                <a:r>
                  <a:rPr lang="el-GR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α</a:t>
                </a:r>
                <a:endParaRPr lang="es-ES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s-E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ZAK</a:t>
                </a:r>
                <a:r>
                  <a:rPr lang="el-GR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α</a:t>
                </a:r>
                <a:endParaRPr lang="es-ES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CuadroTexto 129">
                <a:extLst>
                  <a:ext uri="{FF2B5EF4-FFF2-40B4-BE49-F238E27FC236}">
                    <a16:creationId xmlns:a16="http://schemas.microsoft.com/office/drawing/2014/main" id="{DFC96638-1F4D-ECA0-16BE-59B764A51100}"/>
                  </a:ext>
                </a:extLst>
              </p:cNvPr>
              <p:cNvSpPr txBox="1"/>
              <p:nvPr/>
            </p:nvSpPr>
            <p:spPr>
              <a:xfrm>
                <a:off x="16449961" y="24188652"/>
                <a:ext cx="1784435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>
                    <a:latin typeface="Arial" panose="020B0604020202020204" pitchFamily="34" charset="0"/>
                    <a:cs typeface="Arial" panose="020B0604020202020204" pitchFamily="34" charset="0"/>
                  </a:rPr>
                  <a:t>GATA1</a:t>
                </a:r>
              </a:p>
            </p:txBody>
          </p:sp>
          <p:sp>
            <p:nvSpPr>
              <p:cNvPr id="131" name="CuadroTexto 130">
                <a:extLst>
                  <a:ext uri="{FF2B5EF4-FFF2-40B4-BE49-F238E27FC236}">
                    <a16:creationId xmlns:a16="http://schemas.microsoft.com/office/drawing/2014/main" id="{7811D1CD-2150-465C-F43F-41128341D2BA}"/>
                  </a:ext>
                </a:extLst>
              </p:cNvPr>
              <p:cNvSpPr txBox="1"/>
              <p:nvPr/>
            </p:nvSpPr>
            <p:spPr>
              <a:xfrm>
                <a:off x="16449961" y="26228140"/>
                <a:ext cx="1467279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pP38</a:t>
                </a:r>
              </a:p>
            </p:txBody>
          </p:sp>
          <p:sp>
            <p:nvSpPr>
              <p:cNvPr id="132" name="CuadroTexto 131">
                <a:extLst>
                  <a:ext uri="{FF2B5EF4-FFF2-40B4-BE49-F238E27FC236}">
                    <a16:creationId xmlns:a16="http://schemas.microsoft.com/office/drawing/2014/main" id="{6DCB8DD4-7348-5D10-C6AC-8D806EA500CE}"/>
                  </a:ext>
                </a:extLst>
              </p:cNvPr>
              <p:cNvSpPr txBox="1"/>
              <p:nvPr/>
            </p:nvSpPr>
            <p:spPr>
              <a:xfrm>
                <a:off x="16449961" y="27609946"/>
                <a:ext cx="1574991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ACTB</a:t>
                </a:r>
              </a:p>
            </p:txBody>
          </p:sp>
          <p:sp>
            <p:nvSpPr>
              <p:cNvPr id="133" name="CuadroTexto 132">
                <a:extLst>
                  <a:ext uri="{FF2B5EF4-FFF2-40B4-BE49-F238E27FC236}">
                    <a16:creationId xmlns:a16="http://schemas.microsoft.com/office/drawing/2014/main" id="{600B5DEA-C222-3020-1208-670906FA0B3C}"/>
                  </a:ext>
                </a:extLst>
              </p:cNvPr>
              <p:cNvSpPr txBox="1"/>
              <p:nvPr/>
            </p:nvSpPr>
            <p:spPr>
              <a:xfrm>
                <a:off x="14272718" y="19125927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134" name="CuadroTexto 133">
                <a:extLst>
                  <a:ext uri="{FF2B5EF4-FFF2-40B4-BE49-F238E27FC236}">
                    <a16:creationId xmlns:a16="http://schemas.microsoft.com/office/drawing/2014/main" id="{54D0A77C-AAFB-3B09-AEAA-90C5B2C6085B}"/>
                  </a:ext>
                </a:extLst>
              </p:cNvPr>
              <p:cNvSpPr txBox="1"/>
              <p:nvPr/>
            </p:nvSpPr>
            <p:spPr>
              <a:xfrm>
                <a:off x="13868247" y="19628878"/>
                <a:ext cx="124587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250</a:t>
                </a:r>
              </a:p>
            </p:txBody>
          </p:sp>
          <p:sp>
            <p:nvSpPr>
              <p:cNvPr id="135" name="CuadroTexto 134">
                <a:extLst>
                  <a:ext uri="{FF2B5EF4-FFF2-40B4-BE49-F238E27FC236}">
                    <a16:creationId xmlns:a16="http://schemas.microsoft.com/office/drawing/2014/main" id="{59308B79-51A2-D75C-3DFC-158ACC6D79E0}"/>
                  </a:ext>
                </a:extLst>
              </p:cNvPr>
              <p:cNvSpPr txBox="1"/>
              <p:nvPr/>
            </p:nvSpPr>
            <p:spPr>
              <a:xfrm>
                <a:off x="15198577" y="19117786"/>
                <a:ext cx="886834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136" name="CuadroTexto 135">
                <a:extLst>
                  <a:ext uri="{FF2B5EF4-FFF2-40B4-BE49-F238E27FC236}">
                    <a16:creationId xmlns:a16="http://schemas.microsoft.com/office/drawing/2014/main" id="{15D9A109-753E-DFE3-24D3-CF9FAB331F79}"/>
                  </a:ext>
                </a:extLst>
              </p:cNvPr>
              <p:cNvSpPr txBox="1"/>
              <p:nvPr/>
            </p:nvSpPr>
            <p:spPr>
              <a:xfrm>
                <a:off x="14696615" y="19628878"/>
                <a:ext cx="1431375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1000</a:t>
                </a:r>
              </a:p>
            </p:txBody>
          </p:sp>
          <p:pic>
            <p:nvPicPr>
              <p:cNvPr id="137" name="Imagen 136" descr="Imagen que contiene taza, lentes, tabla, agua&#10;&#10;Descripción generada automáticamente">
                <a:extLst>
                  <a:ext uri="{FF2B5EF4-FFF2-40B4-BE49-F238E27FC236}">
                    <a16:creationId xmlns:a16="http://schemas.microsoft.com/office/drawing/2014/main" id="{79872621-ECAB-EBB6-669D-9F13DF1758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harpenSoften amount="50000"/>
                        </a14:imgEffect>
                        <a14:imgEffect>
                          <a14:brightnessContrast bright="11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291" t="36672" r="12091" b="43417"/>
              <a:stretch/>
            </p:blipFill>
            <p:spPr>
              <a:xfrm>
                <a:off x="5226574" y="17142212"/>
                <a:ext cx="10888901" cy="143088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38" name="CuadroTexto 137">
                <a:extLst>
                  <a:ext uri="{FF2B5EF4-FFF2-40B4-BE49-F238E27FC236}">
                    <a16:creationId xmlns:a16="http://schemas.microsoft.com/office/drawing/2014/main" id="{B173DA55-57D9-07AD-DD1C-914B9CDF8B34}"/>
                  </a:ext>
                </a:extLst>
              </p:cNvPr>
              <p:cNvSpPr txBox="1"/>
              <p:nvPr/>
            </p:nvSpPr>
            <p:spPr>
              <a:xfrm>
                <a:off x="3742356" y="19163063"/>
                <a:ext cx="1748531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Hemin:</a:t>
                </a:r>
              </a:p>
            </p:txBody>
          </p:sp>
          <p:sp>
            <p:nvSpPr>
              <p:cNvPr id="139" name="CuadroTexto 138">
                <a:extLst>
                  <a:ext uri="{FF2B5EF4-FFF2-40B4-BE49-F238E27FC236}">
                    <a16:creationId xmlns:a16="http://schemas.microsoft.com/office/drawing/2014/main" id="{86F18C7A-09EE-D704-4FD4-9FD2AC9164B2}"/>
                  </a:ext>
                </a:extLst>
              </p:cNvPr>
              <p:cNvSpPr txBox="1"/>
              <p:nvPr/>
            </p:nvSpPr>
            <p:spPr>
              <a:xfrm>
                <a:off x="3637201" y="19628878"/>
                <a:ext cx="1766479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   (</a:t>
                </a:r>
                <a:r>
                  <a:rPr lang="es-ES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nM</a:t>
                </a:r>
                <a:r>
                  <a:rPr lang="es-E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):</a:t>
                </a:r>
              </a:p>
            </p:txBody>
          </p:sp>
          <p:cxnSp>
            <p:nvCxnSpPr>
              <p:cNvPr id="140" name="Conector recto 139">
                <a:extLst>
                  <a:ext uri="{FF2B5EF4-FFF2-40B4-BE49-F238E27FC236}">
                    <a16:creationId xmlns:a16="http://schemas.microsoft.com/office/drawing/2014/main" id="{324B1983-7BB7-C435-CA75-14981DAEAD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492156" y="19136900"/>
                <a:ext cx="3338343" cy="2996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1" name="CuadroTexto 140">
                <a:extLst>
                  <a:ext uri="{FF2B5EF4-FFF2-40B4-BE49-F238E27FC236}">
                    <a16:creationId xmlns:a16="http://schemas.microsoft.com/office/drawing/2014/main" id="{3DB05229-50A5-039E-2848-B1FE7A2D8790}"/>
                  </a:ext>
                </a:extLst>
              </p:cNvPr>
              <p:cNvSpPr txBox="1"/>
              <p:nvPr/>
            </p:nvSpPr>
            <p:spPr>
              <a:xfrm>
                <a:off x="6942084" y="18577817"/>
                <a:ext cx="1868211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Nilotinib</a:t>
                </a:r>
              </a:p>
            </p:txBody>
          </p:sp>
          <p:sp>
            <p:nvSpPr>
              <p:cNvPr id="142" name="CuadroTexto 141">
                <a:extLst>
                  <a:ext uri="{FF2B5EF4-FFF2-40B4-BE49-F238E27FC236}">
                    <a16:creationId xmlns:a16="http://schemas.microsoft.com/office/drawing/2014/main" id="{FEBD776D-45C4-9AE7-542A-F68891D09F19}"/>
                  </a:ext>
                </a:extLst>
              </p:cNvPr>
              <p:cNvSpPr txBox="1"/>
              <p:nvPr/>
            </p:nvSpPr>
            <p:spPr>
              <a:xfrm>
                <a:off x="9436483" y="18577817"/>
                <a:ext cx="2077651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 dirty="0" err="1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Ponatinib</a:t>
                </a:r>
                <a:endParaRPr lang="es-ES" sz="7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CuadroTexto 142">
                <a:extLst>
                  <a:ext uri="{FF2B5EF4-FFF2-40B4-BE49-F238E27FC236}">
                    <a16:creationId xmlns:a16="http://schemas.microsoft.com/office/drawing/2014/main" id="{54A4945C-93CA-CA1C-C734-0F260D434377}"/>
                  </a:ext>
                </a:extLst>
              </p:cNvPr>
              <p:cNvSpPr txBox="1"/>
              <p:nvPr/>
            </p:nvSpPr>
            <p:spPr>
              <a:xfrm>
                <a:off x="13131472" y="18577817"/>
                <a:ext cx="2059695" cy="6593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700" dirty="0" err="1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Bosutinib</a:t>
                </a:r>
                <a:endParaRPr lang="es-ES" sz="7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4" name="Conector recto 143">
                <a:extLst>
                  <a:ext uri="{FF2B5EF4-FFF2-40B4-BE49-F238E27FC236}">
                    <a16:creationId xmlns:a16="http://schemas.microsoft.com/office/drawing/2014/main" id="{E86A99F2-7377-A343-1B04-23C5A08C18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29795" y="19132773"/>
                <a:ext cx="1183975" cy="0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5" name="Conector recto 144">
                <a:extLst>
                  <a:ext uri="{FF2B5EF4-FFF2-40B4-BE49-F238E27FC236}">
                    <a16:creationId xmlns:a16="http://schemas.microsoft.com/office/drawing/2014/main" id="{514913F8-8514-9AEC-F8D0-45AC380E88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96568" y="19132773"/>
                <a:ext cx="3335211" cy="7123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7" name="CuadroTexto 86">
              <a:extLst>
                <a:ext uri="{FF2B5EF4-FFF2-40B4-BE49-F238E27FC236}">
                  <a16:creationId xmlns:a16="http://schemas.microsoft.com/office/drawing/2014/main" id="{8CA23C9C-CBDE-AA77-9713-B6810439B173}"/>
                </a:ext>
              </a:extLst>
            </p:cNvPr>
            <p:cNvSpPr txBox="1"/>
            <p:nvPr/>
          </p:nvSpPr>
          <p:spPr>
            <a:xfrm>
              <a:off x="12763880" y="27225206"/>
              <a:ext cx="892815" cy="862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05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</a:p>
          </p:txBody>
        </p:sp>
        <p:sp>
          <p:nvSpPr>
            <p:cNvPr id="88" name="Triángulo isósceles 45">
              <a:extLst>
                <a:ext uri="{FF2B5EF4-FFF2-40B4-BE49-F238E27FC236}">
                  <a16:creationId xmlns:a16="http://schemas.microsoft.com/office/drawing/2014/main" id="{E606C22B-EBAF-9AA7-7615-E8FC5278552A}"/>
                </a:ext>
              </a:extLst>
            </p:cNvPr>
            <p:cNvSpPr/>
            <p:nvPr/>
          </p:nvSpPr>
          <p:spPr>
            <a:xfrm rot="16200000">
              <a:off x="12838693" y="20921935"/>
              <a:ext cx="107950" cy="923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Triángulo isósceles 45">
              <a:extLst>
                <a:ext uri="{FF2B5EF4-FFF2-40B4-BE49-F238E27FC236}">
                  <a16:creationId xmlns:a16="http://schemas.microsoft.com/office/drawing/2014/main" id="{DCC7B46D-9F86-57C4-8395-1C854E70D450}"/>
                </a:ext>
              </a:extLst>
            </p:cNvPr>
            <p:cNvSpPr/>
            <p:nvPr/>
          </p:nvSpPr>
          <p:spPr>
            <a:xfrm rot="16200000">
              <a:off x="12838693" y="21213449"/>
              <a:ext cx="107950" cy="923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Triángulo isósceles 45">
              <a:extLst>
                <a:ext uri="{FF2B5EF4-FFF2-40B4-BE49-F238E27FC236}">
                  <a16:creationId xmlns:a16="http://schemas.microsoft.com/office/drawing/2014/main" id="{74ECA299-8066-3B30-B55B-53DE01181054}"/>
                </a:ext>
              </a:extLst>
            </p:cNvPr>
            <p:cNvSpPr/>
            <p:nvPr/>
          </p:nvSpPr>
          <p:spPr>
            <a:xfrm rot="16200000">
              <a:off x="12838693" y="22647235"/>
              <a:ext cx="107950" cy="923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riángulo isósceles 45">
              <a:extLst>
                <a:ext uri="{FF2B5EF4-FFF2-40B4-BE49-F238E27FC236}">
                  <a16:creationId xmlns:a16="http://schemas.microsoft.com/office/drawing/2014/main" id="{E23EECE3-4971-7CB8-E761-96C86F58D259}"/>
                </a:ext>
              </a:extLst>
            </p:cNvPr>
            <p:cNvSpPr/>
            <p:nvPr/>
          </p:nvSpPr>
          <p:spPr>
            <a:xfrm rot="16200000">
              <a:off x="12838693" y="22434723"/>
              <a:ext cx="107950" cy="923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Triángulo isósceles 45">
              <a:extLst>
                <a:ext uri="{FF2B5EF4-FFF2-40B4-BE49-F238E27FC236}">
                  <a16:creationId xmlns:a16="http://schemas.microsoft.com/office/drawing/2014/main" id="{959AB310-53F3-BD70-4C6D-DB66947DCDC5}"/>
                </a:ext>
              </a:extLst>
            </p:cNvPr>
            <p:cNvSpPr/>
            <p:nvPr/>
          </p:nvSpPr>
          <p:spPr>
            <a:xfrm rot="16200000">
              <a:off x="12838693" y="24429863"/>
              <a:ext cx="107950" cy="923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Triángulo isósceles 45">
              <a:extLst>
                <a:ext uri="{FF2B5EF4-FFF2-40B4-BE49-F238E27FC236}">
                  <a16:creationId xmlns:a16="http://schemas.microsoft.com/office/drawing/2014/main" id="{83E5E1C1-DF09-969F-7746-8412ECE8F369}"/>
                </a:ext>
              </a:extLst>
            </p:cNvPr>
            <p:cNvSpPr/>
            <p:nvPr/>
          </p:nvSpPr>
          <p:spPr>
            <a:xfrm rot="16200000">
              <a:off x="12838693" y="26625474"/>
              <a:ext cx="107950" cy="923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Triángulo isósceles 45">
              <a:extLst>
                <a:ext uri="{FF2B5EF4-FFF2-40B4-BE49-F238E27FC236}">
                  <a16:creationId xmlns:a16="http://schemas.microsoft.com/office/drawing/2014/main" id="{3CDE2D98-F481-6C0C-0215-B65C8E196989}"/>
                </a:ext>
              </a:extLst>
            </p:cNvPr>
            <p:cNvSpPr/>
            <p:nvPr/>
          </p:nvSpPr>
          <p:spPr>
            <a:xfrm rot="16200000">
              <a:off x="12834821" y="27826824"/>
              <a:ext cx="107950" cy="923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54459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54</Words>
  <Application>Microsoft Office PowerPoint</Application>
  <PresentationFormat>Panorámica</PresentationFormat>
  <Paragraphs>46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MANUEL LOZANO GIL</dc:creator>
  <cp:lastModifiedBy>JUAN MANUEL LOZANO GIL</cp:lastModifiedBy>
  <cp:revision>1</cp:revision>
  <dcterms:created xsi:type="dcterms:W3CDTF">2025-04-08T15:37:03Z</dcterms:created>
  <dcterms:modified xsi:type="dcterms:W3CDTF">2025-04-08T16:07:56Z</dcterms:modified>
</cp:coreProperties>
</file>