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B5B1A-017F-4832-9E2C-B0029A57F648}" v="16" dt="2025-04-08T15:42:31.002"/>
    <p1510:client id="{76C4895F-500D-4960-A90D-33C831A0FAE1}" v="6" dt="2025-04-08T15:48:23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762" y="-7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MANUEL LOZANO GIL" userId="618ed11e-cb2c-4b03-8ac9-a8cf52f924c9" providerId="ADAL" clId="{143B5B1A-017F-4832-9E2C-B0029A57F648}"/>
    <pc:docChg chg="custSel addSld modSld">
      <pc:chgData name="JUAN MANUEL LOZANO GIL" userId="618ed11e-cb2c-4b03-8ac9-a8cf52f924c9" providerId="ADAL" clId="{143B5B1A-017F-4832-9E2C-B0029A57F648}" dt="2025-04-08T15:42:34.235" v="107" actId="113"/>
      <pc:docMkLst>
        <pc:docMk/>
      </pc:docMkLst>
      <pc:sldChg chg="addSp delSp modSp new mod">
        <pc:chgData name="JUAN MANUEL LOZANO GIL" userId="618ed11e-cb2c-4b03-8ac9-a8cf52f924c9" providerId="ADAL" clId="{143B5B1A-017F-4832-9E2C-B0029A57F648}" dt="2025-04-08T15:42:34.235" v="107" actId="113"/>
        <pc:sldMkLst>
          <pc:docMk/>
          <pc:sldMk cId="2455445975" sldId="256"/>
        </pc:sldMkLst>
        <pc:spChg chg="del">
          <ac:chgData name="JUAN MANUEL LOZANO GIL" userId="618ed11e-cb2c-4b03-8ac9-a8cf52f924c9" providerId="ADAL" clId="{143B5B1A-017F-4832-9E2C-B0029A57F648}" dt="2025-04-08T15:37:07.332" v="1" actId="478"/>
          <ac:spMkLst>
            <pc:docMk/>
            <pc:sldMk cId="2455445975" sldId="256"/>
            <ac:spMk id="2" creationId="{D9E0F405-4D73-C92E-03D9-E157C91F8364}"/>
          </ac:spMkLst>
        </pc:spChg>
        <pc:spChg chg="del">
          <ac:chgData name="JUAN MANUEL LOZANO GIL" userId="618ed11e-cb2c-4b03-8ac9-a8cf52f924c9" providerId="ADAL" clId="{143B5B1A-017F-4832-9E2C-B0029A57F648}" dt="2025-04-08T15:37:07.332" v="1" actId="478"/>
          <ac:spMkLst>
            <pc:docMk/>
            <pc:sldMk cId="2455445975" sldId="256"/>
            <ac:spMk id="3" creationId="{E99A46AC-7157-3979-873A-6DB18B90BD57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6" creationId="{AF032735-4F5E-98BB-FAF9-706339FA92DA}"/>
          </ac:spMkLst>
        </pc:spChg>
        <pc:spChg chg="mod">
          <ac:chgData name="JUAN MANUEL LOZANO GIL" userId="618ed11e-cb2c-4b03-8ac9-a8cf52f924c9" providerId="ADAL" clId="{143B5B1A-017F-4832-9E2C-B0029A57F648}" dt="2025-04-08T15:38:10.726" v="25" actId="1076"/>
          <ac:spMkLst>
            <pc:docMk/>
            <pc:sldMk cId="2455445975" sldId="256"/>
            <ac:spMk id="13" creationId="{57E8BC7C-AF91-52F8-6CA1-F9C0C7690A3D}"/>
          </ac:spMkLst>
        </pc:spChg>
        <pc:spChg chg="mod">
          <ac:chgData name="JUAN MANUEL LOZANO GIL" userId="618ed11e-cb2c-4b03-8ac9-a8cf52f924c9" providerId="ADAL" clId="{143B5B1A-017F-4832-9E2C-B0029A57F648}" dt="2025-04-08T15:38:15.794" v="28" actId="1076"/>
          <ac:spMkLst>
            <pc:docMk/>
            <pc:sldMk cId="2455445975" sldId="256"/>
            <ac:spMk id="14" creationId="{CA4EFA49-9CB2-A7A8-E6FC-DE0740583CA2}"/>
          </ac:spMkLst>
        </pc:spChg>
        <pc:spChg chg="mod">
          <ac:chgData name="JUAN MANUEL LOZANO GIL" userId="618ed11e-cb2c-4b03-8ac9-a8cf52f924c9" providerId="ADAL" clId="{143B5B1A-017F-4832-9E2C-B0029A57F648}" dt="2025-04-08T15:38:22.690" v="31" actId="1076"/>
          <ac:spMkLst>
            <pc:docMk/>
            <pc:sldMk cId="2455445975" sldId="256"/>
            <ac:spMk id="15" creationId="{9F1EFB68-E476-2C63-6B39-2B1EE246443D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29" creationId="{6096EECF-B03D-20DC-9249-D5F96F2775E5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39" creationId="{B65F5ED8-B3C2-4DFA-FE87-3A66E5140EA2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1" creationId="{C5272797-32B4-1964-12A5-DD6E558F8B46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7" creationId="{4E72BC58-6E95-2121-ABE3-DC7D06EE1D4D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8" creationId="{6CCA36B3-275D-3A21-55D7-8BF5B0FA9642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59" creationId="{9F47788B-8BD9-3FE8-8FA6-ED7AD0066080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69" creationId="{C20F1811-88D7-0DC8-82F3-F435476ADCD7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70" creationId="{80CDAD41-3716-3F54-85AA-7980E1965BE5}"/>
          </ac:spMkLst>
        </pc:spChg>
        <pc:spChg chg="add mod">
          <ac:chgData name="JUAN MANUEL LOZANO GIL" userId="618ed11e-cb2c-4b03-8ac9-a8cf52f924c9" providerId="ADAL" clId="{143B5B1A-017F-4832-9E2C-B0029A57F648}" dt="2025-04-08T15:39:38.558" v="46" actId="14100"/>
          <ac:spMkLst>
            <pc:docMk/>
            <pc:sldMk cId="2455445975" sldId="256"/>
            <ac:spMk id="73" creationId="{8B876832-D92A-A602-82B5-773187E0BE6E}"/>
          </ac:spMkLst>
        </pc:spChg>
        <pc:spChg chg="add mod">
          <ac:chgData name="JUAN MANUEL LOZANO GIL" userId="618ed11e-cb2c-4b03-8ac9-a8cf52f924c9" providerId="ADAL" clId="{143B5B1A-017F-4832-9E2C-B0029A57F648}" dt="2025-04-08T15:40:07.725" v="54" actId="2085"/>
          <ac:spMkLst>
            <pc:docMk/>
            <pc:sldMk cId="2455445975" sldId="256"/>
            <ac:spMk id="74" creationId="{74A48592-AC26-A9FA-7F44-22898082DE00}"/>
          </ac:spMkLst>
        </pc:spChg>
        <pc:spChg chg="add mod">
          <ac:chgData name="JUAN MANUEL LOZANO GIL" userId="618ed11e-cb2c-4b03-8ac9-a8cf52f924c9" providerId="ADAL" clId="{143B5B1A-017F-4832-9E2C-B0029A57F648}" dt="2025-04-08T15:40:57.844" v="70" actId="1076"/>
          <ac:spMkLst>
            <pc:docMk/>
            <pc:sldMk cId="2455445975" sldId="256"/>
            <ac:spMk id="76" creationId="{07BA93A6-F1D4-449F-81C7-C985ED7B713C}"/>
          </ac:spMkLst>
        </pc:spChg>
        <pc:spChg chg="add mod">
          <ac:chgData name="JUAN MANUEL LOZANO GIL" userId="618ed11e-cb2c-4b03-8ac9-a8cf52f924c9" providerId="ADAL" clId="{143B5B1A-017F-4832-9E2C-B0029A57F648}" dt="2025-04-08T15:40:57.844" v="70" actId="1076"/>
          <ac:spMkLst>
            <pc:docMk/>
            <pc:sldMk cId="2455445975" sldId="256"/>
            <ac:spMk id="77" creationId="{F7EC41D6-585E-D73B-724B-1DD83553D636}"/>
          </ac:spMkLst>
        </pc:spChg>
        <pc:spChg chg="add mod">
          <ac:chgData name="JUAN MANUEL LOZANO GIL" userId="618ed11e-cb2c-4b03-8ac9-a8cf52f924c9" providerId="ADAL" clId="{143B5B1A-017F-4832-9E2C-B0029A57F648}" dt="2025-04-08T15:41:24.178" v="78" actId="1076"/>
          <ac:spMkLst>
            <pc:docMk/>
            <pc:sldMk cId="2455445975" sldId="256"/>
            <ac:spMk id="79" creationId="{8303BA9B-193B-84FC-2A4A-6233510B3A9C}"/>
          </ac:spMkLst>
        </pc:spChg>
        <pc:spChg chg="add mod">
          <ac:chgData name="JUAN MANUEL LOZANO GIL" userId="618ed11e-cb2c-4b03-8ac9-a8cf52f924c9" providerId="ADAL" clId="{143B5B1A-017F-4832-9E2C-B0029A57F648}" dt="2025-04-08T15:41:33.032" v="82" actId="113"/>
          <ac:spMkLst>
            <pc:docMk/>
            <pc:sldMk cId="2455445975" sldId="256"/>
            <ac:spMk id="80" creationId="{C084A51D-E12F-4F68-4953-F37F02C18263}"/>
          </ac:spMkLst>
        </pc:spChg>
        <pc:spChg chg="add mod">
          <ac:chgData name="JUAN MANUEL LOZANO GIL" userId="618ed11e-cb2c-4b03-8ac9-a8cf52f924c9" providerId="ADAL" clId="{143B5B1A-017F-4832-9E2C-B0029A57F648}" dt="2025-04-08T15:41:53.344" v="89" actId="1076"/>
          <ac:spMkLst>
            <pc:docMk/>
            <pc:sldMk cId="2455445975" sldId="256"/>
            <ac:spMk id="82" creationId="{752C2E50-13DB-4CD3-523B-6A6543E9E075}"/>
          </ac:spMkLst>
        </pc:spChg>
        <pc:spChg chg="add mod">
          <ac:chgData name="JUAN MANUEL LOZANO GIL" userId="618ed11e-cb2c-4b03-8ac9-a8cf52f924c9" providerId="ADAL" clId="{143B5B1A-017F-4832-9E2C-B0029A57F648}" dt="2025-04-08T15:42:00.783" v="93" actId="113"/>
          <ac:spMkLst>
            <pc:docMk/>
            <pc:sldMk cId="2455445975" sldId="256"/>
            <ac:spMk id="83" creationId="{E95179D6-1D93-41B6-9217-662AEF89DFD3}"/>
          </ac:spMkLst>
        </pc:spChg>
        <pc:spChg chg="add mod">
          <ac:chgData name="JUAN MANUEL LOZANO GIL" userId="618ed11e-cb2c-4b03-8ac9-a8cf52f924c9" providerId="ADAL" clId="{143B5B1A-017F-4832-9E2C-B0029A57F648}" dt="2025-04-08T15:42:29.047" v="103" actId="1076"/>
          <ac:spMkLst>
            <pc:docMk/>
            <pc:sldMk cId="2455445975" sldId="256"/>
            <ac:spMk id="85" creationId="{616659E7-D738-1B2D-64B7-6915DC256C6F}"/>
          </ac:spMkLst>
        </pc:spChg>
        <pc:spChg chg="add mod">
          <ac:chgData name="JUAN MANUEL LOZANO GIL" userId="618ed11e-cb2c-4b03-8ac9-a8cf52f924c9" providerId="ADAL" clId="{143B5B1A-017F-4832-9E2C-B0029A57F648}" dt="2025-04-08T15:42:34.235" v="107" actId="113"/>
          <ac:spMkLst>
            <pc:docMk/>
            <pc:sldMk cId="2455445975" sldId="256"/>
            <ac:spMk id="86" creationId="{5485078F-27A4-43D0-6C80-081A3BDE2E60}"/>
          </ac:spMkLst>
        </pc:spChg>
        <pc:grpChg chg="mod">
          <ac:chgData name="JUAN MANUEL LOZANO GIL" userId="618ed11e-cb2c-4b03-8ac9-a8cf52f924c9" providerId="ADAL" clId="{143B5B1A-017F-4832-9E2C-B0029A57F648}" dt="2025-04-08T15:39:01.760" v="41" actId="1076"/>
          <ac:grpSpMkLst>
            <pc:docMk/>
            <pc:sldMk cId="2455445975" sldId="256"/>
            <ac:grpSpMk id="4" creationId="{D75F1782-BABA-5C4E-DEB6-416A9746FAA8}"/>
          </ac:grpSpMkLst>
        </pc:grpChg>
        <pc:picChg chg="add mod modCrop">
          <ac:chgData name="JUAN MANUEL LOZANO GIL" userId="618ed11e-cb2c-4b03-8ac9-a8cf52f924c9" providerId="ADAL" clId="{143B5B1A-017F-4832-9E2C-B0029A57F648}" dt="2025-04-08T15:39:03.354" v="42" actId="1076"/>
          <ac:picMkLst>
            <pc:docMk/>
            <pc:sldMk cId="2455445975" sldId="256"/>
            <ac:picMk id="72" creationId="{4664A77C-106F-6E1A-F168-B30C35F3A7FD}"/>
          </ac:picMkLst>
        </pc:picChg>
        <pc:picChg chg="add mod modCrop">
          <ac:chgData name="JUAN MANUEL LOZANO GIL" userId="618ed11e-cb2c-4b03-8ac9-a8cf52f924c9" providerId="ADAL" clId="{143B5B1A-017F-4832-9E2C-B0029A57F648}" dt="2025-04-08T15:40:57.844" v="70" actId="1076"/>
          <ac:picMkLst>
            <pc:docMk/>
            <pc:sldMk cId="2455445975" sldId="256"/>
            <ac:picMk id="75" creationId="{379B69B7-595D-9268-0FE7-F2B7C59BCB7D}"/>
          </ac:picMkLst>
        </pc:picChg>
        <pc:picChg chg="add mod modCrop">
          <ac:chgData name="JUAN MANUEL LOZANO GIL" userId="618ed11e-cb2c-4b03-8ac9-a8cf52f924c9" providerId="ADAL" clId="{143B5B1A-017F-4832-9E2C-B0029A57F648}" dt="2025-04-08T15:41:15.040" v="76" actId="1076"/>
          <ac:picMkLst>
            <pc:docMk/>
            <pc:sldMk cId="2455445975" sldId="256"/>
            <ac:picMk id="78" creationId="{46BBBD70-305B-165D-AC2B-9694AB4C96FA}"/>
          </ac:picMkLst>
        </pc:picChg>
        <pc:picChg chg="add mod modCrop">
          <ac:chgData name="JUAN MANUEL LOZANO GIL" userId="618ed11e-cb2c-4b03-8ac9-a8cf52f924c9" providerId="ADAL" clId="{143B5B1A-017F-4832-9E2C-B0029A57F648}" dt="2025-04-08T15:41:45.991" v="87" actId="1076"/>
          <ac:picMkLst>
            <pc:docMk/>
            <pc:sldMk cId="2455445975" sldId="256"/>
            <ac:picMk id="81" creationId="{84BAA3BE-627D-2BA1-9749-DB6CC1879639}"/>
          </ac:picMkLst>
        </pc:picChg>
        <pc:picChg chg="add mod modCrop">
          <ac:chgData name="JUAN MANUEL LOZANO GIL" userId="618ed11e-cb2c-4b03-8ac9-a8cf52f924c9" providerId="ADAL" clId="{143B5B1A-017F-4832-9E2C-B0029A57F648}" dt="2025-04-08T15:42:20.462" v="101" actId="1076"/>
          <ac:picMkLst>
            <pc:docMk/>
            <pc:sldMk cId="2455445975" sldId="256"/>
            <ac:picMk id="84" creationId="{E7DDB8BE-511A-3D2C-850E-A5EEF8E4A9C8}"/>
          </ac:picMkLst>
        </pc:picChg>
        <pc:cxnChg chg="mod">
          <ac:chgData name="JUAN MANUEL LOZANO GIL" userId="618ed11e-cb2c-4b03-8ac9-a8cf52f924c9" providerId="ADAL" clId="{143B5B1A-017F-4832-9E2C-B0029A57F648}" dt="2025-04-08T15:38:20.205" v="30" actId="1076"/>
          <ac:cxnSpMkLst>
            <pc:docMk/>
            <pc:sldMk cId="2455445975" sldId="256"/>
            <ac:cxnSpMk id="12" creationId="{2ED69CA7-28D6-2A49-1688-7E1CAE8D8610}"/>
          </ac:cxnSpMkLst>
        </pc:cxnChg>
        <pc:cxnChg chg="mod">
          <ac:chgData name="JUAN MANUEL LOZANO GIL" userId="618ed11e-cb2c-4b03-8ac9-a8cf52f924c9" providerId="ADAL" clId="{143B5B1A-017F-4832-9E2C-B0029A57F648}" dt="2025-04-08T15:38:13.669" v="27" actId="1076"/>
          <ac:cxnSpMkLst>
            <pc:docMk/>
            <pc:sldMk cId="2455445975" sldId="256"/>
            <ac:cxnSpMk id="49" creationId="{230617D2-2290-DE45-EC04-D6A78ED1D09B}"/>
          </ac:cxnSpMkLst>
        </pc:cxnChg>
        <pc:cxnChg chg="mod">
          <ac:chgData name="JUAN MANUEL LOZANO GIL" userId="618ed11e-cb2c-4b03-8ac9-a8cf52f924c9" providerId="ADAL" clId="{143B5B1A-017F-4832-9E2C-B0029A57F648}" dt="2025-04-08T15:38:09.205" v="24" actId="1076"/>
          <ac:cxnSpMkLst>
            <pc:docMk/>
            <pc:sldMk cId="2455445975" sldId="256"/>
            <ac:cxnSpMk id="50" creationId="{17077916-144A-094C-5217-CD36E5DE8F87}"/>
          </ac:cxnSpMkLst>
        </pc:cxnChg>
      </pc:sldChg>
    </pc:docChg>
  </pc:docChgLst>
  <pc:docChgLst>
    <pc:chgData name="JUAN MANUEL LOZANO GIL" userId="618ed11e-cb2c-4b03-8ac9-a8cf52f924c9" providerId="ADAL" clId="{76C4895F-500D-4960-A90D-33C831A0FAE1}"/>
    <pc:docChg chg="custSel modSld">
      <pc:chgData name="JUAN MANUEL LOZANO GIL" userId="618ed11e-cb2c-4b03-8ac9-a8cf52f924c9" providerId="ADAL" clId="{76C4895F-500D-4960-A90D-33C831A0FAE1}" dt="2025-04-08T16:07:55.806" v="89" actId="1076"/>
      <pc:docMkLst>
        <pc:docMk/>
      </pc:docMkLst>
      <pc:sldChg chg="addSp delSp modSp mod">
        <pc:chgData name="JUAN MANUEL LOZANO GIL" userId="618ed11e-cb2c-4b03-8ac9-a8cf52f924c9" providerId="ADAL" clId="{76C4895F-500D-4960-A90D-33C831A0FAE1}" dt="2025-04-08T16:07:55.806" v="89" actId="1076"/>
        <pc:sldMkLst>
          <pc:docMk/>
          <pc:sldMk cId="2455445975" sldId="256"/>
        </pc:sldMkLst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3" creationId="{8B876832-D92A-A602-82B5-773187E0BE6E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4" creationId="{74A48592-AC26-A9FA-7F44-22898082DE00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6" creationId="{07BA93A6-F1D4-449F-81C7-C985ED7B713C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7" creationId="{F7EC41D6-585E-D73B-724B-1DD83553D636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79" creationId="{8303BA9B-193B-84FC-2A4A-6233510B3A9C}"/>
          </ac:spMkLst>
        </pc:spChg>
        <pc:spChg chg="mod">
          <ac:chgData name="JUAN MANUEL LOZANO GIL" userId="618ed11e-cb2c-4b03-8ac9-a8cf52f924c9" providerId="ADAL" clId="{76C4895F-500D-4960-A90D-33C831A0FAE1}" dt="2025-04-08T16:07:51.279" v="87" actId="1076"/>
          <ac:spMkLst>
            <pc:docMk/>
            <pc:sldMk cId="2455445975" sldId="256"/>
            <ac:spMk id="80" creationId="{C084A51D-E12F-4F68-4953-F37F02C18263}"/>
          </ac:spMkLst>
        </pc:spChg>
        <pc:spChg chg="mod">
          <ac:chgData name="JUAN MANUEL LOZANO GIL" userId="618ed11e-cb2c-4b03-8ac9-a8cf52f924c9" providerId="ADAL" clId="{76C4895F-500D-4960-A90D-33C831A0FAE1}" dt="2025-04-08T16:07:53.557" v="88" actId="1076"/>
          <ac:spMkLst>
            <pc:docMk/>
            <pc:sldMk cId="2455445975" sldId="256"/>
            <ac:spMk id="82" creationId="{752C2E50-13DB-4CD3-523B-6A6543E9E075}"/>
          </ac:spMkLst>
        </pc:spChg>
        <pc:spChg chg="mod">
          <ac:chgData name="JUAN MANUEL LOZANO GIL" userId="618ed11e-cb2c-4b03-8ac9-a8cf52f924c9" providerId="ADAL" clId="{76C4895F-500D-4960-A90D-33C831A0FAE1}" dt="2025-04-08T16:07:53.557" v="88" actId="1076"/>
          <ac:spMkLst>
            <pc:docMk/>
            <pc:sldMk cId="2455445975" sldId="256"/>
            <ac:spMk id="83" creationId="{E95179D6-1D93-41B6-9217-662AEF89DFD3}"/>
          </ac:spMkLst>
        </pc:spChg>
        <pc:spChg chg="mod">
          <ac:chgData name="JUAN MANUEL LOZANO GIL" userId="618ed11e-cb2c-4b03-8ac9-a8cf52f924c9" providerId="ADAL" clId="{76C4895F-500D-4960-A90D-33C831A0FAE1}" dt="2025-04-08T16:07:55.806" v="89" actId="1076"/>
          <ac:spMkLst>
            <pc:docMk/>
            <pc:sldMk cId="2455445975" sldId="256"/>
            <ac:spMk id="85" creationId="{616659E7-D738-1B2D-64B7-6915DC256C6F}"/>
          </ac:spMkLst>
        </pc:spChg>
        <pc:spChg chg="mod">
          <ac:chgData name="JUAN MANUEL LOZANO GIL" userId="618ed11e-cb2c-4b03-8ac9-a8cf52f924c9" providerId="ADAL" clId="{76C4895F-500D-4960-A90D-33C831A0FAE1}" dt="2025-04-08T16:07:55.806" v="89" actId="1076"/>
          <ac:spMkLst>
            <pc:docMk/>
            <pc:sldMk cId="2455445975" sldId="256"/>
            <ac:spMk id="86" creationId="{5485078F-27A4-43D0-6C80-081A3BDE2E60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88" creationId="{E606C22B-EBAF-9AA7-7615-E8FC5278552A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89" creationId="{DCC7B46D-9F86-57C4-8395-1C854E70D450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93" creationId="{83E5E1C1-DF09-969F-7746-8412ECE8F369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00" creationId="{532DEC95-6E48-C6CC-795D-7CE87FDB1839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01" creationId="{48190234-3436-8948-94CE-E9994690DC89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15" creationId="{6597CD27-6B8E-9BEA-6E24-216561848F4C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24" creationId="{5B5081DB-72F6-A677-30E0-E79EBA35A833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33" creationId="{600B5DEA-C222-3020-1208-670906FA0B3C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39" creationId="{86F18C7A-09EE-D704-4FD4-9FD2AC9164B2}"/>
          </ac:spMkLst>
        </pc:spChg>
        <pc:spChg chg="mod">
          <ac:chgData name="JUAN MANUEL LOZANO GIL" userId="618ed11e-cb2c-4b03-8ac9-a8cf52f924c9" providerId="ADAL" clId="{76C4895F-500D-4960-A90D-33C831A0FAE1}" dt="2025-04-08T15:46:00.989" v="22" actId="404"/>
          <ac:spMkLst>
            <pc:docMk/>
            <pc:sldMk cId="2455445975" sldId="256"/>
            <ac:spMk id="143" creationId="{54A4945C-93CA-CA1C-C734-0F260D434377}"/>
          </ac:spMkLst>
        </pc:spChg>
        <pc:grpChg chg="mod">
          <ac:chgData name="JUAN MANUEL LOZANO GIL" userId="618ed11e-cb2c-4b03-8ac9-a8cf52f924c9" providerId="ADAL" clId="{76C4895F-500D-4960-A90D-33C831A0FAE1}" dt="2025-04-08T15:46:04.435" v="23" actId="1076"/>
          <ac:grpSpMkLst>
            <pc:docMk/>
            <pc:sldMk cId="2455445975" sldId="256"/>
            <ac:grpSpMk id="2" creationId="{9725CD4B-CED0-143E-78D2-1781385A6786}"/>
          </ac:grpSpMkLst>
        </pc:grpChg>
        <pc:grpChg chg="del">
          <ac:chgData name="JUAN MANUEL LOZANO GIL" userId="618ed11e-cb2c-4b03-8ac9-a8cf52f924c9" providerId="ADAL" clId="{76C4895F-500D-4960-A90D-33C831A0FAE1}" dt="2025-04-08T15:45:17.373" v="0" actId="478"/>
          <ac:grpSpMkLst>
            <pc:docMk/>
            <pc:sldMk cId="2455445975" sldId="256"/>
            <ac:grpSpMk id="4" creationId="{D75F1782-BABA-5C4E-DEB6-416A9746FAA8}"/>
          </ac:grpSpMkLst>
        </pc:grpChg>
        <pc:picChg chg="del">
          <ac:chgData name="JUAN MANUEL LOZANO GIL" userId="618ed11e-cb2c-4b03-8ac9-a8cf52f924c9" providerId="ADAL" clId="{76C4895F-500D-4960-A90D-33C831A0FAE1}" dt="2025-04-08T15:45:18.259" v="1" actId="478"/>
          <ac:picMkLst>
            <pc:docMk/>
            <pc:sldMk cId="2455445975" sldId="256"/>
            <ac:picMk id="72" creationId="{4664A77C-106F-6E1A-F168-B30C35F3A7FD}"/>
          </ac:picMkLst>
        </pc:picChg>
        <pc:picChg chg="del">
          <ac:chgData name="JUAN MANUEL LOZANO GIL" userId="618ed11e-cb2c-4b03-8ac9-a8cf52f924c9" providerId="ADAL" clId="{76C4895F-500D-4960-A90D-33C831A0FAE1}" dt="2025-04-08T15:45:18.767" v="2" actId="478"/>
          <ac:picMkLst>
            <pc:docMk/>
            <pc:sldMk cId="2455445975" sldId="256"/>
            <ac:picMk id="75" creationId="{379B69B7-595D-9268-0FE7-F2B7C59BCB7D}"/>
          </ac:picMkLst>
        </pc:picChg>
        <pc:picChg chg="del">
          <ac:chgData name="JUAN MANUEL LOZANO GIL" userId="618ed11e-cb2c-4b03-8ac9-a8cf52f924c9" providerId="ADAL" clId="{76C4895F-500D-4960-A90D-33C831A0FAE1}" dt="2025-04-08T15:45:19.355" v="3" actId="478"/>
          <ac:picMkLst>
            <pc:docMk/>
            <pc:sldMk cId="2455445975" sldId="256"/>
            <ac:picMk id="78" creationId="{46BBBD70-305B-165D-AC2B-9694AB4C96FA}"/>
          </ac:picMkLst>
        </pc:picChg>
        <pc:picChg chg="del">
          <ac:chgData name="JUAN MANUEL LOZANO GIL" userId="618ed11e-cb2c-4b03-8ac9-a8cf52f924c9" providerId="ADAL" clId="{76C4895F-500D-4960-A90D-33C831A0FAE1}" dt="2025-04-08T15:45:19.928" v="4" actId="478"/>
          <ac:picMkLst>
            <pc:docMk/>
            <pc:sldMk cId="2455445975" sldId="256"/>
            <ac:picMk id="81" creationId="{84BAA3BE-627D-2BA1-9749-DB6CC1879639}"/>
          </ac:picMkLst>
        </pc:picChg>
        <pc:picChg chg="del">
          <ac:chgData name="JUAN MANUEL LOZANO GIL" userId="618ed11e-cb2c-4b03-8ac9-a8cf52f924c9" providerId="ADAL" clId="{76C4895F-500D-4960-A90D-33C831A0FAE1}" dt="2025-04-08T15:45:20.344" v="5" actId="478"/>
          <ac:picMkLst>
            <pc:docMk/>
            <pc:sldMk cId="2455445975" sldId="256"/>
            <ac:picMk id="84" creationId="{E7DDB8BE-511A-3D2C-850E-A5EEF8E4A9C8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1.279" v="87" actId="1076"/>
          <ac:picMkLst>
            <pc:docMk/>
            <pc:sldMk cId="2455445975" sldId="256"/>
            <ac:picMk id="150" creationId="{E8CF4746-10B6-E245-EE22-8BEDD6AD184D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1.279" v="87" actId="1076"/>
          <ac:picMkLst>
            <pc:docMk/>
            <pc:sldMk cId="2455445975" sldId="256"/>
            <ac:picMk id="151" creationId="{9BC66B42-E33A-8F29-F673-D82B536BE6A0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1.279" v="87" actId="1076"/>
          <ac:picMkLst>
            <pc:docMk/>
            <pc:sldMk cId="2455445975" sldId="256"/>
            <ac:picMk id="152" creationId="{05E25835-0125-E9DB-E6B6-50F6853E1E38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3.557" v="88" actId="1076"/>
          <ac:picMkLst>
            <pc:docMk/>
            <pc:sldMk cId="2455445975" sldId="256"/>
            <ac:picMk id="153" creationId="{1790DF44-AB3C-2189-3659-62EDADA10FCD}"/>
          </ac:picMkLst>
        </pc:picChg>
        <pc:picChg chg="add mod ord modCrop">
          <ac:chgData name="JUAN MANUEL LOZANO GIL" userId="618ed11e-cb2c-4b03-8ac9-a8cf52f924c9" providerId="ADAL" clId="{76C4895F-500D-4960-A90D-33C831A0FAE1}" dt="2025-04-08T16:07:55.806" v="89" actId="1076"/>
          <ac:picMkLst>
            <pc:docMk/>
            <pc:sldMk cId="2455445975" sldId="256"/>
            <ac:picMk id="154" creationId="{D3BA82B5-A0A9-959F-3F3A-DF09BCF657C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955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320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013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10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024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593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461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913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845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152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1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75202-0C8F-4C56-AEE7-623BD0D3DFD3}" type="datetimeFigureOut">
              <a:rPr lang="es-ES" smtClean="0"/>
              <a:t>27/09/2025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66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284" descr="Imagen en blanco y negro&#10;&#10;El contenido generado por IA puede ser incorrecto.">
            <a:extLst>
              <a:ext uri="{FF2B5EF4-FFF2-40B4-BE49-F238E27FC236}">
                <a16:creationId xmlns:a16="http://schemas.microsoft.com/office/drawing/2014/main" id="{032E117D-B9A4-8E55-4808-34D976F4AC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23" t="12501" r="9047" b="4601"/>
          <a:stretch>
            <a:fillRect/>
          </a:stretch>
        </p:blipFill>
        <p:spPr>
          <a:xfrm>
            <a:off x="2308192" y="4076198"/>
            <a:ext cx="2464864" cy="2238795"/>
          </a:xfrm>
          <a:prstGeom prst="rect">
            <a:avLst/>
          </a:prstGeom>
          <a:noFill/>
          <a:ln w="12701" cap="flat">
            <a:solidFill>
              <a:srgbClr val="000000"/>
            </a:solidFill>
            <a:prstDash val="solid"/>
            <a:miter/>
          </a:ln>
        </p:spPr>
      </p:pic>
      <p:sp>
        <p:nvSpPr>
          <p:cNvPr id="79" name="Rectángulo 78">
            <a:extLst>
              <a:ext uri="{FF2B5EF4-FFF2-40B4-BE49-F238E27FC236}">
                <a16:creationId xmlns:a16="http://schemas.microsoft.com/office/drawing/2014/main" id="{8303BA9B-193B-84FC-2A4A-6233510B3A9C}"/>
              </a:ext>
            </a:extLst>
          </p:cNvPr>
          <p:cNvSpPr/>
          <p:nvPr/>
        </p:nvSpPr>
        <p:spPr>
          <a:xfrm>
            <a:off x="2641038" y="5030753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C084A51D-E12F-4F68-4953-F37F02C18263}"/>
              </a:ext>
            </a:extLst>
          </p:cNvPr>
          <p:cNvSpPr txBox="1"/>
          <p:nvPr/>
        </p:nvSpPr>
        <p:spPr>
          <a:xfrm>
            <a:off x="4896484" y="5195595"/>
            <a:ext cx="9476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pJNK1/pJNK2</a:t>
            </a:r>
          </a:p>
        </p:txBody>
      </p:sp>
      <p:grpSp>
        <p:nvGrpSpPr>
          <p:cNvPr id="4" name="Grupo 69">
            <a:extLst>
              <a:ext uri="{FF2B5EF4-FFF2-40B4-BE49-F238E27FC236}">
                <a16:creationId xmlns:a16="http://schemas.microsoft.com/office/drawing/2014/main" id="{18E0791E-34C9-18E3-78BD-1830FEEA92D3}"/>
              </a:ext>
            </a:extLst>
          </p:cNvPr>
          <p:cNvGrpSpPr/>
          <p:nvPr/>
        </p:nvGrpSpPr>
        <p:grpSpPr>
          <a:xfrm>
            <a:off x="1423100" y="583718"/>
            <a:ext cx="3663884" cy="2847797"/>
            <a:chOff x="10383074" y="3660818"/>
            <a:chExt cx="11133675" cy="8653781"/>
          </a:xfrm>
        </p:grpSpPr>
        <p:pic>
          <p:nvPicPr>
            <p:cNvPr id="5" name="Imagen 13" descr="Imagen que contiene tabla, plástico, pequeño, papel&#10;&#10;El contenido generado por IA puede ser incorrecto.">
              <a:extLst>
                <a:ext uri="{FF2B5EF4-FFF2-40B4-BE49-F238E27FC236}">
                  <a16:creationId xmlns:a16="http://schemas.microsoft.com/office/drawing/2014/main" id="{0DFE236F-4D5C-0E4D-E6D6-63C6153F0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5582" t="76300" r="54059" b="10571"/>
            <a:stretch>
              <a:fillRect/>
            </a:stretch>
          </p:blipFill>
          <p:spPr>
            <a:xfrm rot="16200004">
              <a:off x="15861452" y="4797971"/>
              <a:ext cx="808512" cy="547131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6" name="Imagen 14" descr="Imagen que contiene tabla, plástico, pequeño, papel&#10;&#10;El contenido generado por IA puede ser incorrecto.">
              <a:extLst>
                <a:ext uri="{FF2B5EF4-FFF2-40B4-BE49-F238E27FC236}">
                  <a16:creationId xmlns:a16="http://schemas.microsoft.com/office/drawing/2014/main" id="{BC46D0D2-5A04-2400-4A2C-4698D95FA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723" t="9340" r="59917" b="77531"/>
            <a:stretch>
              <a:fillRect/>
            </a:stretch>
          </p:blipFill>
          <p:spPr>
            <a:xfrm rot="16200004">
              <a:off x="12394843" y="4797980"/>
              <a:ext cx="808503" cy="547122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7" name="Imagen 15" descr="Imagen que contiene tabla, plástico, pequeño, papel&#10;&#10;El contenido generado por IA puede ser incorrecto.">
              <a:extLst>
                <a:ext uri="{FF2B5EF4-FFF2-40B4-BE49-F238E27FC236}">
                  <a16:creationId xmlns:a16="http://schemas.microsoft.com/office/drawing/2014/main" id="{2667B196-BD15-0F33-6243-2877D5120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723" t="25678" r="59917" b="61193"/>
            <a:stretch>
              <a:fillRect/>
            </a:stretch>
          </p:blipFill>
          <p:spPr>
            <a:xfrm rot="16200004">
              <a:off x="13069921" y="4797975"/>
              <a:ext cx="808512" cy="547122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8" name="Imagen 16" descr="Imagen que contiene tabla, plástico, pequeño, papel&#10;&#10;El contenido generado por IA puede ser incorrecto.">
              <a:extLst>
                <a:ext uri="{FF2B5EF4-FFF2-40B4-BE49-F238E27FC236}">
                  <a16:creationId xmlns:a16="http://schemas.microsoft.com/office/drawing/2014/main" id="{E67AD26A-C4E5-E5BA-DCD4-3469908AD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7370" t="33771" r="62271" b="53100"/>
            <a:stretch>
              <a:fillRect/>
            </a:stretch>
          </p:blipFill>
          <p:spPr>
            <a:xfrm rot="16200004">
              <a:off x="13745010" y="4797971"/>
              <a:ext cx="808512" cy="547131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9" name="Imagen 1" descr="Imagen que contiene tabla, plástico, pequeño, papel&#10;&#10;El contenido generado por IA puede ser incorrecto.">
              <a:extLst>
                <a:ext uri="{FF2B5EF4-FFF2-40B4-BE49-F238E27FC236}">
                  <a16:creationId xmlns:a16="http://schemas.microsoft.com/office/drawing/2014/main" id="{28B16B05-3A0B-1125-DE6E-3987C9D9AE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1867" t="48066" r="57773" b="38805"/>
            <a:stretch>
              <a:fillRect/>
            </a:stretch>
          </p:blipFill>
          <p:spPr>
            <a:xfrm rot="16200004">
              <a:off x="14474811" y="4797971"/>
              <a:ext cx="808512" cy="547131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10" name="Imagen 7" descr="Imagen que contiene tabla, plástico, pequeño, papel&#10;&#10;El contenido generado por IA puede ser incorrecto.">
              <a:extLst>
                <a:ext uri="{FF2B5EF4-FFF2-40B4-BE49-F238E27FC236}">
                  <a16:creationId xmlns:a16="http://schemas.microsoft.com/office/drawing/2014/main" id="{647B8CAD-2DA6-F315-6769-44C20318E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723" t="62443" r="59917" b="24428"/>
            <a:stretch>
              <a:fillRect/>
            </a:stretch>
          </p:blipFill>
          <p:spPr>
            <a:xfrm rot="16200004">
              <a:off x="15168127" y="4797971"/>
              <a:ext cx="808512" cy="547131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1" name="CuadroTexto 20">
              <a:extLst>
                <a:ext uri="{FF2B5EF4-FFF2-40B4-BE49-F238E27FC236}">
                  <a16:creationId xmlns:a16="http://schemas.microsoft.com/office/drawing/2014/main" id="{F99F2F55-552A-4DCE-C87E-118DC0BAA2E1}"/>
                </a:ext>
              </a:extLst>
            </p:cNvPr>
            <p:cNvSpPr txBox="1"/>
            <p:nvPr/>
          </p:nvSpPr>
          <p:spPr>
            <a:xfrm>
              <a:off x="13977736" y="7521442"/>
              <a:ext cx="1096981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0.1</a:t>
              </a:r>
            </a:p>
          </p:txBody>
        </p:sp>
        <p:sp>
          <p:nvSpPr>
            <p:cNvPr id="12" name="CuadroTexto 21">
              <a:extLst>
                <a:ext uri="{FF2B5EF4-FFF2-40B4-BE49-F238E27FC236}">
                  <a16:creationId xmlns:a16="http://schemas.microsoft.com/office/drawing/2014/main" id="{C092947A-098A-FDCE-2481-6AFACFB9CB56}"/>
                </a:ext>
              </a:extLst>
            </p:cNvPr>
            <p:cNvSpPr txBox="1"/>
            <p:nvPr/>
          </p:nvSpPr>
          <p:spPr>
            <a:xfrm>
              <a:off x="15147182" y="7521442"/>
              <a:ext cx="1096981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0.1</a:t>
              </a:r>
            </a:p>
          </p:txBody>
        </p:sp>
        <p:sp>
          <p:nvSpPr>
            <p:cNvPr id="13" name="CuadroTexto 22">
              <a:extLst>
                <a:ext uri="{FF2B5EF4-FFF2-40B4-BE49-F238E27FC236}">
                  <a16:creationId xmlns:a16="http://schemas.microsoft.com/office/drawing/2014/main" id="{84368AF1-928A-2C8A-67E3-111BACB8DFE6}"/>
                </a:ext>
              </a:extLst>
            </p:cNvPr>
            <p:cNvSpPr txBox="1"/>
            <p:nvPr/>
          </p:nvSpPr>
          <p:spPr>
            <a:xfrm>
              <a:off x="14424808" y="7521442"/>
              <a:ext cx="820226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1</a:t>
              </a:r>
            </a:p>
          </p:txBody>
        </p:sp>
        <p:sp>
          <p:nvSpPr>
            <p:cNvPr id="14" name="CuadroTexto 8">
              <a:extLst>
                <a:ext uri="{FF2B5EF4-FFF2-40B4-BE49-F238E27FC236}">
                  <a16:creationId xmlns:a16="http://schemas.microsoft.com/office/drawing/2014/main" id="{B1472462-6A5E-2057-F7A7-F1D4F81DA8EF}"/>
                </a:ext>
              </a:extLst>
            </p:cNvPr>
            <p:cNvSpPr txBox="1"/>
            <p:nvPr/>
          </p:nvSpPr>
          <p:spPr>
            <a:xfrm>
              <a:off x="15908948" y="7521442"/>
              <a:ext cx="775486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1</a:t>
              </a:r>
            </a:p>
          </p:txBody>
        </p:sp>
        <p:sp>
          <p:nvSpPr>
            <p:cNvPr id="15" name="CuadroTexto 9">
              <a:extLst>
                <a:ext uri="{FF2B5EF4-FFF2-40B4-BE49-F238E27FC236}">
                  <a16:creationId xmlns:a16="http://schemas.microsoft.com/office/drawing/2014/main" id="{F2BBF21B-995F-8433-B2BC-645A894FB3D4}"/>
                </a:ext>
              </a:extLst>
            </p:cNvPr>
            <p:cNvSpPr txBox="1"/>
            <p:nvPr/>
          </p:nvSpPr>
          <p:spPr>
            <a:xfrm>
              <a:off x="13423766" y="7521442"/>
              <a:ext cx="69268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-</a:t>
              </a:r>
            </a:p>
          </p:txBody>
        </p:sp>
        <p:sp>
          <p:nvSpPr>
            <p:cNvPr id="16" name="CuadroTexto 10">
              <a:extLst>
                <a:ext uri="{FF2B5EF4-FFF2-40B4-BE49-F238E27FC236}">
                  <a16:creationId xmlns:a16="http://schemas.microsoft.com/office/drawing/2014/main" id="{2CD6F990-FC29-F79F-0F67-AE940CB2C67D}"/>
                </a:ext>
              </a:extLst>
            </p:cNvPr>
            <p:cNvSpPr txBox="1"/>
            <p:nvPr/>
          </p:nvSpPr>
          <p:spPr>
            <a:xfrm>
              <a:off x="12788595" y="6960404"/>
              <a:ext cx="69268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595959"/>
                  </a:solidFill>
                  <a:uFillTx/>
                  <a:latin typeface="Arial" pitchFamily="34"/>
                  <a:cs typeface="Arial" pitchFamily="34"/>
                </a:rPr>
                <a:t>-</a:t>
              </a:r>
            </a:p>
          </p:txBody>
        </p:sp>
        <p:sp>
          <p:nvSpPr>
            <p:cNvPr id="17" name="CuadroTexto 11">
              <a:extLst>
                <a:ext uri="{FF2B5EF4-FFF2-40B4-BE49-F238E27FC236}">
                  <a16:creationId xmlns:a16="http://schemas.microsoft.com/office/drawing/2014/main" id="{C577EFAA-7BEE-2644-0094-BFBF08060659}"/>
                </a:ext>
              </a:extLst>
            </p:cNvPr>
            <p:cNvSpPr txBox="1"/>
            <p:nvPr/>
          </p:nvSpPr>
          <p:spPr>
            <a:xfrm>
              <a:off x="13313909" y="6969585"/>
              <a:ext cx="790103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595959"/>
                  </a:solidFill>
                  <a:uFillTx/>
                  <a:latin typeface="Arial" pitchFamily="34"/>
                  <a:cs typeface="Arial" pitchFamily="34"/>
                </a:rPr>
                <a:t>+</a:t>
              </a:r>
            </a:p>
          </p:txBody>
        </p:sp>
        <p:sp>
          <p:nvSpPr>
            <p:cNvPr id="18" name="CuadroTexto 12">
              <a:extLst>
                <a:ext uri="{FF2B5EF4-FFF2-40B4-BE49-F238E27FC236}">
                  <a16:creationId xmlns:a16="http://schemas.microsoft.com/office/drawing/2014/main" id="{B02BF1D7-F290-971F-7065-1672D21A50C6}"/>
                </a:ext>
              </a:extLst>
            </p:cNvPr>
            <p:cNvSpPr txBox="1"/>
            <p:nvPr/>
          </p:nvSpPr>
          <p:spPr>
            <a:xfrm>
              <a:off x="13981963" y="6969575"/>
              <a:ext cx="790103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595959"/>
                  </a:solidFill>
                  <a:uFillTx/>
                  <a:latin typeface="Arial" pitchFamily="34"/>
                  <a:cs typeface="Arial" pitchFamily="34"/>
                </a:rPr>
                <a:t>+</a:t>
              </a:r>
            </a:p>
          </p:txBody>
        </p:sp>
        <p:sp>
          <p:nvSpPr>
            <p:cNvPr id="19" name="CuadroTexto 24">
              <a:extLst>
                <a:ext uri="{FF2B5EF4-FFF2-40B4-BE49-F238E27FC236}">
                  <a16:creationId xmlns:a16="http://schemas.microsoft.com/office/drawing/2014/main" id="{585D0676-AA01-2F16-2E8E-8E57495C9755}"/>
                </a:ext>
              </a:extLst>
            </p:cNvPr>
            <p:cNvSpPr txBox="1"/>
            <p:nvPr/>
          </p:nvSpPr>
          <p:spPr>
            <a:xfrm>
              <a:off x="14650296" y="6954397"/>
              <a:ext cx="790103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595959"/>
                  </a:solidFill>
                  <a:uFillTx/>
                  <a:latin typeface="Arial" pitchFamily="34"/>
                  <a:cs typeface="Arial" pitchFamily="34"/>
                </a:rPr>
                <a:t>+</a:t>
              </a:r>
            </a:p>
          </p:txBody>
        </p:sp>
        <p:sp>
          <p:nvSpPr>
            <p:cNvPr id="20" name="CuadroTexto 230">
              <a:extLst>
                <a:ext uri="{FF2B5EF4-FFF2-40B4-BE49-F238E27FC236}">
                  <a16:creationId xmlns:a16="http://schemas.microsoft.com/office/drawing/2014/main" id="{F416E976-06BD-8FD0-65F1-AC31031F6F3F}"/>
                </a:ext>
              </a:extLst>
            </p:cNvPr>
            <p:cNvSpPr txBox="1"/>
            <p:nvPr/>
          </p:nvSpPr>
          <p:spPr>
            <a:xfrm>
              <a:off x="15298826" y="6941768"/>
              <a:ext cx="453432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595959"/>
                  </a:solidFill>
                  <a:uFillTx/>
                  <a:latin typeface="Arial" pitchFamily="34"/>
                  <a:cs typeface="Arial" pitchFamily="34"/>
                </a:rPr>
                <a:t>+</a:t>
              </a:r>
            </a:p>
          </p:txBody>
        </p:sp>
        <p:sp>
          <p:nvSpPr>
            <p:cNvPr id="21" name="CuadroTexto 231">
              <a:extLst>
                <a:ext uri="{FF2B5EF4-FFF2-40B4-BE49-F238E27FC236}">
                  <a16:creationId xmlns:a16="http://schemas.microsoft.com/office/drawing/2014/main" id="{FD5A0295-3822-F302-6F0A-8F7229973D65}"/>
                </a:ext>
              </a:extLst>
            </p:cNvPr>
            <p:cNvSpPr txBox="1"/>
            <p:nvPr/>
          </p:nvSpPr>
          <p:spPr>
            <a:xfrm>
              <a:off x="15877011" y="6949368"/>
              <a:ext cx="790103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595959"/>
                  </a:solidFill>
                  <a:uFillTx/>
                  <a:latin typeface="Arial" pitchFamily="34"/>
                  <a:cs typeface="Arial" pitchFamily="34"/>
                </a:rPr>
                <a:t>+</a:t>
              </a:r>
            </a:p>
          </p:txBody>
        </p:sp>
        <p:sp>
          <p:nvSpPr>
            <p:cNvPr id="22" name="CuadroTexto 247">
              <a:extLst>
                <a:ext uri="{FF2B5EF4-FFF2-40B4-BE49-F238E27FC236}">
                  <a16:creationId xmlns:a16="http://schemas.microsoft.com/office/drawing/2014/main" id="{869D46BB-B188-4C51-3731-55433C7912C1}"/>
                </a:ext>
              </a:extLst>
            </p:cNvPr>
            <p:cNvSpPr txBox="1"/>
            <p:nvPr/>
          </p:nvSpPr>
          <p:spPr>
            <a:xfrm rot="19342757">
              <a:off x="13901934" y="5923366"/>
              <a:ext cx="1944562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7F7F7F"/>
                  </a:solidFill>
                  <a:uFillTx/>
                  <a:latin typeface="Arial" pitchFamily="34"/>
                  <a:cs typeface="Arial" pitchFamily="34"/>
                </a:rPr>
                <a:t>Nilo</a:t>
              </a:r>
              <a:r>
                <a:rPr lang="es-ES" sz="1000" b="0" i="0" u="none" strike="noStrike" kern="0" cap="none" spc="0" baseline="0">
                  <a:solidFill>
                    <a:srgbClr val="7F7F7F"/>
                  </a:solidFill>
                  <a:uFillTx/>
                  <a:latin typeface="Arial" pitchFamily="34"/>
                  <a:cs typeface="Arial" pitchFamily="34"/>
                </a:rPr>
                <a:t>tinib</a:t>
              </a:r>
              <a:endParaRPr lang="es-ES" sz="1000" b="0" i="0" u="none" strike="noStrike" kern="1200" cap="none" spc="0" baseline="0">
                <a:solidFill>
                  <a:srgbClr val="7F7F7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23" name="CuadroTexto 248">
              <a:extLst>
                <a:ext uri="{FF2B5EF4-FFF2-40B4-BE49-F238E27FC236}">
                  <a16:creationId xmlns:a16="http://schemas.microsoft.com/office/drawing/2014/main" id="{B33EE961-88D7-4653-7E7D-D199D6C41642}"/>
                </a:ext>
              </a:extLst>
            </p:cNvPr>
            <p:cNvSpPr txBox="1"/>
            <p:nvPr/>
          </p:nvSpPr>
          <p:spPr>
            <a:xfrm rot="19240175">
              <a:off x="15688961" y="5797418"/>
              <a:ext cx="2119203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 dirty="0">
                  <a:solidFill>
                    <a:srgbClr val="7F7F7F"/>
                  </a:solidFill>
                  <a:uFillTx/>
                  <a:latin typeface="Arial" pitchFamily="34"/>
                  <a:cs typeface="Arial" pitchFamily="34"/>
                </a:rPr>
                <a:t>Imatinib</a:t>
              </a:r>
            </a:p>
          </p:txBody>
        </p:sp>
        <p:sp>
          <p:nvSpPr>
            <p:cNvPr id="24" name="CuadroTexto 249">
              <a:extLst>
                <a:ext uri="{FF2B5EF4-FFF2-40B4-BE49-F238E27FC236}">
                  <a16:creationId xmlns:a16="http://schemas.microsoft.com/office/drawing/2014/main" id="{711F10EE-03D0-B7CF-0018-6857DB6B7146}"/>
                </a:ext>
              </a:extLst>
            </p:cNvPr>
            <p:cNvSpPr txBox="1"/>
            <p:nvPr/>
          </p:nvSpPr>
          <p:spPr>
            <a:xfrm rot="19451562">
              <a:off x="14869679" y="5826934"/>
              <a:ext cx="2178377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1" compatLnSpc="1">
              <a:sp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7F7F7F"/>
                  </a:solidFill>
                  <a:uFillTx/>
                  <a:latin typeface="Arial" pitchFamily="34"/>
                  <a:cs typeface="Arial" pitchFamily="34"/>
                </a:rPr>
                <a:t>Dasatinib</a:t>
              </a:r>
            </a:p>
          </p:txBody>
        </p:sp>
        <p:sp>
          <p:nvSpPr>
            <p:cNvPr id="25" name="CuadroTexto 250">
              <a:extLst>
                <a:ext uri="{FF2B5EF4-FFF2-40B4-BE49-F238E27FC236}">
                  <a16:creationId xmlns:a16="http://schemas.microsoft.com/office/drawing/2014/main" id="{26022E56-C38D-2E91-2ECE-6B76868AE08A}"/>
                </a:ext>
              </a:extLst>
            </p:cNvPr>
            <p:cNvSpPr txBox="1"/>
            <p:nvPr/>
          </p:nvSpPr>
          <p:spPr>
            <a:xfrm>
              <a:off x="10851645" y="6857011"/>
              <a:ext cx="1793554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Hemin:</a:t>
              </a:r>
            </a:p>
          </p:txBody>
        </p:sp>
        <p:sp>
          <p:nvSpPr>
            <p:cNvPr id="26" name="CuadroTexto 251">
              <a:extLst>
                <a:ext uri="{FF2B5EF4-FFF2-40B4-BE49-F238E27FC236}">
                  <a16:creationId xmlns:a16="http://schemas.microsoft.com/office/drawing/2014/main" id="{C2DC6562-BBCB-EB06-C008-9CBC4C6B70FD}"/>
                </a:ext>
              </a:extLst>
            </p:cNvPr>
            <p:cNvSpPr txBox="1"/>
            <p:nvPr/>
          </p:nvSpPr>
          <p:spPr>
            <a:xfrm>
              <a:off x="10383074" y="7527213"/>
              <a:ext cx="2300155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 TKI (µM):</a:t>
              </a:r>
            </a:p>
          </p:txBody>
        </p:sp>
        <p:cxnSp>
          <p:nvCxnSpPr>
            <p:cNvPr id="27" name="Conector recto 252">
              <a:extLst>
                <a:ext uri="{FF2B5EF4-FFF2-40B4-BE49-F238E27FC236}">
                  <a16:creationId xmlns:a16="http://schemas.microsoft.com/office/drawing/2014/main" id="{FE9543E8-228A-BCC3-6CC6-593C848A27FF}"/>
                </a:ext>
              </a:extLst>
            </p:cNvPr>
            <p:cNvCxnSpPr/>
            <p:nvPr/>
          </p:nvCxnSpPr>
          <p:spPr>
            <a:xfrm>
              <a:off x="14036899" y="6941036"/>
              <a:ext cx="839739" cy="0"/>
            </a:xfrm>
            <a:prstGeom prst="straightConnector1">
              <a:avLst/>
            </a:prstGeom>
            <a:noFill/>
            <a:ln w="38103" cap="flat">
              <a:solidFill>
                <a:srgbClr val="7F7F7F"/>
              </a:solidFill>
              <a:prstDash val="solid"/>
              <a:miter/>
            </a:ln>
          </p:spPr>
        </p:cxnSp>
        <p:sp>
          <p:nvSpPr>
            <p:cNvPr id="28" name="Rectángulo 17">
              <a:extLst>
                <a:ext uri="{FF2B5EF4-FFF2-40B4-BE49-F238E27FC236}">
                  <a16:creationId xmlns:a16="http://schemas.microsoft.com/office/drawing/2014/main" id="{79D4DA2D-1E6B-0B19-327A-AEE744A92489}"/>
                </a:ext>
              </a:extLst>
            </p:cNvPr>
            <p:cNvSpPr/>
            <p:nvPr/>
          </p:nvSpPr>
          <p:spPr>
            <a:xfrm>
              <a:off x="18637739" y="10941500"/>
              <a:ext cx="1944562" cy="748207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GAPDH</a:t>
              </a:r>
            </a:p>
          </p:txBody>
        </p:sp>
        <p:grpSp>
          <p:nvGrpSpPr>
            <p:cNvPr id="29" name="Grupo 254">
              <a:extLst>
                <a:ext uri="{FF2B5EF4-FFF2-40B4-BE49-F238E27FC236}">
                  <a16:creationId xmlns:a16="http://schemas.microsoft.com/office/drawing/2014/main" id="{003D644C-AA76-FD5D-598C-0B6D4903F0C4}"/>
                </a:ext>
              </a:extLst>
            </p:cNvPr>
            <p:cNvGrpSpPr/>
            <p:nvPr/>
          </p:nvGrpSpPr>
          <p:grpSpPr>
            <a:xfrm>
              <a:off x="11496522" y="8265078"/>
              <a:ext cx="6865864" cy="2237884"/>
              <a:chOff x="11496522" y="8265078"/>
              <a:chExt cx="6865864" cy="2237884"/>
            </a:xfrm>
          </p:grpSpPr>
          <p:sp>
            <p:nvSpPr>
              <p:cNvPr id="48" name="14 CuadroTexto">
                <a:extLst>
                  <a:ext uri="{FF2B5EF4-FFF2-40B4-BE49-F238E27FC236}">
                    <a16:creationId xmlns:a16="http://schemas.microsoft.com/office/drawing/2014/main" id="{10C30420-174B-338A-A3D1-D43A7DE69AB2}"/>
                  </a:ext>
                </a:extLst>
              </p:cNvPr>
              <p:cNvSpPr txBox="1"/>
              <p:nvPr/>
            </p:nvSpPr>
            <p:spPr>
              <a:xfrm>
                <a:off x="11518182" y="9633332"/>
                <a:ext cx="1118997" cy="74820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2879994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s-ES" sz="1000" b="0" i="0" u="none" strike="noStrike" kern="1200" cap="none" spc="0" baseline="0">
                    <a:solidFill>
                      <a:srgbClr val="000000"/>
                    </a:solidFill>
                    <a:uFillTx/>
                    <a:latin typeface="Arial" pitchFamily="34"/>
                    <a:cs typeface="Arial" pitchFamily="34"/>
                  </a:rPr>
                  <a:t>37 </a:t>
                </a:r>
              </a:p>
            </p:txBody>
          </p:sp>
          <p:sp>
            <p:nvSpPr>
              <p:cNvPr id="49" name="13 CuadroTexto">
                <a:extLst>
                  <a:ext uri="{FF2B5EF4-FFF2-40B4-BE49-F238E27FC236}">
                    <a16:creationId xmlns:a16="http://schemas.microsoft.com/office/drawing/2014/main" id="{8005CA86-01DA-96A8-C3E1-1980FDAD8760}"/>
                  </a:ext>
                </a:extLst>
              </p:cNvPr>
              <p:cNvSpPr txBox="1"/>
              <p:nvPr/>
            </p:nvSpPr>
            <p:spPr>
              <a:xfrm>
                <a:off x="11515906" y="8530015"/>
                <a:ext cx="1118997" cy="74820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2879994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s-ES" sz="1000" b="0" i="0" u="none" strike="noStrike" kern="1200" cap="none" spc="0" baseline="0">
                    <a:solidFill>
                      <a:srgbClr val="000000"/>
                    </a:solidFill>
                    <a:uFillTx/>
                    <a:latin typeface="Arial" pitchFamily="34"/>
                    <a:cs typeface="Arial" pitchFamily="34"/>
                  </a:rPr>
                  <a:t>64</a:t>
                </a:r>
              </a:p>
            </p:txBody>
          </p:sp>
          <p:cxnSp>
            <p:nvCxnSpPr>
              <p:cNvPr id="50" name="Conector recto 12">
                <a:extLst>
                  <a:ext uri="{FF2B5EF4-FFF2-40B4-BE49-F238E27FC236}">
                    <a16:creationId xmlns:a16="http://schemas.microsoft.com/office/drawing/2014/main" id="{345A3AC0-3C0B-4528-3AD3-E97791733247}"/>
                  </a:ext>
                </a:extLst>
              </p:cNvPr>
              <p:cNvCxnSpPr/>
              <p:nvPr/>
            </p:nvCxnSpPr>
            <p:spPr>
              <a:xfrm>
                <a:off x="12219922" y="8847679"/>
                <a:ext cx="239765" cy="0"/>
              </a:xfrm>
              <a:prstGeom prst="straightConnector1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</p:cxnSp>
          <p:sp>
            <p:nvSpPr>
              <p:cNvPr id="51" name="6 CuadroTexto">
                <a:extLst>
                  <a:ext uri="{FF2B5EF4-FFF2-40B4-BE49-F238E27FC236}">
                    <a16:creationId xmlns:a16="http://schemas.microsoft.com/office/drawing/2014/main" id="{697CC898-2F74-D87D-9AE4-D2548EAD3C83}"/>
                  </a:ext>
                </a:extLst>
              </p:cNvPr>
              <p:cNvSpPr txBox="1"/>
              <p:nvPr/>
            </p:nvSpPr>
            <p:spPr>
              <a:xfrm>
                <a:off x="11496522" y="9014841"/>
                <a:ext cx="1130529" cy="74820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2879994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s-ES" sz="1000" b="0" i="0" u="none" strike="noStrike" kern="1200" cap="none" spc="0" baseline="0">
                    <a:solidFill>
                      <a:srgbClr val="000000"/>
                    </a:solidFill>
                    <a:uFillTx/>
                    <a:latin typeface="Arial" pitchFamily="34"/>
                    <a:cs typeface="Arial" pitchFamily="34"/>
                  </a:rPr>
                  <a:t>49</a:t>
                </a:r>
              </a:p>
            </p:txBody>
          </p:sp>
          <p:cxnSp>
            <p:nvCxnSpPr>
              <p:cNvPr id="52" name="Conector recto 11">
                <a:extLst>
                  <a:ext uri="{FF2B5EF4-FFF2-40B4-BE49-F238E27FC236}">
                    <a16:creationId xmlns:a16="http://schemas.microsoft.com/office/drawing/2014/main" id="{8F9A530E-1277-6D67-9BCB-227689F67099}"/>
                  </a:ext>
                </a:extLst>
              </p:cNvPr>
              <p:cNvCxnSpPr/>
              <p:nvPr/>
            </p:nvCxnSpPr>
            <p:spPr>
              <a:xfrm>
                <a:off x="12223086" y="9898837"/>
                <a:ext cx="239756" cy="0"/>
              </a:xfrm>
              <a:prstGeom prst="straightConnector1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</p:cxnSp>
          <p:cxnSp>
            <p:nvCxnSpPr>
              <p:cNvPr id="53" name="Conector recto 12">
                <a:extLst>
                  <a:ext uri="{FF2B5EF4-FFF2-40B4-BE49-F238E27FC236}">
                    <a16:creationId xmlns:a16="http://schemas.microsoft.com/office/drawing/2014/main" id="{6ADEEE4D-0855-DFFC-0383-64BF3290CF02}"/>
                  </a:ext>
                </a:extLst>
              </p:cNvPr>
              <p:cNvCxnSpPr/>
              <p:nvPr/>
            </p:nvCxnSpPr>
            <p:spPr>
              <a:xfrm>
                <a:off x="12225582" y="9381789"/>
                <a:ext cx="239756" cy="0"/>
              </a:xfrm>
              <a:prstGeom prst="straightConnector1">
                <a:avLst/>
              </a:prstGeom>
              <a:noFill/>
              <a:ln w="28575" cap="flat">
                <a:solidFill>
                  <a:srgbClr val="000000"/>
                </a:solidFill>
                <a:prstDash val="solid"/>
                <a:miter/>
              </a:ln>
            </p:spPr>
          </p:cxnSp>
          <p:pic>
            <p:nvPicPr>
              <p:cNvPr id="54" name="Imagen 284" descr="Imagen en blanco y negro&#10;&#10;El contenido generado por IA puede ser incorrecto.">
                <a:extLst>
                  <a:ext uri="{FF2B5EF4-FFF2-40B4-BE49-F238E27FC236}">
                    <a16:creationId xmlns:a16="http://schemas.microsoft.com/office/drawing/2014/main" id="{6DA7560E-D527-1991-D16C-1DCC2DA346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20312" t="45094" r="15825" b="27637"/>
              <a:stretch>
                <a:fillRect/>
              </a:stretch>
            </p:blipFill>
            <p:spPr>
              <a:xfrm>
                <a:off x="12488107" y="8265078"/>
                <a:ext cx="5874279" cy="2237884"/>
              </a:xfrm>
              <a:prstGeom prst="rect">
                <a:avLst/>
              </a:prstGeom>
              <a:noFill/>
              <a:ln w="12701" cap="flat">
                <a:solidFill>
                  <a:srgbClr val="000000"/>
                </a:solidFill>
                <a:prstDash val="solid"/>
                <a:miter/>
              </a:ln>
            </p:spPr>
          </p:pic>
        </p:grpSp>
        <p:sp>
          <p:nvSpPr>
            <p:cNvPr id="30" name="CuadroTexto 47">
              <a:extLst>
                <a:ext uri="{FF2B5EF4-FFF2-40B4-BE49-F238E27FC236}">
                  <a16:creationId xmlns:a16="http://schemas.microsoft.com/office/drawing/2014/main" id="{2A207EAF-2D16-A90A-8DA8-7FF71E31A438}"/>
                </a:ext>
              </a:extLst>
            </p:cNvPr>
            <p:cNvSpPr txBox="1"/>
            <p:nvPr/>
          </p:nvSpPr>
          <p:spPr>
            <a:xfrm>
              <a:off x="16693907" y="3660818"/>
              <a:ext cx="2241701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7F7F7F"/>
                  </a:solidFill>
                  <a:uFillTx/>
                  <a:latin typeface="Arial" pitchFamily="34"/>
                  <a:cs typeface="Arial" pitchFamily="34"/>
                </a:rPr>
                <a:t>HEK293T</a:t>
              </a:r>
            </a:p>
          </p:txBody>
        </p:sp>
        <p:cxnSp>
          <p:nvCxnSpPr>
            <p:cNvPr id="31" name="Conector recto 54">
              <a:extLst>
                <a:ext uri="{FF2B5EF4-FFF2-40B4-BE49-F238E27FC236}">
                  <a16:creationId xmlns:a16="http://schemas.microsoft.com/office/drawing/2014/main" id="{F8E0790F-E1E1-B565-E489-3155477F2C4C}"/>
                </a:ext>
              </a:extLst>
            </p:cNvPr>
            <p:cNvCxnSpPr/>
            <p:nvPr/>
          </p:nvCxnSpPr>
          <p:spPr>
            <a:xfrm>
              <a:off x="12508050" y="4401446"/>
              <a:ext cx="4031233" cy="0"/>
            </a:xfrm>
            <a:prstGeom prst="straightConnector1">
              <a:avLst/>
            </a:prstGeom>
            <a:noFill/>
            <a:ln w="38103" cap="flat">
              <a:solidFill>
                <a:srgbClr val="7F7F7F"/>
              </a:solidFill>
              <a:prstDash val="solid"/>
              <a:miter/>
            </a:ln>
          </p:spPr>
        </p:cxnSp>
        <p:sp>
          <p:nvSpPr>
            <p:cNvPr id="32" name="CuadroTexto 55">
              <a:extLst>
                <a:ext uri="{FF2B5EF4-FFF2-40B4-BE49-F238E27FC236}">
                  <a16:creationId xmlns:a16="http://schemas.microsoft.com/office/drawing/2014/main" id="{D661CAD8-DEA5-DB51-E9DC-1C302FFA2F7C}"/>
                </a:ext>
              </a:extLst>
            </p:cNvPr>
            <p:cNvSpPr txBox="1"/>
            <p:nvPr/>
          </p:nvSpPr>
          <p:spPr>
            <a:xfrm>
              <a:off x="17185168" y="7524423"/>
              <a:ext cx="816695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A</a:t>
              </a:r>
            </a:p>
          </p:txBody>
        </p:sp>
        <p:sp>
          <p:nvSpPr>
            <p:cNvPr id="33" name="CuadroTexto 56">
              <a:extLst>
                <a:ext uri="{FF2B5EF4-FFF2-40B4-BE49-F238E27FC236}">
                  <a16:creationId xmlns:a16="http://schemas.microsoft.com/office/drawing/2014/main" id="{45EB4693-A438-601D-E20F-382AEEF8844D}"/>
                </a:ext>
              </a:extLst>
            </p:cNvPr>
            <p:cNvSpPr txBox="1"/>
            <p:nvPr/>
          </p:nvSpPr>
          <p:spPr>
            <a:xfrm>
              <a:off x="17821041" y="7524423"/>
              <a:ext cx="816695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A</a:t>
              </a:r>
            </a:p>
          </p:txBody>
        </p:sp>
        <p:sp>
          <p:nvSpPr>
            <p:cNvPr id="34" name="CuadroTexto 57">
              <a:extLst>
                <a:ext uri="{FF2B5EF4-FFF2-40B4-BE49-F238E27FC236}">
                  <a16:creationId xmlns:a16="http://schemas.microsoft.com/office/drawing/2014/main" id="{A6D2F713-96AD-9A84-ADAB-5833F62F65F0}"/>
                </a:ext>
              </a:extLst>
            </p:cNvPr>
            <p:cNvSpPr txBox="1"/>
            <p:nvPr/>
          </p:nvSpPr>
          <p:spPr>
            <a:xfrm rot="19530424">
              <a:off x="17708325" y="6320672"/>
              <a:ext cx="2122679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 dirty="0" err="1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Nilotinib</a:t>
              </a:r>
              <a:endPara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pic>
          <p:nvPicPr>
            <p:cNvPr id="35" name="Imagen 59">
              <a:extLst>
                <a:ext uri="{FF2B5EF4-FFF2-40B4-BE49-F238E27FC236}">
                  <a16:creationId xmlns:a16="http://schemas.microsoft.com/office/drawing/2014/main" id="{C331619C-C2F2-536E-7B7F-C4756F830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761" t="58244" r="16974" b="20398"/>
            <a:stretch>
              <a:fillRect/>
            </a:stretch>
          </p:blipFill>
          <p:spPr>
            <a:xfrm>
              <a:off x="12504328" y="10727192"/>
              <a:ext cx="5837465" cy="1587407"/>
            </a:xfrm>
            <a:prstGeom prst="rect">
              <a:avLst/>
            </a:prstGeom>
            <a:noFill/>
            <a:ln w="12701" cap="flat">
              <a:solidFill>
                <a:srgbClr val="000000"/>
              </a:solidFill>
              <a:prstDash val="solid"/>
              <a:miter/>
            </a:ln>
          </p:spPr>
        </p:pic>
        <p:sp>
          <p:nvSpPr>
            <p:cNvPr id="36" name="Triángulo isósceles 48">
              <a:extLst>
                <a:ext uri="{FF2B5EF4-FFF2-40B4-BE49-F238E27FC236}">
                  <a16:creationId xmlns:a16="http://schemas.microsoft.com/office/drawing/2014/main" id="{B5A679CB-CD10-D246-0470-BA8FB0C7ABCF}"/>
                </a:ext>
              </a:extLst>
            </p:cNvPr>
            <p:cNvSpPr/>
            <p:nvPr/>
          </p:nvSpPr>
          <p:spPr>
            <a:xfrm rot="16200004">
              <a:off x="18440896" y="9357374"/>
              <a:ext cx="142875" cy="12946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5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000000"/>
            </a:solidFill>
            <a:ln w="12701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0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37" name="Triángulo isósceles 49">
              <a:extLst>
                <a:ext uri="{FF2B5EF4-FFF2-40B4-BE49-F238E27FC236}">
                  <a16:creationId xmlns:a16="http://schemas.microsoft.com/office/drawing/2014/main" id="{E7D6D0F7-C43B-687B-D75B-E6B1EA365DFC}"/>
                </a:ext>
              </a:extLst>
            </p:cNvPr>
            <p:cNvSpPr/>
            <p:nvPr/>
          </p:nvSpPr>
          <p:spPr>
            <a:xfrm rot="16200004">
              <a:off x="18419125" y="9688543"/>
              <a:ext cx="142875" cy="12946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5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000000"/>
            </a:solidFill>
            <a:ln w="12701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60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38" name="CuadroTexto 255">
              <a:extLst>
                <a:ext uri="{FF2B5EF4-FFF2-40B4-BE49-F238E27FC236}">
                  <a16:creationId xmlns:a16="http://schemas.microsoft.com/office/drawing/2014/main" id="{6FBE0777-7C13-8355-2B7C-58EA1284026D}"/>
                </a:ext>
              </a:extLst>
            </p:cNvPr>
            <p:cNvSpPr txBox="1"/>
            <p:nvPr/>
          </p:nvSpPr>
          <p:spPr>
            <a:xfrm>
              <a:off x="18520021" y="9136484"/>
              <a:ext cx="2996728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1" compatLnSpc="1">
              <a:sp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 dirty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pJNK1/pJNK2</a:t>
              </a:r>
            </a:p>
          </p:txBody>
        </p:sp>
        <p:sp>
          <p:nvSpPr>
            <p:cNvPr id="39" name="Triángulo isósceles 48">
              <a:extLst>
                <a:ext uri="{FF2B5EF4-FFF2-40B4-BE49-F238E27FC236}">
                  <a16:creationId xmlns:a16="http://schemas.microsoft.com/office/drawing/2014/main" id="{4BAF308D-3107-BF47-1132-05E48588F09D}"/>
                </a:ext>
              </a:extLst>
            </p:cNvPr>
            <p:cNvSpPr/>
            <p:nvPr/>
          </p:nvSpPr>
          <p:spPr>
            <a:xfrm rot="16200004">
              <a:off x="18453607" y="11243626"/>
              <a:ext cx="142875" cy="12946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50000"/>
                <a:gd name="f8" fmla="+- 0 0 -360"/>
                <a:gd name="f9" fmla="+- 0 0 -270"/>
                <a:gd name="f10" fmla="+- 0 0 -180"/>
                <a:gd name="f11" fmla="+- 0 0 -90"/>
                <a:gd name="f12" fmla="abs f3"/>
                <a:gd name="f13" fmla="abs f4"/>
                <a:gd name="f14" fmla="abs f5"/>
                <a:gd name="f15" fmla="*/ f8 f0 1"/>
                <a:gd name="f16" fmla="*/ f9 f0 1"/>
                <a:gd name="f17" fmla="*/ f10 f0 1"/>
                <a:gd name="f18" fmla="*/ f11 f0 1"/>
                <a:gd name="f19" fmla="?: f12 f3 1"/>
                <a:gd name="f20" fmla="?: f13 f4 1"/>
                <a:gd name="f21" fmla="?: f14 f5 1"/>
                <a:gd name="f22" fmla="*/ f15 1 f2"/>
                <a:gd name="f23" fmla="*/ f16 1 f2"/>
                <a:gd name="f24" fmla="*/ f17 1 f2"/>
                <a:gd name="f25" fmla="*/ f18 1 f2"/>
                <a:gd name="f26" fmla="*/ f19 1 21600"/>
                <a:gd name="f27" fmla="*/ f20 1 21600"/>
                <a:gd name="f28" fmla="*/ 21600 f19 1"/>
                <a:gd name="f29" fmla="*/ 21600 f20 1"/>
                <a:gd name="f30" fmla="+- f22 0 f1"/>
                <a:gd name="f31" fmla="+- f23 0 f1"/>
                <a:gd name="f32" fmla="+- f24 0 f1"/>
                <a:gd name="f33" fmla="+- f25 0 f1"/>
                <a:gd name="f34" fmla="min f27 f26"/>
                <a:gd name="f35" fmla="*/ f28 1 f21"/>
                <a:gd name="f36" fmla="*/ f29 1 f21"/>
                <a:gd name="f37" fmla="val f35"/>
                <a:gd name="f38" fmla="val f36"/>
                <a:gd name="f39" fmla="*/ f6 f34 1"/>
                <a:gd name="f40" fmla="+- f38 0 f6"/>
                <a:gd name="f41" fmla="+- f37 0 f6"/>
                <a:gd name="f42" fmla="*/ f38 f34 1"/>
                <a:gd name="f43" fmla="*/ f37 f34 1"/>
                <a:gd name="f44" fmla="*/ f40 1 2"/>
                <a:gd name="f45" fmla="*/ f41 1 2"/>
                <a:gd name="f46" fmla="*/ f41 f7 1"/>
                <a:gd name="f47" fmla="+- f6 f44 0"/>
                <a:gd name="f48" fmla="*/ f46 1 200000"/>
                <a:gd name="f49" fmla="*/ f46 1 100000"/>
                <a:gd name="f50" fmla="+- f48 f45 0"/>
                <a:gd name="f51" fmla="*/ f48 f34 1"/>
                <a:gd name="f52" fmla="*/ f47 f34 1"/>
                <a:gd name="f53" fmla="*/ f49 f34 1"/>
                <a:gd name="f54" fmla="*/ f50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3" y="f39"/>
                </a:cxn>
                <a:cxn ang="f31">
                  <a:pos x="f51" y="f52"/>
                </a:cxn>
                <a:cxn ang="f32">
                  <a:pos x="f39" y="f42"/>
                </a:cxn>
                <a:cxn ang="f32">
                  <a:pos x="f53" y="f42"/>
                </a:cxn>
                <a:cxn ang="f32">
                  <a:pos x="f43" y="f42"/>
                </a:cxn>
                <a:cxn ang="f33">
                  <a:pos x="f54" y="f52"/>
                </a:cxn>
              </a:cxnLst>
              <a:rect l="f51" t="f52" r="f54" b="f42"/>
              <a:pathLst>
                <a:path>
                  <a:moveTo>
                    <a:pt x="f39" y="f42"/>
                  </a:moveTo>
                  <a:lnTo>
                    <a:pt x="f53" y="f39"/>
                  </a:lnTo>
                  <a:lnTo>
                    <a:pt x="f43" y="f42"/>
                  </a:lnTo>
                  <a:close/>
                </a:path>
              </a:pathLst>
            </a:custGeom>
            <a:solidFill>
              <a:srgbClr val="000000"/>
            </a:solidFill>
            <a:ln w="12701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60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cxnSp>
          <p:nvCxnSpPr>
            <p:cNvPr id="40" name="Conector recto 264">
              <a:extLst>
                <a:ext uri="{FF2B5EF4-FFF2-40B4-BE49-F238E27FC236}">
                  <a16:creationId xmlns:a16="http://schemas.microsoft.com/office/drawing/2014/main" id="{75A7A525-9DE8-CFCF-0F29-43D8260FFE65}"/>
                </a:ext>
              </a:extLst>
            </p:cNvPr>
            <p:cNvCxnSpPr/>
            <p:nvPr/>
          </p:nvCxnSpPr>
          <p:spPr>
            <a:xfrm>
              <a:off x="15094458" y="6936601"/>
              <a:ext cx="599398" cy="0"/>
            </a:xfrm>
            <a:prstGeom prst="straightConnector1">
              <a:avLst/>
            </a:prstGeom>
            <a:noFill/>
            <a:ln w="38103" cap="flat">
              <a:solidFill>
                <a:srgbClr val="7F7F7F"/>
              </a:solidFill>
              <a:prstDash val="solid"/>
              <a:miter/>
            </a:ln>
          </p:spPr>
        </p:cxnSp>
        <p:cxnSp>
          <p:nvCxnSpPr>
            <p:cNvPr id="41" name="Conector recto 265">
              <a:extLst>
                <a:ext uri="{FF2B5EF4-FFF2-40B4-BE49-F238E27FC236}">
                  <a16:creationId xmlns:a16="http://schemas.microsoft.com/office/drawing/2014/main" id="{280ABABC-718B-CDCE-3E5F-3D61911B200A}"/>
                </a:ext>
              </a:extLst>
            </p:cNvPr>
            <p:cNvCxnSpPr/>
            <p:nvPr/>
          </p:nvCxnSpPr>
          <p:spPr>
            <a:xfrm>
              <a:off x="15823509" y="6936601"/>
              <a:ext cx="599389" cy="0"/>
            </a:xfrm>
            <a:prstGeom prst="straightConnector1">
              <a:avLst/>
            </a:prstGeom>
            <a:noFill/>
            <a:ln w="38103" cap="flat">
              <a:solidFill>
                <a:srgbClr val="7F7F7F"/>
              </a:solidFill>
              <a:prstDash val="solid"/>
              <a:miter/>
            </a:ln>
          </p:spPr>
        </p:cxnSp>
        <p:sp>
          <p:nvSpPr>
            <p:cNvPr id="42" name="CuadroTexto 266">
              <a:extLst>
                <a:ext uri="{FF2B5EF4-FFF2-40B4-BE49-F238E27FC236}">
                  <a16:creationId xmlns:a16="http://schemas.microsoft.com/office/drawing/2014/main" id="{2B9E2F9A-01C1-3DF0-4AB0-B82D97ADDBEF}"/>
                </a:ext>
              </a:extLst>
            </p:cNvPr>
            <p:cNvSpPr txBox="1"/>
            <p:nvPr/>
          </p:nvSpPr>
          <p:spPr>
            <a:xfrm>
              <a:off x="12782451" y="7541589"/>
              <a:ext cx="69268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-</a:t>
              </a:r>
            </a:p>
          </p:txBody>
        </p:sp>
        <p:sp>
          <p:nvSpPr>
            <p:cNvPr id="43" name="CuadroTexto 267">
              <a:extLst>
                <a:ext uri="{FF2B5EF4-FFF2-40B4-BE49-F238E27FC236}">
                  <a16:creationId xmlns:a16="http://schemas.microsoft.com/office/drawing/2014/main" id="{98EDA9C2-6793-6A60-FE0A-C6965EF2DB82}"/>
                </a:ext>
              </a:extLst>
            </p:cNvPr>
            <p:cNvSpPr txBox="1"/>
            <p:nvPr/>
          </p:nvSpPr>
          <p:spPr>
            <a:xfrm>
              <a:off x="16592063" y="7509749"/>
              <a:ext cx="69268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-</a:t>
              </a:r>
            </a:p>
          </p:txBody>
        </p:sp>
        <p:sp>
          <p:nvSpPr>
            <p:cNvPr id="44" name="CuadroTexto 63">
              <a:extLst>
                <a:ext uri="{FF2B5EF4-FFF2-40B4-BE49-F238E27FC236}">
                  <a16:creationId xmlns:a16="http://schemas.microsoft.com/office/drawing/2014/main" id="{9C58C97A-128A-18EE-A2E3-872E0CBADCB2}"/>
                </a:ext>
              </a:extLst>
            </p:cNvPr>
            <p:cNvSpPr txBox="1"/>
            <p:nvPr/>
          </p:nvSpPr>
          <p:spPr>
            <a:xfrm>
              <a:off x="16600073" y="6842510"/>
              <a:ext cx="69268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-</a:t>
              </a:r>
            </a:p>
          </p:txBody>
        </p:sp>
        <p:sp>
          <p:nvSpPr>
            <p:cNvPr id="45" name="CuadroTexto 64">
              <a:extLst>
                <a:ext uri="{FF2B5EF4-FFF2-40B4-BE49-F238E27FC236}">
                  <a16:creationId xmlns:a16="http://schemas.microsoft.com/office/drawing/2014/main" id="{1831B4CD-353D-82B0-CBFA-5287CCAE4F01}"/>
                </a:ext>
              </a:extLst>
            </p:cNvPr>
            <p:cNvSpPr txBox="1"/>
            <p:nvPr/>
          </p:nvSpPr>
          <p:spPr>
            <a:xfrm>
              <a:off x="17219890" y="6841248"/>
              <a:ext cx="69268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  <a:cs typeface="Arial" pitchFamily="34"/>
                </a:rPr>
                <a:t>-</a:t>
              </a:r>
            </a:p>
          </p:txBody>
        </p:sp>
        <p:cxnSp>
          <p:nvCxnSpPr>
            <p:cNvPr id="46" name="Conector recto 66">
              <a:extLst>
                <a:ext uri="{FF2B5EF4-FFF2-40B4-BE49-F238E27FC236}">
                  <a16:creationId xmlns:a16="http://schemas.microsoft.com/office/drawing/2014/main" id="{33570470-702F-AE6F-2767-65A49D00C010}"/>
                </a:ext>
              </a:extLst>
            </p:cNvPr>
            <p:cNvCxnSpPr/>
            <p:nvPr/>
          </p:nvCxnSpPr>
          <p:spPr>
            <a:xfrm>
              <a:off x="16797409" y="4366351"/>
              <a:ext cx="1430725" cy="0"/>
            </a:xfrm>
            <a:prstGeom prst="straightConnector1">
              <a:avLst/>
            </a:prstGeom>
            <a:noFill/>
            <a:ln w="38103" cap="flat">
              <a:solidFill>
                <a:srgbClr val="7F7F7F"/>
              </a:solidFill>
              <a:prstDash val="solid"/>
              <a:miter/>
            </a:ln>
          </p:spPr>
        </p:cxnSp>
        <p:sp>
          <p:nvSpPr>
            <p:cNvPr id="47" name="CuadroTexto 68">
              <a:extLst>
                <a:ext uri="{FF2B5EF4-FFF2-40B4-BE49-F238E27FC236}">
                  <a16:creationId xmlns:a16="http://schemas.microsoft.com/office/drawing/2014/main" id="{2B12C177-3A79-C8B3-992B-5128F35D13F9}"/>
                </a:ext>
              </a:extLst>
            </p:cNvPr>
            <p:cNvSpPr txBox="1"/>
            <p:nvPr/>
          </p:nvSpPr>
          <p:spPr>
            <a:xfrm>
              <a:off x="14105006" y="3693509"/>
              <a:ext cx="1462320" cy="74820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2879994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000" b="0" i="0" u="none" strike="noStrike" kern="1200" cap="none" spc="0" baseline="0">
                  <a:solidFill>
                    <a:srgbClr val="7F7F7F"/>
                  </a:solidFill>
                  <a:uFillTx/>
                  <a:latin typeface="Arial" pitchFamily="34"/>
                  <a:cs typeface="Arial" pitchFamily="34"/>
                </a:rPr>
                <a:t>K562</a:t>
              </a:r>
            </a:p>
          </p:txBody>
        </p:sp>
      </p:grpSp>
      <p:pic>
        <p:nvPicPr>
          <p:cNvPr id="55" name="Imagen 59">
            <a:extLst>
              <a:ext uri="{FF2B5EF4-FFF2-40B4-BE49-F238E27FC236}">
                <a16:creationId xmlns:a16="http://schemas.microsoft.com/office/drawing/2014/main" id="{166817C6-314C-1848-C0DA-A7E76AC3EE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4" t="506" r="786" b="1465"/>
          <a:stretch>
            <a:fillRect/>
          </a:stretch>
        </p:blipFill>
        <p:spPr>
          <a:xfrm>
            <a:off x="1992120" y="6807005"/>
            <a:ext cx="2956911" cy="2397650"/>
          </a:xfrm>
          <a:prstGeom prst="rect">
            <a:avLst/>
          </a:prstGeom>
          <a:noFill/>
          <a:ln w="12701" cap="flat">
            <a:solidFill>
              <a:srgbClr val="000000"/>
            </a:solidFill>
            <a:prstDash val="solid"/>
            <a:miter/>
          </a:ln>
        </p:spPr>
      </p:pic>
      <p:sp>
        <p:nvSpPr>
          <p:cNvPr id="82" name="Rectángulo 81">
            <a:extLst>
              <a:ext uri="{FF2B5EF4-FFF2-40B4-BE49-F238E27FC236}">
                <a16:creationId xmlns:a16="http://schemas.microsoft.com/office/drawing/2014/main" id="{752C2E50-13DB-4CD3-523B-6A6543E9E075}"/>
              </a:ext>
            </a:extLst>
          </p:cNvPr>
          <p:cNvSpPr/>
          <p:nvPr/>
        </p:nvSpPr>
        <p:spPr>
          <a:xfrm>
            <a:off x="2406669" y="8285639"/>
            <a:ext cx="2127811" cy="4155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E95179D6-1D93-41B6-9217-662AEF89DFD3}"/>
              </a:ext>
            </a:extLst>
          </p:cNvPr>
          <p:cNvSpPr txBox="1"/>
          <p:nvPr/>
        </p:nvSpPr>
        <p:spPr>
          <a:xfrm>
            <a:off x="4052229" y="8756697"/>
            <a:ext cx="6014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</p:spTree>
    <p:extLst>
      <p:ext uri="{BB962C8B-B14F-4D97-AF65-F5344CB8AC3E}">
        <p14:creationId xmlns:p14="http://schemas.microsoft.com/office/powerpoint/2010/main" val="24554459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41</Words>
  <Application>Microsoft Office PowerPoint</Application>
  <PresentationFormat>Panorámica</PresentationFormat>
  <Paragraphs>32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MANUEL LOZANO GIL</dc:creator>
  <cp:lastModifiedBy>Manuel Lozano</cp:lastModifiedBy>
  <cp:revision>3</cp:revision>
  <dcterms:created xsi:type="dcterms:W3CDTF">2025-04-08T15:37:03Z</dcterms:created>
  <dcterms:modified xsi:type="dcterms:W3CDTF">2025-09-27T11:48:14Z</dcterms:modified>
</cp:coreProperties>
</file>