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3B5B1A-017F-4832-9E2C-B0029A57F648}" v="16" dt="2025-04-08T15:42:31.0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9" d="100"/>
          <a:sy n="39" d="100"/>
        </p:scale>
        <p:origin x="1332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AN MANUEL LOZANO GIL" userId="618ed11e-cb2c-4b03-8ac9-a8cf52f924c9" providerId="ADAL" clId="{143B5B1A-017F-4832-9E2C-B0029A57F648}"/>
    <pc:docChg chg="custSel addSld modSld">
      <pc:chgData name="JUAN MANUEL LOZANO GIL" userId="618ed11e-cb2c-4b03-8ac9-a8cf52f924c9" providerId="ADAL" clId="{143B5B1A-017F-4832-9E2C-B0029A57F648}" dt="2025-04-08T16:07:41.638" v="110" actId="1076"/>
      <pc:docMkLst>
        <pc:docMk/>
      </pc:docMkLst>
      <pc:sldChg chg="addSp delSp modSp new mod">
        <pc:chgData name="JUAN MANUEL LOZANO GIL" userId="618ed11e-cb2c-4b03-8ac9-a8cf52f924c9" providerId="ADAL" clId="{143B5B1A-017F-4832-9E2C-B0029A57F648}" dt="2025-04-08T16:07:41.638" v="110" actId="1076"/>
        <pc:sldMkLst>
          <pc:docMk/>
          <pc:sldMk cId="2455445975" sldId="256"/>
        </pc:sldMkLst>
        <pc:spChg chg="del">
          <ac:chgData name="JUAN MANUEL LOZANO GIL" userId="618ed11e-cb2c-4b03-8ac9-a8cf52f924c9" providerId="ADAL" clId="{143B5B1A-017F-4832-9E2C-B0029A57F648}" dt="2025-04-08T15:37:07.332" v="1" actId="478"/>
          <ac:spMkLst>
            <pc:docMk/>
            <pc:sldMk cId="2455445975" sldId="256"/>
            <ac:spMk id="2" creationId="{D9E0F405-4D73-C92E-03D9-E157C91F8364}"/>
          </ac:spMkLst>
        </pc:spChg>
        <pc:spChg chg="del">
          <ac:chgData name="JUAN MANUEL LOZANO GIL" userId="618ed11e-cb2c-4b03-8ac9-a8cf52f924c9" providerId="ADAL" clId="{143B5B1A-017F-4832-9E2C-B0029A57F648}" dt="2025-04-08T15:37:07.332" v="1" actId="478"/>
          <ac:spMkLst>
            <pc:docMk/>
            <pc:sldMk cId="2455445975" sldId="256"/>
            <ac:spMk id="3" creationId="{E99A46AC-7157-3979-873A-6DB18B90BD57}"/>
          </ac:spMkLst>
        </pc:spChg>
        <pc:spChg chg="mod">
          <ac:chgData name="JUAN MANUEL LOZANO GIL" userId="618ed11e-cb2c-4b03-8ac9-a8cf52f924c9" providerId="ADAL" clId="{143B5B1A-017F-4832-9E2C-B0029A57F648}" dt="2025-04-08T15:37:55.712" v="20" actId="404"/>
          <ac:spMkLst>
            <pc:docMk/>
            <pc:sldMk cId="2455445975" sldId="256"/>
            <ac:spMk id="6" creationId="{AF032735-4F5E-98BB-FAF9-706339FA92DA}"/>
          </ac:spMkLst>
        </pc:spChg>
        <pc:spChg chg="mod">
          <ac:chgData name="JUAN MANUEL LOZANO GIL" userId="618ed11e-cb2c-4b03-8ac9-a8cf52f924c9" providerId="ADAL" clId="{143B5B1A-017F-4832-9E2C-B0029A57F648}" dt="2025-04-08T15:38:10.726" v="25" actId="1076"/>
          <ac:spMkLst>
            <pc:docMk/>
            <pc:sldMk cId="2455445975" sldId="256"/>
            <ac:spMk id="13" creationId="{57E8BC7C-AF91-52F8-6CA1-F9C0C7690A3D}"/>
          </ac:spMkLst>
        </pc:spChg>
        <pc:spChg chg="mod">
          <ac:chgData name="JUAN MANUEL LOZANO GIL" userId="618ed11e-cb2c-4b03-8ac9-a8cf52f924c9" providerId="ADAL" clId="{143B5B1A-017F-4832-9E2C-B0029A57F648}" dt="2025-04-08T15:38:15.794" v="28" actId="1076"/>
          <ac:spMkLst>
            <pc:docMk/>
            <pc:sldMk cId="2455445975" sldId="256"/>
            <ac:spMk id="14" creationId="{CA4EFA49-9CB2-A7A8-E6FC-DE0740583CA2}"/>
          </ac:spMkLst>
        </pc:spChg>
        <pc:spChg chg="mod">
          <ac:chgData name="JUAN MANUEL LOZANO GIL" userId="618ed11e-cb2c-4b03-8ac9-a8cf52f924c9" providerId="ADAL" clId="{143B5B1A-017F-4832-9E2C-B0029A57F648}" dt="2025-04-08T15:38:22.690" v="31" actId="1076"/>
          <ac:spMkLst>
            <pc:docMk/>
            <pc:sldMk cId="2455445975" sldId="256"/>
            <ac:spMk id="15" creationId="{9F1EFB68-E476-2C63-6B39-2B1EE246443D}"/>
          </ac:spMkLst>
        </pc:spChg>
        <pc:spChg chg="mod">
          <ac:chgData name="JUAN MANUEL LOZANO GIL" userId="618ed11e-cb2c-4b03-8ac9-a8cf52f924c9" providerId="ADAL" clId="{143B5B1A-017F-4832-9E2C-B0029A57F648}" dt="2025-04-08T15:37:55.712" v="20" actId="404"/>
          <ac:spMkLst>
            <pc:docMk/>
            <pc:sldMk cId="2455445975" sldId="256"/>
            <ac:spMk id="29" creationId="{6096EECF-B03D-20DC-9249-D5F96F2775E5}"/>
          </ac:spMkLst>
        </pc:spChg>
        <pc:spChg chg="mod">
          <ac:chgData name="JUAN MANUEL LOZANO GIL" userId="618ed11e-cb2c-4b03-8ac9-a8cf52f924c9" providerId="ADAL" clId="{143B5B1A-017F-4832-9E2C-B0029A57F648}" dt="2025-04-08T15:37:55.712" v="20" actId="404"/>
          <ac:spMkLst>
            <pc:docMk/>
            <pc:sldMk cId="2455445975" sldId="256"/>
            <ac:spMk id="39" creationId="{B65F5ED8-B3C2-4DFA-FE87-3A66E5140EA2}"/>
          </ac:spMkLst>
        </pc:spChg>
        <pc:spChg chg="mod">
          <ac:chgData name="JUAN MANUEL LOZANO GIL" userId="618ed11e-cb2c-4b03-8ac9-a8cf52f924c9" providerId="ADAL" clId="{143B5B1A-017F-4832-9E2C-B0029A57F648}" dt="2025-04-08T15:37:55.712" v="20" actId="404"/>
          <ac:spMkLst>
            <pc:docMk/>
            <pc:sldMk cId="2455445975" sldId="256"/>
            <ac:spMk id="41" creationId="{C5272797-32B4-1964-12A5-DD6E558F8B46}"/>
          </ac:spMkLst>
        </pc:spChg>
        <pc:spChg chg="mod">
          <ac:chgData name="JUAN MANUEL LOZANO GIL" userId="618ed11e-cb2c-4b03-8ac9-a8cf52f924c9" providerId="ADAL" clId="{143B5B1A-017F-4832-9E2C-B0029A57F648}" dt="2025-04-08T15:37:55.712" v="20" actId="404"/>
          <ac:spMkLst>
            <pc:docMk/>
            <pc:sldMk cId="2455445975" sldId="256"/>
            <ac:spMk id="47" creationId="{4E72BC58-6E95-2121-ABE3-DC7D06EE1D4D}"/>
          </ac:spMkLst>
        </pc:spChg>
        <pc:spChg chg="mod">
          <ac:chgData name="JUAN MANUEL LOZANO GIL" userId="618ed11e-cb2c-4b03-8ac9-a8cf52f924c9" providerId="ADAL" clId="{143B5B1A-017F-4832-9E2C-B0029A57F648}" dt="2025-04-08T15:37:55.712" v="20" actId="404"/>
          <ac:spMkLst>
            <pc:docMk/>
            <pc:sldMk cId="2455445975" sldId="256"/>
            <ac:spMk id="48" creationId="{6CCA36B3-275D-3A21-55D7-8BF5B0FA9642}"/>
          </ac:spMkLst>
        </pc:spChg>
        <pc:spChg chg="mod">
          <ac:chgData name="JUAN MANUEL LOZANO GIL" userId="618ed11e-cb2c-4b03-8ac9-a8cf52f924c9" providerId="ADAL" clId="{143B5B1A-017F-4832-9E2C-B0029A57F648}" dt="2025-04-08T15:37:55.712" v="20" actId="404"/>
          <ac:spMkLst>
            <pc:docMk/>
            <pc:sldMk cId="2455445975" sldId="256"/>
            <ac:spMk id="59" creationId="{9F47788B-8BD9-3FE8-8FA6-ED7AD0066080}"/>
          </ac:spMkLst>
        </pc:spChg>
        <pc:spChg chg="mod">
          <ac:chgData name="JUAN MANUEL LOZANO GIL" userId="618ed11e-cb2c-4b03-8ac9-a8cf52f924c9" providerId="ADAL" clId="{143B5B1A-017F-4832-9E2C-B0029A57F648}" dt="2025-04-08T15:37:55.712" v="20" actId="404"/>
          <ac:spMkLst>
            <pc:docMk/>
            <pc:sldMk cId="2455445975" sldId="256"/>
            <ac:spMk id="69" creationId="{C20F1811-88D7-0DC8-82F3-F435476ADCD7}"/>
          </ac:spMkLst>
        </pc:spChg>
        <pc:spChg chg="mod">
          <ac:chgData name="JUAN MANUEL LOZANO GIL" userId="618ed11e-cb2c-4b03-8ac9-a8cf52f924c9" providerId="ADAL" clId="{143B5B1A-017F-4832-9E2C-B0029A57F648}" dt="2025-04-08T15:37:55.712" v="20" actId="404"/>
          <ac:spMkLst>
            <pc:docMk/>
            <pc:sldMk cId="2455445975" sldId="256"/>
            <ac:spMk id="70" creationId="{80CDAD41-3716-3F54-85AA-7980E1965BE5}"/>
          </ac:spMkLst>
        </pc:spChg>
        <pc:spChg chg="add mod">
          <ac:chgData name="JUAN MANUEL LOZANO GIL" userId="618ed11e-cb2c-4b03-8ac9-a8cf52f924c9" providerId="ADAL" clId="{143B5B1A-017F-4832-9E2C-B0029A57F648}" dt="2025-04-08T16:07:39.095" v="109" actId="1076"/>
          <ac:spMkLst>
            <pc:docMk/>
            <pc:sldMk cId="2455445975" sldId="256"/>
            <ac:spMk id="73" creationId="{8B876832-D92A-A602-82B5-773187E0BE6E}"/>
          </ac:spMkLst>
        </pc:spChg>
        <pc:spChg chg="add mod">
          <ac:chgData name="JUAN MANUEL LOZANO GIL" userId="618ed11e-cb2c-4b03-8ac9-a8cf52f924c9" providerId="ADAL" clId="{143B5B1A-017F-4832-9E2C-B0029A57F648}" dt="2025-04-08T16:07:39.095" v="109" actId="1076"/>
          <ac:spMkLst>
            <pc:docMk/>
            <pc:sldMk cId="2455445975" sldId="256"/>
            <ac:spMk id="74" creationId="{74A48592-AC26-A9FA-7F44-22898082DE00}"/>
          </ac:spMkLst>
        </pc:spChg>
        <pc:spChg chg="add mod">
          <ac:chgData name="JUAN MANUEL LOZANO GIL" userId="618ed11e-cb2c-4b03-8ac9-a8cf52f924c9" providerId="ADAL" clId="{143B5B1A-017F-4832-9E2C-B0029A57F648}" dt="2025-04-08T16:07:39.095" v="109" actId="1076"/>
          <ac:spMkLst>
            <pc:docMk/>
            <pc:sldMk cId="2455445975" sldId="256"/>
            <ac:spMk id="76" creationId="{07BA93A6-F1D4-449F-81C7-C985ED7B713C}"/>
          </ac:spMkLst>
        </pc:spChg>
        <pc:spChg chg="add mod">
          <ac:chgData name="JUAN MANUEL LOZANO GIL" userId="618ed11e-cb2c-4b03-8ac9-a8cf52f924c9" providerId="ADAL" clId="{143B5B1A-017F-4832-9E2C-B0029A57F648}" dt="2025-04-08T16:07:39.095" v="109" actId="1076"/>
          <ac:spMkLst>
            <pc:docMk/>
            <pc:sldMk cId="2455445975" sldId="256"/>
            <ac:spMk id="77" creationId="{F7EC41D6-585E-D73B-724B-1DD83553D636}"/>
          </ac:spMkLst>
        </pc:spChg>
        <pc:spChg chg="add mod">
          <ac:chgData name="JUAN MANUEL LOZANO GIL" userId="618ed11e-cb2c-4b03-8ac9-a8cf52f924c9" providerId="ADAL" clId="{143B5B1A-017F-4832-9E2C-B0029A57F648}" dt="2025-04-08T16:07:39.095" v="109" actId="1076"/>
          <ac:spMkLst>
            <pc:docMk/>
            <pc:sldMk cId="2455445975" sldId="256"/>
            <ac:spMk id="79" creationId="{8303BA9B-193B-84FC-2A4A-6233510B3A9C}"/>
          </ac:spMkLst>
        </pc:spChg>
        <pc:spChg chg="add mod">
          <ac:chgData name="JUAN MANUEL LOZANO GIL" userId="618ed11e-cb2c-4b03-8ac9-a8cf52f924c9" providerId="ADAL" clId="{143B5B1A-017F-4832-9E2C-B0029A57F648}" dt="2025-04-08T16:07:39.095" v="109" actId="1076"/>
          <ac:spMkLst>
            <pc:docMk/>
            <pc:sldMk cId="2455445975" sldId="256"/>
            <ac:spMk id="80" creationId="{C084A51D-E12F-4F68-4953-F37F02C18263}"/>
          </ac:spMkLst>
        </pc:spChg>
        <pc:spChg chg="add mod">
          <ac:chgData name="JUAN MANUEL LOZANO GIL" userId="618ed11e-cb2c-4b03-8ac9-a8cf52f924c9" providerId="ADAL" clId="{143B5B1A-017F-4832-9E2C-B0029A57F648}" dt="2025-04-08T16:07:39.095" v="109" actId="1076"/>
          <ac:spMkLst>
            <pc:docMk/>
            <pc:sldMk cId="2455445975" sldId="256"/>
            <ac:spMk id="82" creationId="{752C2E50-13DB-4CD3-523B-6A6543E9E075}"/>
          </ac:spMkLst>
        </pc:spChg>
        <pc:spChg chg="add mod">
          <ac:chgData name="JUAN MANUEL LOZANO GIL" userId="618ed11e-cb2c-4b03-8ac9-a8cf52f924c9" providerId="ADAL" clId="{143B5B1A-017F-4832-9E2C-B0029A57F648}" dt="2025-04-08T16:07:39.095" v="109" actId="1076"/>
          <ac:spMkLst>
            <pc:docMk/>
            <pc:sldMk cId="2455445975" sldId="256"/>
            <ac:spMk id="83" creationId="{E95179D6-1D93-41B6-9217-662AEF89DFD3}"/>
          </ac:spMkLst>
        </pc:spChg>
        <pc:spChg chg="add mod">
          <ac:chgData name="JUAN MANUEL LOZANO GIL" userId="618ed11e-cb2c-4b03-8ac9-a8cf52f924c9" providerId="ADAL" clId="{143B5B1A-017F-4832-9E2C-B0029A57F648}" dt="2025-04-08T16:07:41.638" v="110" actId="1076"/>
          <ac:spMkLst>
            <pc:docMk/>
            <pc:sldMk cId="2455445975" sldId="256"/>
            <ac:spMk id="85" creationId="{616659E7-D738-1B2D-64B7-6915DC256C6F}"/>
          </ac:spMkLst>
        </pc:spChg>
        <pc:spChg chg="add mod">
          <ac:chgData name="JUAN MANUEL LOZANO GIL" userId="618ed11e-cb2c-4b03-8ac9-a8cf52f924c9" providerId="ADAL" clId="{143B5B1A-017F-4832-9E2C-B0029A57F648}" dt="2025-04-08T16:07:41.638" v="110" actId="1076"/>
          <ac:spMkLst>
            <pc:docMk/>
            <pc:sldMk cId="2455445975" sldId="256"/>
            <ac:spMk id="86" creationId="{5485078F-27A4-43D0-6C80-081A3BDE2E60}"/>
          </ac:spMkLst>
        </pc:spChg>
        <pc:grpChg chg="mod">
          <ac:chgData name="JUAN MANUEL LOZANO GIL" userId="618ed11e-cb2c-4b03-8ac9-a8cf52f924c9" providerId="ADAL" clId="{143B5B1A-017F-4832-9E2C-B0029A57F648}" dt="2025-04-08T15:39:01.760" v="41" actId="1076"/>
          <ac:grpSpMkLst>
            <pc:docMk/>
            <pc:sldMk cId="2455445975" sldId="256"/>
            <ac:grpSpMk id="4" creationId="{D75F1782-BABA-5C4E-DEB6-416A9746FAA8}"/>
          </ac:grpSpMkLst>
        </pc:grpChg>
        <pc:picChg chg="add mod modCrop">
          <ac:chgData name="JUAN MANUEL LOZANO GIL" userId="618ed11e-cb2c-4b03-8ac9-a8cf52f924c9" providerId="ADAL" clId="{143B5B1A-017F-4832-9E2C-B0029A57F648}" dt="2025-04-08T15:39:03.354" v="42" actId="1076"/>
          <ac:picMkLst>
            <pc:docMk/>
            <pc:sldMk cId="2455445975" sldId="256"/>
            <ac:picMk id="72" creationId="{4664A77C-106F-6E1A-F168-B30C35F3A7FD}"/>
          </ac:picMkLst>
        </pc:picChg>
        <pc:picChg chg="add mod modCrop">
          <ac:chgData name="JUAN MANUEL LOZANO GIL" userId="618ed11e-cb2c-4b03-8ac9-a8cf52f924c9" providerId="ADAL" clId="{143B5B1A-017F-4832-9E2C-B0029A57F648}" dt="2025-04-08T15:40:57.844" v="70" actId="1076"/>
          <ac:picMkLst>
            <pc:docMk/>
            <pc:sldMk cId="2455445975" sldId="256"/>
            <ac:picMk id="75" creationId="{379B69B7-595D-9268-0FE7-F2B7C59BCB7D}"/>
          </ac:picMkLst>
        </pc:picChg>
        <pc:picChg chg="add mod modCrop">
          <ac:chgData name="JUAN MANUEL LOZANO GIL" userId="618ed11e-cb2c-4b03-8ac9-a8cf52f924c9" providerId="ADAL" clId="{143B5B1A-017F-4832-9E2C-B0029A57F648}" dt="2025-04-08T15:41:15.040" v="76" actId="1076"/>
          <ac:picMkLst>
            <pc:docMk/>
            <pc:sldMk cId="2455445975" sldId="256"/>
            <ac:picMk id="78" creationId="{46BBBD70-305B-165D-AC2B-9694AB4C96FA}"/>
          </ac:picMkLst>
        </pc:picChg>
        <pc:picChg chg="add mod modCrop">
          <ac:chgData name="JUAN MANUEL LOZANO GIL" userId="618ed11e-cb2c-4b03-8ac9-a8cf52f924c9" providerId="ADAL" clId="{143B5B1A-017F-4832-9E2C-B0029A57F648}" dt="2025-04-08T15:41:45.991" v="87" actId="1076"/>
          <ac:picMkLst>
            <pc:docMk/>
            <pc:sldMk cId="2455445975" sldId="256"/>
            <ac:picMk id="81" creationId="{84BAA3BE-627D-2BA1-9749-DB6CC1879639}"/>
          </ac:picMkLst>
        </pc:picChg>
        <pc:picChg chg="add mod modCrop">
          <ac:chgData name="JUAN MANUEL LOZANO GIL" userId="618ed11e-cb2c-4b03-8ac9-a8cf52f924c9" providerId="ADAL" clId="{143B5B1A-017F-4832-9E2C-B0029A57F648}" dt="2025-04-08T16:07:41.638" v="110" actId="1076"/>
          <ac:picMkLst>
            <pc:docMk/>
            <pc:sldMk cId="2455445975" sldId="256"/>
            <ac:picMk id="84" creationId="{E7DDB8BE-511A-3D2C-850E-A5EEF8E4A9C8}"/>
          </ac:picMkLst>
        </pc:picChg>
        <pc:cxnChg chg="mod">
          <ac:chgData name="JUAN MANUEL LOZANO GIL" userId="618ed11e-cb2c-4b03-8ac9-a8cf52f924c9" providerId="ADAL" clId="{143B5B1A-017F-4832-9E2C-B0029A57F648}" dt="2025-04-08T15:38:20.205" v="30" actId="1076"/>
          <ac:cxnSpMkLst>
            <pc:docMk/>
            <pc:sldMk cId="2455445975" sldId="256"/>
            <ac:cxnSpMk id="12" creationId="{2ED69CA7-28D6-2A49-1688-7E1CAE8D8610}"/>
          </ac:cxnSpMkLst>
        </pc:cxnChg>
        <pc:cxnChg chg="mod">
          <ac:chgData name="JUAN MANUEL LOZANO GIL" userId="618ed11e-cb2c-4b03-8ac9-a8cf52f924c9" providerId="ADAL" clId="{143B5B1A-017F-4832-9E2C-B0029A57F648}" dt="2025-04-08T15:38:13.669" v="27" actId="1076"/>
          <ac:cxnSpMkLst>
            <pc:docMk/>
            <pc:sldMk cId="2455445975" sldId="256"/>
            <ac:cxnSpMk id="49" creationId="{230617D2-2290-DE45-EC04-D6A78ED1D09B}"/>
          </ac:cxnSpMkLst>
        </pc:cxnChg>
        <pc:cxnChg chg="mod">
          <ac:chgData name="JUAN MANUEL LOZANO GIL" userId="618ed11e-cb2c-4b03-8ac9-a8cf52f924c9" providerId="ADAL" clId="{143B5B1A-017F-4832-9E2C-B0029A57F648}" dt="2025-04-08T15:38:09.205" v="24" actId="1076"/>
          <ac:cxnSpMkLst>
            <pc:docMk/>
            <pc:sldMk cId="2455445975" sldId="256"/>
            <ac:cxnSpMk id="50" creationId="{17077916-144A-094C-5217-CD36E5DE8F87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08/04/2025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19551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08/04/2025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33200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08/04/2025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20135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08/04/2025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51108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08/04/2025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0244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08/04/2025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63593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08/04/2025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79461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08/04/2025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59138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08/04/2025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8457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08/04/2025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05152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5202-0C8F-4C56-AEE7-623BD0D3DFD3}" type="datetimeFigureOut">
              <a:rPr lang="es-ES" smtClean="0"/>
              <a:t>08/04/2025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0011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175202-0C8F-4C56-AEE7-623BD0D3DFD3}" type="datetimeFigureOut">
              <a:rPr lang="es-ES" smtClean="0"/>
              <a:t>08/04/2025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B866685-2126-4E8E-A7E0-F9C7459B60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86661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>
            <a:extLst>
              <a:ext uri="{FF2B5EF4-FFF2-40B4-BE49-F238E27FC236}">
                <a16:creationId xmlns:a16="http://schemas.microsoft.com/office/drawing/2014/main" id="{D75F1782-BABA-5C4E-DEB6-416A9746FAA8}"/>
              </a:ext>
            </a:extLst>
          </p:cNvPr>
          <p:cNvGrpSpPr/>
          <p:nvPr/>
        </p:nvGrpSpPr>
        <p:grpSpPr>
          <a:xfrm>
            <a:off x="0" y="3538220"/>
            <a:ext cx="2938579" cy="2619519"/>
            <a:chOff x="2231704" y="4800503"/>
            <a:chExt cx="10992004" cy="11332108"/>
          </a:xfrm>
        </p:grpSpPr>
        <p:grpSp>
          <p:nvGrpSpPr>
            <p:cNvPr id="5" name="Agrupar 309">
              <a:extLst>
                <a:ext uri="{FF2B5EF4-FFF2-40B4-BE49-F238E27FC236}">
                  <a16:creationId xmlns:a16="http://schemas.microsoft.com/office/drawing/2014/main" id="{957BE5EB-B54E-B748-56DE-38FD83B45383}"/>
                </a:ext>
              </a:extLst>
            </p:cNvPr>
            <p:cNvGrpSpPr/>
            <p:nvPr/>
          </p:nvGrpSpPr>
          <p:grpSpPr>
            <a:xfrm>
              <a:off x="2231704" y="4800503"/>
              <a:ext cx="10992004" cy="11332108"/>
              <a:chOff x="4854241" y="4809486"/>
              <a:chExt cx="10992004" cy="11332108"/>
            </a:xfrm>
          </p:grpSpPr>
          <p:sp>
            <p:nvSpPr>
              <p:cNvPr id="7" name="CuadroTexto 6">
                <a:extLst>
                  <a:ext uri="{FF2B5EF4-FFF2-40B4-BE49-F238E27FC236}">
                    <a16:creationId xmlns:a16="http://schemas.microsoft.com/office/drawing/2014/main" id="{34484D43-DD9D-0559-3475-5D80D9B4A43B}"/>
                  </a:ext>
                </a:extLst>
              </p:cNvPr>
              <p:cNvSpPr txBox="1"/>
              <p:nvPr/>
            </p:nvSpPr>
            <p:spPr>
              <a:xfrm>
                <a:off x="13894865" y="14874706"/>
                <a:ext cx="876643" cy="11634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_tradnl" sz="100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*</a:t>
                </a:r>
              </a:p>
            </p:txBody>
          </p:sp>
          <p:pic>
            <p:nvPicPr>
              <p:cNvPr id="8" name="Imagen 7" descr="Gráfico&#10;&#10;Descripción generada automáticamente con confianza media">
                <a:extLst>
                  <a:ext uri="{FF2B5EF4-FFF2-40B4-BE49-F238E27FC236}">
                    <a16:creationId xmlns:a16="http://schemas.microsoft.com/office/drawing/2014/main" id="{964F0F57-09E9-E487-124E-9775AC3FA17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162" t="35960" r="32956" b="47123"/>
              <a:stretch/>
            </p:blipFill>
            <p:spPr>
              <a:xfrm>
                <a:off x="6657676" y="12874293"/>
                <a:ext cx="7283342" cy="1800237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pic>
            <p:nvPicPr>
              <p:cNvPr id="9" name="Imagen 8" descr="Imagen que contiene agua, pequeño, tabla, mostrador&#10;&#10;Descripción generada automáticamente">
                <a:extLst>
                  <a:ext uri="{FF2B5EF4-FFF2-40B4-BE49-F238E27FC236}">
                    <a16:creationId xmlns:a16="http://schemas.microsoft.com/office/drawing/2014/main" id="{A7F4F55A-B100-EB62-DAAB-8D6520121C6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25000"/>
                        </a14:imgEffect>
                        <a14:imgEffect>
                          <a14:brightnessContrast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448" t="50000" r="7237" b="43333"/>
              <a:stretch/>
            </p:blipFill>
            <p:spPr>
              <a:xfrm>
                <a:off x="6832801" y="4809486"/>
                <a:ext cx="7108217" cy="114740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grpSp>
            <p:nvGrpSpPr>
              <p:cNvPr id="10" name="Grupo 12">
                <a:extLst>
                  <a:ext uri="{FF2B5EF4-FFF2-40B4-BE49-F238E27FC236}">
                    <a16:creationId xmlns:a16="http://schemas.microsoft.com/office/drawing/2014/main" id="{0E06DB2C-B94D-5627-A11A-D0FCE35E9DC4}"/>
                  </a:ext>
                </a:extLst>
              </p:cNvPr>
              <p:cNvGrpSpPr/>
              <p:nvPr/>
            </p:nvGrpSpPr>
            <p:grpSpPr>
              <a:xfrm>
                <a:off x="6893429" y="6951189"/>
                <a:ext cx="6701008" cy="891151"/>
                <a:chOff x="4148824" y="3842897"/>
                <a:chExt cx="5858816" cy="887250"/>
              </a:xfrm>
            </p:grpSpPr>
            <p:sp>
              <p:nvSpPr>
                <p:cNvPr id="65" name="CuadroTexto 64">
                  <a:extLst>
                    <a:ext uri="{FF2B5EF4-FFF2-40B4-BE49-F238E27FC236}">
                      <a16:creationId xmlns:a16="http://schemas.microsoft.com/office/drawing/2014/main" id="{A94FA8BF-CE81-350F-3404-F2FAF10B7CA3}"/>
                    </a:ext>
                  </a:extLst>
                </p:cNvPr>
                <p:cNvSpPr txBox="1"/>
                <p:nvPr/>
              </p:nvSpPr>
              <p:spPr>
                <a:xfrm>
                  <a:off x="5699815" y="3842897"/>
                  <a:ext cx="955198" cy="86873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0.1</a:t>
                  </a:r>
                </a:p>
              </p:txBody>
            </p:sp>
            <p:sp>
              <p:nvSpPr>
                <p:cNvPr id="66" name="CuadroTexto 65">
                  <a:extLst>
                    <a:ext uri="{FF2B5EF4-FFF2-40B4-BE49-F238E27FC236}">
                      <a16:creationId xmlns:a16="http://schemas.microsoft.com/office/drawing/2014/main" id="{7E4158CF-EDA6-B469-7896-CDDAC6174365}"/>
                    </a:ext>
                  </a:extLst>
                </p:cNvPr>
                <p:cNvSpPr txBox="1"/>
                <p:nvPr/>
              </p:nvSpPr>
              <p:spPr>
                <a:xfrm>
                  <a:off x="6695547" y="3854512"/>
                  <a:ext cx="955198" cy="86873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0.1</a:t>
                  </a:r>
                </a:p>
              </p:txBody>
            </p:sp>
            <p:sp>
              <p:nvSpPr>
                <p:cNvPr id="67" name="CuadroTexto 66">
                  <a:extLst>
                    <a:ext uri="{FF2B5EF4-FFF2-40B4-BE49-F238E27FC236}">
                      <a16:creationId xmlns:a16="http://schemas.microsoft.com/office/drawing/2014/main" id="{77AA2797-89D7-18AD-C260-A1A40CAE2967}"/>
                    </a:ext>
                  </a:extLst>
                </p:cNvPr>
                <p:cNvSpPr txBox="1"/>
                <p:nvPr/>
              </p:nvSpPr>
              <p:spPr>
                <a:xfrm>
                  <a:off x="8336655" y="3854512"/>
                  <a:ext cx="955198" cy="86873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0.1</a:t>
                  </a:r>
                </a:p>
              </p:txBody>
            </p:sp>
            <p:sp>
              <p:nvSpPr>
                <p:cNvPr id="68" name="CuadroTexto 67">
                  <a:extLst>
                    <a:ext uri="{FF2B5EF4-FFF2-40B4-BE49-F238E27FC236}">
                      <a16:creationId xmlns:a16="http://schemas.microsoft.com/office/drawing/2014/main" id="{31C67B49-7F98-91DE-1B89-6E233807F032}"/>
                    </a:ext>
                  </a:extLst>
                </p:cNvPr>
                <p:cNvSpPr txBox="1"/>
                <p:nvPr/>
              </p:nvSpPr>
              <p:spPr>
                <a:xfrm>
                  <a:off x="7530238" y="3854512"/>
                  <a:ext cx="511461" cy="86873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</a:t>
                  </a:r>
                </a:p>
              </p:txBody>
            </p:sp>
            <p:sp>
              <p:nvSpPr>
                <p:cNvPr id="69" name="CuadroTexto 68">
                  <a:extLst>
                    <a:ext uri="{FF2B5EF4-FFF2-40B4-BE49-F238E27FC236}">
                      <a16:creationId xmlns:a16="http://schemas.microsoft.com/office/drawing/2014/main" id="{C20F1811-88D7-0DC8-82F3-F435476ADCD7}"/>
                    </a:ext>
                  </a:extLst>
                </p:cNvPr>
                <p:cNvSpPr txBox="1"/>
                <p:nvPr/>
              </p:nvSpPr>
              <p:spPr>
                <a:xfrm>
                  <a:off x="9262144" y="3854512"/>
                  <a:ext cx="745496" cy="86873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</a:t>
                  </a:r>
                </a:p>
              </p:txBody>
            </p:sp>
            <p:sp>
              <p:nvSpPr>
                <p:cNvPr id="70" name="CuadroTexto 69">
                  <a:extLst>
                    <a:ext uri="{FF2B5EF4-FFF2-40B4-BE49-F238E27FC236}">
                      <a16:creationId xmlns:a16="http://schemas.microsoft.com/office/drawing/2014/main" id="{80CDAD41-3716-3F54-85AA-7980E1965BE5}"/>
                    </a:ext>
                  </a:extLst>
                </p:cNvPr>
                <p:cNvSpPr txBox="1"/>
                <p:nvPr/>
              </p:nvSpPr>
              <p:spPr>
                <a:xfrm>
                  <a:off x="4148824" y="3854512"/>
                  <a:ext cx="687824" cy="86873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-</a:t>
                  </a:r>
                </a:p>
              </p:txBody>
            </p:sp>
            <p:sp>
              <p:nvSpPr>
                <p:cNvPr id="71" name="CuadroTexto 70">
                  <a:extLst>
                    <a:ext uri="{FF2B5EF4-FFF2-40B4-BE49-F238E27FC236}">
                      <a16:creationId xmlns:a16="http://schemas.microsoft.com/office/drawing/2014/main" id="{82F91033-2742-D055-4B6C-39982212841D}"/>
                    </a:ext>
                  </a:extLst>
                </p:cNvPr>
                <p:cNvSpPr txBox="1"/>
                <p:nvPr/>
              </p:nvSpPr>
              <p:spPr>
                <a:xfrm>
                  <a:off x="5047874" y="3861413"/>
                  <a:ext cx="687824" cy="86873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-</a:t>
                  </a:r>
                </a:p>
              </p:txBody>
            </p:sp>
          </p:grpSp>
          <p:grpSp>
            <p:nvGrpSpPr>
              <p:cNvPr id="11" name="Grupo 13">
                <a:extLst>
                  <a:ext uri="{FF2B5EF4-FFF2-40B4-BE49-F238E27FC236}">
                    <a16:creationId xmlns:a16="http://schemas.microsoft.com/office/drawing/2014/main" id="{D12B4AE2-4533-D4E5-0AFB-97DF0B43A618}"/>
                  </a:ext>
                </a:extLst>
              </p:cNvPr>
              <p:cNvGrpSpPr/>
              <p:nvPr/>
            </p:nvGrpSpPr>
            <p:grpSpPr>
              <a:xfrm>
                <a:off x="6895479" y="6508584"/>
                <a:ext cx="6704957" cy="887831"/>
                <a:chOff x="4150616" y="3284540"/>
                <a:chExt cx="5862267" cy="883943"/>
              </a:xfrm>
            </p:grpSpPr>
            <p:sp>
              <p:nvSpPr>
                <p:cNvPr id="58" name="CuadroTexto 57">
                  <a:extLst>
                    <a:ext uri="{FF2B5EF4-FFF2-40B4-BE49-F238E27FC236}">
                      <a16:creationId xmlns:a16="http://schemas.microsoft.com/office/drawing/2014/main" id="{A591B3A5-9459-1F34-DF00-E01A70D4DD0E}"/>
                    </a:ext>
                  </a:extLst>
                </p:cNvPr>
                <p:cNvSpPr txBox="1"/>
                <p:nvPr/>
              </p:nvSpPr>
              <p:spPr>
                <a:xfrm>
                  <a:off x="4150616" y="3292843"/>
                  <a:ext cx="687824" cy="86873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6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-</a:t>
                  </a:r>
                </a:p>
              </p:txBody>
            </p:sp>
            <p:sp>
              <p:nvSpPr>
                <p:cNvPr id="59" name="CuadroTexto 58">
                  <a:extLst>
                    <a:ext uri="{FF2B5EF4-FFF2-40B4-BE49-F238E27FC236}">
                      <a16:creationId xmlns:a16="http://schemas.microsoft.com/office/drawing/2014/main" id="{9F47788B-8BD9-3FE8-8FA6-ED7AD0066080}"/>
                    </a:ext>
                  </a:extLst>
                </p:cNvPr>
                <p:cNvSpPr txBox="1"/>
                <p:nvPr/>
              </p:nvSpPr>
              <p:spPr>
                <a:xfrm>
                  <a:off x="5019221" y="3299749"/>
                  <a:ext cx="750735" cy="86873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6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+</a:t>
                  </a:r>
                </a:p>
              </p:txBody>
            </p:sp>
            <p:sp>
              <p:nvSpPr>
                <p:cNvPr id="60" name="CuadroTexto 59">
                  <a:extLst>
                    <a:ext uri="{FF2B5EF4-FFF2-40B4-BE49-F238E27FC236}">
                      <a16:creationId xmlns:a16="http://schemas.microsoft.com/office/drawing/2014/main" id="{659EA6ED-AD0C-8DA5-9C14-6E214B538DEC}"/>
                    </a:ext>
                  </a:extLst>
                </p:cNvPr>
                <p:cNvSpPr txBox="1"/>
                <p:nvPr/>
              </p:nvSpPr>
              <p:spPr>
                <a:xfrm>
                  <a:off x="5833919" y="3299744"/>
                  <a:ext cx="750735" cy="8687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6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+</a:t>
                  </a:r>
                </a:p>
              </p:txBody>
            </p:sp>
            <p:sp>
              <p:nvSpPr>
                <p:cNvPr id="61" name="CuadroTexto 60">
                  <a:extLst>
                    <a:ext uri="{FF2B5EF4-FFF2-40B4-BE49-F238E27FC236}">
                      <a16:creationId xmlns:a16="http://schemas.microsoft.com/office/drawing/2014/main" id="{51FBAF99-A729-AE40-989D-A88FB01B5463}"/>
                    </a:ext>
                  </a:extLst>
                </p:cNvPr>
                <p:cNvSpPr txBox="1"/>
                <p:nvPr/>
              </p:nvSpPr>
              <p:spPr>
                <a:xfrm>
                  <a:off x="6832542" y="3288327"/>
                  <a:ext cx="750735" cy="8687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6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+</a:t>
                  </a:r>
                </a:p>
              </p:txBody>
            </p:sp>
            <p:sp>
              <p:nvSpPr>
                <p:cNvPr id="62" name="CuadroTexto 61">
                  <a:extLst>
                    <a:ext uri="{FF2B5EF4-FFF2-40B4-BE49-F238E27FC236}">
                      <a16:creationId xmlns:a16="http://schemas.microsoft.com/office/drawing/2014/main" id="{0CD10EF9-9646-A760-A1E5-A98B75474F86}"/>
                    </a:ext>
                  </a:extLst>
                </p:cNvPr>
                <p:cNvSpPr txBox="1"/>
                <p:nvPr/>
              </p:nvSpPr>
              <p:spPr>
                <a:xfrm>
                  <a:off x="7615075" y="3294000"/>
                  <a:ext cx="750735" cy="8687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6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+</a:t>
                  </a:r>
                </a:p>
              </p:txBody>
            </p:sp>
            <p:sp>
              <p:nvSpPr>
                <p:cNvPr id="63" name="CuadroTexto 62">
                  <a:extLst>
                    <a:ext uri="{FF2B5EF4-FFF2-40B4-BE49-F238E27FC236}">
                      <a16:creationId xmlns:a16="http://schemas.microsoft.com/office/drawing/2014/main" id="{F2D207EA-CB1B-D170-544D-3C8EADA78CB7}"/>
                    </a:ext>
                  </a:extLst>
                </p:cNvPr>
                <p:cNvSpPr txBox="1"/>
                <p:nvPr/>
              </p:nvSpPr>
              <p:spPr>
                <a:xfrm>
                  <a:off x="8438587" y="3284540"/>
                  <a:ext cx="750735" cy="86873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6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+</a:t>
                  </a:r>
                </a:p>
              </p:txBody>
            </p:sp>
            <p:sp>
              <p:nvSpPr>
                <p:cNvPr id="64" name="CuadroTexto 63">
                  <a:extLst>
                    <a:ext uri="{FF2B5EF4-FFF2-40B4-BE49-F238E27FC236}">
                      <a16:creationId xmlns:a16="http://schemas.microsoft.com/office/drawing/2014/main" id="{E9DC6336-716F-E92F-B66E-5123B7CFF03F}"/>
                    </a:ext>
                  </a:extLst>
                </p:cNvPr>
                <p:cNvSpPr txBox="1"/>
                <p:nvPr/>
              </p:nvSpPr>
              <p:spPr>
                <a:xfrm>
                  <a:off x="9262148" y="3292843"/>
                  <a:ext cx="750735" cy="86873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6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+</a:t>
                  </a:r>
                </a:p>
              </p:txBody>
            </p:sp>
          </p:grpSp>
          <p:cxnSp>
            <p:nvCxnSpPr>
              <p:cNvPr id="12" name="Conector recto 11">
                <a:extLst>
                  <a:ext uri="{FF2B5EF4-FFF2-40B4-BE49-F238E27FC236}">
                    <a16:creationId xmlns:a16="http://schemas.microsoft.com/office/drawing/2014/main" id="{2ED69CA7-28D6-2A49-1688-7E1CAE8D86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082113" y="6593721"/>
                <a:ext cx="1061817" cy="0"/>
              </a:xfrm>
              <a:prstGeom prst="line">
                <a:avLst/>
              </a:prstGeom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3" name="CuadroTexto 12">
                <a:extLst>
                  <a:ext uri="{FF2B5EF4-FFF2-40B4-BE49-F238E27FC236}">
                    <a16:creationId xmlns:a16="http://schemas.microsoft.com/office/drawing/2014/main" id="{57E8BC7C-AF91-52F8-6CA1-F9C0C7690A3D}"/>
                  </a:ext>
                </a:extLst>
              </p:cNvPr>
              <p:cNvSpPr txBox="1"/>
              <p:nvPr/>
            </p:nvSpPr>
            <p:spPr>
              <a:xfrm>
                <a:off x="8030716" y="5962878"/>
                <a:ext cx="1728098" cy="8725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6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Nilotinib</a:t>
                </a:r>
              </a:p>
            </p:txBody>
          </p:sp>
          <p:sp>
            <p:nvSpPr>
              <p:cNvPr id="14" name="CuadroTexto 13">
                <a:extLst>
                  <a:ext uri="{FF2B5EF4-FFF2-40B4-BE49-F238E27FC236}">
                    <a16:creationId xmlns:a16="http://schemas.microsoft.com/office/drawing/2014/main" id="{CA4EFA49-9CB2-A7A8-E6FC-DE0740583CA2}"/>
                  </a:ext>
                </a:extLst>
              </p:cNvPr>
              <p:cNvSpPr txBox="1"/>
              <p:nvPr/>
            </p:nvSpPr>
            <p:spPr>
              <a:xfrm>
                <a:off x="9925928" y="5892662"/>
                <a:ext cx="1704109" cy="8725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6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Imatinib</a:t>
                </a:r>
              </a:p>
            </p:txBody>
          </p:sp>
          <p:sp>
            <p:nvSpPr>
              <p:cNvPr id="15" name="CuadroTexto 14">
                <a:extLst>
                  <a:ext uri="{FF2B5EF4-FFF2-40B4-BE49-F238E27FC236}">
                    <a16:creationId xmlns:a16="http://schemas.microsoft.com/office/drawing/2014/main" id="{9F1EFB68-E476-2C63-6B39-2B1EE246443D}"/>
                  </a:ext>
                </a:extLst>
              </p:cNvPr>
              <p:cNvSpPr txBox="1"/>
              <p:nvPr/>
            </p:nvSpPr>
            <p:spPr>
              <a:xfrm>
                <a:off x="11692449" y="5863163"/>
                <a:ext cx="1901986" cy="8725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600" dirty="0" err="1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Dasatinib</a:t>
                </a:r>
                <a:endParaRPr lang="es-ES" sz="6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16" name="Imagen 15" descr="Imagen que contiene Gráfico&#10;&#10;Descripción generada automáticamente">
                <a:extLst>
                  <a:ext uri="{FF2B5EF4-FFF2-40B4-BE49-F238E27FC236}">
                    <a16:creationId xmlns:a16="http://schemas.microsoft.com/office/drawing/2014/main" id="{B27AD793-ED6D-53BE-D2F7-F8E39C83F8C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783" t="55559" r="33912" b="27336"/>
              <a:stretch/>
            </p:blipFill>
            <p:spPr>
              <a:xfrm>
                <a:off x="6699925" y="7567552"/>
                <a:ext cx="7248073" cy="1861785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pic>
            <p:nvPicPr>
              <p:cNvPr id="17" name="Imagen 16" descr="Imagen en blanco y negro&#10;&#10;Descripción generada automáticamente con confianza media">
                <a:extLst>
                  <a:ext uri="{FF2B5EF4-FFF2-40B4-BE49-F238E27FC236}">
                    <a16:creationId xmlns:a16="http://schemas.microsoft.com/office/drawing/2014/main" id="{80211DA9-A52D-A25A-4907-F28CE6F669C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65" t="44879" r="29357" b="42284"/>
              <a:stretch/>
            </p:blipFill>
            <p:spPr>
              <a:xfrm>
                <a:off x="6657676" y="9584592"/>
                <a:ext cx="7290324" cy="1399926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pic>
            <p:nvPicPr>
              <p:cNvPr id="18" name="Imagen 17" descr="Imagen que contiene Texto&#10;&#10;Descripción generada automáticamente">
                <a:extLst>
                  <a:ext uri="{FF2B5EF4-FFF2-40B4-BE49-F238E27FC236}">
                    <a16:creationId xmlns:a16="http://schemas.microsoft.com/office/drawing/2014/main" id="{E61F775E-7B94-1430-1855-9BC114E6058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189" t="25300" r="35181" b="59861"/>
              <a:stretch/>
            </p:blipFill>
            <p:spPr>
              <a:xfrm>
                <a:off x="6657676" y="11139775"/>
                <a:ext cx="7290324" cy="1580174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pic>
            <p:nvPicPr>
              <p:cNvPr id="19" name="Imagen 18" descr="Imagen en blanco y negro&#10;&#10;Descripción generada automáticamente con confianza media">
                <a:extLst>
                  <a:ext uri="{FF2B5EF4-FFF2-40B4-BE49-F238E27FC236}">
                    <a16:creationId xmlns:a16="http://schemas.microsoft.com/office/drawing/2014/main" id="{F0A3FD8E-949A-A26B-6F3A-0A1C43E1123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019" t="26777" r="33094" b="61730"/>
              <a:stretch/>
            </p:blipFill>
            <p:spPr>
              <a:xfrm>
                <a:off x="6657674" y="14850380"/>
                <a:ext cx="7290322" cy="1249024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20" name="Triángulo isósceles 44">
                <a:extLst>
                  <a:ext uri="{FF2B5EF4-FFF2-40B4-BE49-F238E27FC236}">
                    <a16:creationId xmlns:a16="http://schemas.microsoft.com/office/drawing/2014/main" id="{DC638BA7-E1E4-E99F-11F3-FF6B7F7CF2B5}"/>
                  </a:ext>
                </a:extLst>
              </p:cNvPr>
              <p:cNvSpPr/>
              <p:nvPr/>
            </p:nvSpPr>
            <p:spPr>
              <a:xfrm rot="16200000">
                <a:off x="14043380" y="15482697"/>
                <a:ext cx="107950" cy="92338"/>
              </a:xfrm>
              <a:prstGeom prst="triangl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Triángulo isósceles 45">
                <a:extLst>
                  <a:ext uri="{FF2B5EF4-FFF2-40B4-BE49-F238E27FC236}">
                    <a16:creationId xmlns:a16="http://schemas.microsoft.com/office/drawing/2014/main" id="{80EB3480-44B9-D221-E990-E804EECBDA94}"/>
                  </a:ext>
                </a:extLst>
              </p:cNvPr>
              <p:cNvSpPr/>
              <p:nvPr/>
            </p:nvSpPr>
            <p:spPr>
              <a:xfrm rot="16200000">
                <a:off x="14012034" y="13939141"/>
                <a:ext cx="107950" cy="92338"/>
              </a:xfrm>
              <a:prstGeom prst="triangl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Triángulo isósceles 46">
                <a:extLst>
                  <a:ext uri="{FF2B5EF4-FFF2-40B4-BE49-F238E27FC236}">
                    <a16:creationId xmlns:a16="http://schemas.microsoft.com/office/drawing/2014/main" id="{59535925-9FF3-ABD0-D29C-07D5423996F8}"/>
                  </a:ext>
                </a:extLst>
              </p:cNvPr>
              <p:cNvSpPr/>
              <p:nvPr/>
            </p:nvSpPr>
            <p:spPr>
              <a:xfrm rot="16200000">
                <a:off x="14027707" y="11801894"/>
                <a:ext cx="107950" cy="92338"/>
              </a:xfrm>
              <a:prstGeom prst="triangl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Triángulo isósceles 47">
                <a:extLst>
                  <a:ext uri="{FF2B5EF4-FFF2-40B4-BE49-F238E27FC236}">
                    <a16:creationId xmlns:a16="http://schemas.microsoft.com/office/drawing/2014/main" id="{E82C7A1E-48E5-51A9-FAC9-11DA51859C10}"/>
                  </a:ext>
                </a:extLst>
              </p:cNvPr>
              <p:cNvSpPr/>
              <p:nvPr/>
            </p:nvSpPr>
            <p:spPr>
              <a:xfrm rot="16200000">
                <a:off x="14043380" y="10436501"/>
                <a:ext cx="107950" cy="92338"/>
              </a:xfrm>
              <a:prstGeom prst="triangl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Triángulo isósceles 48">
                <a:extLst>
                  <a:ext uri="{FF2B5EF4-FFF2-40B4-BE49-F238E27FC236}">
                    <a16:creationId xmlns:a16="http://schemas.microsoft.com/office/drawing/2014/main" id="{C97C4703-429F-E8AE-E230-C791180B1A70}"/>
                  </a:ext>
                </a:extLst>
              </p:cNvPr>
              <p:cNvSpPr/>
              <p:nvPr/>
            </p:nvSpPr>
            <p:spPr>
              <a:xfrm rot="16200000">
                <a:off x="14043380" y="7823241"/>
                <a:ext cx="107950" cy="92338"/>
              </a:xfrm>
              <a:prstGeom prst="triangl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Triángulo isósceles 49">
                <a:extLst>
                  <a:ext uri="{FF2B5EF4-FFF2-40B4-BE49-F238E27FC236}">
                    <a16:creationId xmlns:a16="http://schemas.microsoft.com/office/drawing/2014/main" id="{B9826F36-73D8-4CB2-ED14-CEC1E8EE003B}"/>
                  </a:ext>
                </a:extLst>
              </p:cNvPr>
              <p:cNvSpPr/>
              <p:nvPr/>
            </p:nvSpPr>
            <p:spPr>
              <a:xfrm rot="16200000">
                <a:off x="14043380" y="8175065"/>
                <a:ext cx="107950" cy="92338"/>
              </a:xfrm>
              <a:prstGeom prst="triangl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CuadroTexto 25">
                <a:extLst>
                  <a:ext uri="{FF2B5EF4-FFF2-40B4-BE49-F238E27FC236}">
                    <a16:creationId xmlns:a16="http://schemas.microsoft.com/office/drawing/2014/main" id="{F7BC2645-A2DF-DBD0-D117-06C455E09057}"/>
                  </a:ext>
                </a:extLst>
              </p:cNvPr>
              <p:cNvSpPr txBox="1"/>
              <p:nvPr/>
            </p:nvSpPr>
            <p:spPr>
              <a:xfrm>
                <a:off x="14220086" y="7782374"/>
                <a:ext cx="1626159" cy="8725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600" dirty="0">
                    <a:latin typeface="Arial" panose="020B0604020202020204" pitchFamily="34" charset="0"/>
                    <a:cs typeface="Arial" panose="020B0604020202020204" pitchFamily="34" charset="0"/>
                  </a:rPr>
                  <a:t>NLRP1</a:t>
                </a:r>
              </a:p>
            </p:txBody>
          </p:sp>
          <p:sp>
            <p:nvSpPr>
              <p:cNvPr id="27" name="CuadroTexto 26">
                <a:extLst>
                  <a:ext uri="{FF2B5EF4-FFF2-40B4-BE49-F238E27FC236}">
                    <a16:creationId xmlns:a16="http://schemas.microsoft.com/office/drawing/2014/main" id="{1D1F05AD-9337-A12B-7E1A-EF198C62B246}"/>
                  </a:ext>
                </a:extLst>
              </p:cNvPr>
              <p:cNvSpPr txBox="1"/>
              <p:nvPr/>
            </p:nvSpPr>
            <p:spPr>
              <a:xfrm>
                <a:off x="14234498" y="9861970"/>
                <a:ext cx="1578190" cy="1308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pZAK</a:t>
                </a:r>
                <a:r>
                  <a:rPr lang="el-GR" sz="600" dirty="0">
                    <a:latin typeface="Arial" panose="020B0604020202020204" pitchFamily="34" charset="0"/>
                    <a:cs typeface="Arial" panose="020B0604020202020204" pitchFamily="34" charset="0"/>
                  </a:rPr>
                  <a:t>α</a:t>
                </a:r>
                <a:endParaRPr lang="es-ES" sz="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s-ES" sz="600" dirty="0">
                    <a:latin typeface="Arial" panose="020B0604020202020204" pitchFamily="34" charset="0"/>
                    <a:cs typeface="Arial" panose="020B0604020202020204" pitchFamily="34" charset="0"/>
                  </a:rPr>
                  <a:t>ZAK</a:t>
                </a:r>
                <a:r>
                  <a:rPr lang="el-GR" sz="600" dirty="0">
                    <a:latin typeface="Arial" panose="020B0604020202020204" pitchFamily="34" charset="0"/>
                    <a:cs typeface="Arial" panose="020B0604020202020204" pitchFamily="34" charset="0"/>
                  </a:rPr>
                  <a:t>α</a:t>
                </a:r>
                <a:endParaRPr lang="es-ES" sz="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CuadroTexto 27">
                <a:extLst>
                  <a:ext uri="{FF2B5EF4-FFF2-40B4-BE49-F238E27FC236}">
                    <a16:creationId xmlns:a16="http://schemas.microsoft.com/office/drawing/2014/main" id="{3240F3DD-4FA4-8DCA-541D-7AC6BDA71D55}"/>
                  </a:ext>
                </a:extLst>
              </p:cNvPr>
              <p:cNvSpPr txBox="1"/>
              <p:nvPr/>
            </p:nvSpPr>
            <p:spPr>
              <a:xfrm>
                <a:off x="13998796" y="11526210"/>
                <a:ext cx="1632159" cy="8725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600" dirty="0">
                    <a:latin typeface="Arial" panose="020B0604020202020204" pitchFamily="34" charset="0"/>
                    <a:cs typeface="Arial" panose="020B0604020202020204" pitchFamily="34" charset="0"/>
                  </a:rPr>
                  <a:t>GATA1</a:t>
                </a:r>
              </a:p>
            </p:txBody>
          </p:sp>
          <p:sp>
            <p:nvSpPr>
              <p:cNvPr id="29" name="CuadroTexto 28">
                <a:extLst>
                  <a:ext uri="{FF2B5EF4-FFF2-40B4-BE49-F238E27FC236}">
                    <a16:creationId xmlns:a16="http://schemas.microsoft.com/office/drawing/2014/main" id="{6096EECF-B03D-20DC-9249-D5F96F2775E5}"/>
                  </a:ext>
                </a:extLst>
              </p:cNvPr>
              <p:cNvSpPr txBox="1"/>
              <p:nvPr/>
            </p:nvSpPr>
            <p:spPr>
              <a:xfrm>
                <a:off x="14026129" y="13417659"/>
                <a:ext cx="1368325" cy="8725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600" dirty="0">
                    <a:latin typeface="Arial" panose="020B0604020202020204" pitchFamily="34" charset="0"/>
                    <a:cs typeface="Arial" panose="020B0604020202020204" pitchFamily="34" charset="0"/>
                  </a:rPr>
                  <a:t>pP38</a:t>
                </a:r>
              </a:p>
            </p:txBody>
          </p:sp>
          <p:sp>
            <p:nvSpPr>
              <p:cNvPr id="30" name="CuadroTexto 29">
                <a:extLst>
                  <a:ext uri="{FF2B5EF4-FFF2-40B4-BE49-F238E27FC236}">
                    <a16:creationId xmlns:a16="http://schemas.microsoft.com/office/drawing/2014/main" id="{8DCC1519-489A-9B8C-D7E9-D3A1A50D93CA}"/>
                  </a:ext>
                </a:extLst>
              </p:cNvPr>
              <p:cNvSpPr txBox="1"/>
              <p:nvPr/>
            </p:nvSpPr>
            <p:spPr>
              <a:xfrm>
                <a:off x="14133816" y="15224837"/>
                <a:ext cx="1458267" cy="8725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600" dirty="0">
                    <a:latin typeface="Arial" panose="020B0604020202020204" pitchFamily="34" charset="0"/>
                    <a:cs typeface="Arial" panose="020B0604020202020204" pitchFamily="34" charset="0"/>
                  </a:rPr>
                  <a:t>ACTB</a:t>
                </a:r>
              </a:p>
            </p:txBody>
          </p:sp>
          <p:sp>
            <p:nvSpPr>
              <p:cNvPr id="31" name="CuadroTexto 30">
                <a:extLst>
                  <a:ext uri="{FF2B5EF4-FFF2-40B4-BE49-F238E27FC236}">
                    <a16:creationId xmlns:a16="http://schemas.microsoft.com/office/drawing/2014/main" id="{C62EE88B-7B99-282C-0AF1-162D9277AE35}"/>
                  </a:ext>
                </a:extLst>
              </p:cNvPr>
              <p:cNvSpPr txBox="1"/>
              <p:nvPr/>
            </p:nvSpPr>
            <p:spPr>
              <a:xfrm>
                <a:off x="5257843" y="6514778"/>
                <a:ext cx="1608175" cy="8725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600" dirty="0">
                    <a:latin typeface="Arial" panose="020B0604020202020204" pitchFamily="34" charset="0"/>
                    <a:cs typeface="Arial" panose="020B0604020202020204" pitchFamily="34" charset="0"/>
                  </a:rPr>
                  <a:t>Hemin:</a:t>
                </a:r>
              </a:p>
            </p:txBody>
          </p:sp>
          <p:sp>
            <p:nvSpPr>
              <p:cNvPr id="32" name="CuadroTexto 31">
                <a:extLst>
                  <a:ext uri="{FF2B5EF4-FFF2-40B4-BE49-F238E27FC236}">
                    <a16:creationId xmlns:a16="http://schemas.microsoft.com/office/drawing/2014/main" id="{6EB3756E-ECE5-FF4A-07EC-270BDDEEE082}"/>
                  </a:ext>
                </a:extLst>
              </p:cNvPr>
              <p:cNvSpPr txBox="1"/>
              <p:nvPr/>
            </p:nvSpPr>
            <p:spPr>
              <a:xfrm>
                <a:off x="4854241" y="6922813"/>
                <a:ext cx="1967944" cy="8725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600" dirty="0">
                    <a:latin typeface="Arial" panose="020B0604020202020204" pitchFamily="34" charset="0"/>
                    <a:cs typeface="Arial" panose="020B0604020202020204" pitchFamily="34" charset="0"/>
                  </a:rPr>
                  <a:t> TKI (µM):</a:t>
                </a:r>
              </a:p>
            </p:txBody>
          </p:sp>
          <p:grpSp>
            <p:nvGrpSpPr>
              <p:cNvPr id="33" name="Grupo 25">
                <a:extLst>
                  <a:ext uri="{FF2B5EF4-FFF2-40B4-BE49-F238E27FC236}">
                    <a16:creationId xmlns:a16="http://schemas.microsoft.com/office/drawing/2014/main" id="{6EFC610F-5220-E496-6153-E4C2415678C8}"/>
                  </a:ext>
                </a:extLst>
              </p:cNvPr>
              <p:cNvGrpSpPr/>
              <p:nvPr/>
            </p:nvGrpSpPr>
            <p:grpSpPr>
              <a:xfrm>
                <a:off x="6465700" y="7815435"/>
                <a:ext cx="191976" cy="1460986"/>
                <a:chOff x="4501518" y="3762658"/>
                <a:chExt cx="108000" cy="571500"/>
              </a:xfrm>
            </p:grpSpPr>
            <p:cxnSp>
              <p:nvCxnSpPr>
                <p:cNvPr id="55" name="Conector recto 54">
                  <a:extLst>
                    <a:ext uri="{FF2B5EF4-FFF2-40B4-BE49-F238E27FC236}">
                      <a16:creationId xmlns:a16="http://schemas.microsoft.com/office/drawing/2014/main" id="{97EAAB7C-D86C-DD35-B227-9916EACEFB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01518" y="3762658"/>
                  <a:ext cx="108000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Conector recto 55">
                  <a:extLst>
                    <a:ext uri="{FF2B5EF4-FFF2-40B4-BE49-F238E27FC236}">
                      <a16:creationId xmlns:a16="http://schemas.microsoft.com/office/drawing/2014/main" id="{6980A4F1-54CE-F9B5-FDDE-F8550D4FAC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01518" y="4048408"/>
                  <a:ext cx="108000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Conector recto 56">
                  <a:extLst>
                    <a:ext uri="{FF2B5EF4-FFF2-40B4-BE49-F238E27FC236}">
                      <a16:creationId xmlns:a16="http://schemas.microsoft.com/office/drawing/2014/main" id="{199D3072-9852-E46C-B88C-7D3A1DD027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01518" y="4334158"/>
                  <a:ext cx="108000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" name="Grupo 27">
                <a:extLst>
                  <a:ext uri="{FF2B5EF4-FFF2-40B4-BE49-F238E27FC236}">
                    <a16:creationId xmlns:a16="http://schemas.microsoft.com/office/drawing/2014/main" id="{6753F38B-80B1-1A71-F06C-3058102EED85}"/>
                  </a:ext>
                </a:extLst>
              </p:cNvPr>
              <p:cNvGrpSpPr/>
              <p:nvPr/>
            </p:nvGrpSpPr>
            <p:grpSpPr>
              <a:xfrm>
                <a:off x="6465700" y="9790651"/>
                <a:ext cx="191976" cy="745993"/>
                <a:chOff x="3691882" y="3291397"/>
                <a:chExt cx="176871" cy="291240"/>
              </a:xfrm>
            </p:grpSpPr>
            <p:cxnSp>
              <p:nvCxnSpPr>
                <p:cNvPr id="53" name="Conector recto 52">
                  <a:extLst>
                    <a:ext uri="{FF2B5EF4-FFF2-40B4-BE49-F238E27FC236}">
                      <a16:creationId xmlns:a16="http://schemas.microsoft.com/office/drawing/2014/main" id="{8C618400-8170-15F5-79B1-D7F3AC84D1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91882" y="3291397"/>
                  <a:ext cx="176871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Conector recto 53">
                  <a:extLst>
                    <a:ext uri="{FF2B5EF4-FFF2-40B4-BE49-F238E27FC236}">
                      <a16:creationId xmlns:a16="http://schemas.microsoft.com/office/drawing/2014/main" id="{29D20F7A-3200-6D2D-8227-201E99FE7F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91882" y="3582637"/>
                  <a:ext cx="176871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Grupo 29">
                <a:extLst>
                  <a:ext uri="{FF2B5EF4-FFF2-40B4-BE49-F238E27FC236}">
                    <a16:creationId xmlns:a16="http://schemas.microsoft.com/office/drawing/2014/main" id="{37C7FC4C-2FC3-4C95-5652-AC69AC3FF4C8}"/>
                  </a:ext>
                </a:extLst>
              </p:cNvPr>
              <p:cNvGrpSpPr/>
              <p:nvPr/>
            </p:nvGrpSpPr>
            <p:grpSpPr>
              <a:xfrm>
                <a:off x="6465700" y="13152649"/>
                <a:ext cx="191976" cy="1073749"/>
                <a:chOff x="3614448" y="2936494"/>
                <a:chExt cx="176871" cy="436710"/>
              </a:xfrm>
            </p:grpSpPr>
            <p:cxnSp>
              <p:nvCxnSpPr>
                <p:cNvPr id="51" name="Conector recto 50">
                  <a:extLst>
                    <a:ext uri="{FF2B5EF4-FFF2-40B4-BE49-F238E27FC236}">
                      <a16:creationId xmlns:a16="http://schemas.microsoft.com/office/drawing/2014/main" id="{784C1C97-A55F-5B64-C944-CA34E38974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14448" y="2936494"/>
                  <a:ext cx="176871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Conector recto 51">
                  <a:extLst>
                    <a:ext uri="{FF2B5EF4-FFF2-40B4-BE49-F238E27FC236}">
                      <a16:creationId xmlns:a16="http://schemas.microsoft.com/office/drawing/2014/main" id="{47D277F0-5766-1AE3-D835-32043FB70E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14448" y="3373204"/>
                  <a:ext cx="176871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" name="Conector recto 35">
                <a:extLst>
                  <a:ext uri="{FF2B5EF4-FFF2-40B4-BE49-F238E27FC236}">
                    <a16:creationId xmlns:a16="http://schemas.microsoft.com/office/drawing/2014/main" id="{486583BD-0833-64D2-7298-607DEC9454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65700" y="11646200"/>
                <a:ext cx="191976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" name="Conector recto 36">
                <a:extLst>
                  <a:ext uri="{FF2B5EF4-FFF2-40B4-BE49-F238E27FC236}">
                    <a16:creationId xmlns:a16="http://schemas.microsoft.com/office/drawing/2014/main" id="{4CB04D9D-B727-038E-B6F8-4F96F00BE6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65700" y="12719948"/>
                <a:ext cx="191976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8" name="Conector recto 37">
                <a:extLst>
                  <a:ext uri="{FF2B5EF4-FFF2-40B4-BE49-F238E27FC236}">
                    <a16:creationId xmlns:a16="http://schemas.microsoft.com/office/drawing/2014/main" id="{04C322E6-D01E-F556-AC97-F9C2C27BE7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65700" y="15582841"/>
                <a:ext cx="191976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9" name="CuadroTexto 38">
                <a:extLst>
                  <a:ext uri="{FF2B5EF4-FFF2-40B4-BE49-F238E27FC236}">
                    <a16:creationId xmlns:a16="http://schemas.microsoft.com/office/drawing/2014/main" id="{B65F5ED8-B3C2-4DFA-FE87-3A66E5140EA2}"/>
                  </a:ext>
                </a:extLst>
              </p:cNvPr>
              <p:cNvSpPr txBox="1"/>
              <p:nvPr/>
            </p:nvSpPr>
            <p:spPr>
              <a:xfrm>
                <a:off x="5653020" y="7558851"/>
                <a:ext cx="1086505" cy="799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500" dirty="0">
                    <a:latin typeface="Arial" panose="020B0604020202020204" pitchFamily="34" charset="0"/>
                    <a:cs typeface="Arial" panose="020B0604020202020204" pitchFamily="34" charset="0"/>
                  </a:rPr>
                  <a:t>182</a:t>
                </a:r>
              </a:p>
            </p:txBody>
          </p:sp>
          <p:sp>
            <p:nvSpPr>
              <p:cNvPr id="40" name="CuadroTexto 39">
                <a:extLst>
                  <a:ext uri="{FF2B5EF4-FFF2-40B4-BE49-F238E27FC236}">
                    <a16:creationId xmlns:a16="http://schemas.microsoft.com/office/drawing/2014/main" id="{5FF9D755-56E4-5E02-E87F-1E4BC6B7FF1F}"/>
                  </a:ext>
                </a:extLst>
              </p:cNvPr>
              <p:cNvSpPr txBox="1"/>
              <p:nvPr/>
            </p:nvSpPr>
            <p:spPr>
              <a:xfrm>
                <a:off x="5653020" y="8307483"/>
                <a:ext cx="1086505" cy="799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500" dirty="0">
                    <a:latin typeface="Arial" panose="020B0604020202020204" pitchFamily="34" charset="0"/>
                    <a:cs typeface="Arial" panose="020B0604020202020204" pitchFamily="34" charset="0"/>
                  </a:rPr>
                  <a:t>116</a:t>
                </a:r>
              </a:p>
            </p:txBody>
          </p:sp>
          <p:sp>
            <p:nvSpPr>
              <p:cNvPr id="41" name="CuadroTexto 40">
                <a:extLst>
                  <a:ext uri="{FF2B5EF4-FFF2-40B4-BE49-F238E27FC236}">
                    <a16:creationId xmlns:a16="http://schemas.microsoft.com/office/drawing/2014/main" id="{C5272797-32B4-1964-12A5-DD6E558F8B46}"/>
                  </a:ext>
                </a:extLst>
              </p:cNvPr>
              <p:cNvSpPr txBox="1"/>
              <p:nvPr/>
            </p:nvSpPr>
            <p:spPr>
              <a:xfrm>
                <a:off x="5808719" y="9040611"/>
                <a:ext cx="954590" cy="799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500" dirty="0">
                    <a:latin typeface="Arial" panose="020B0604020202020204" pitchFamily="34" charset="0"/>
                    <a:cs typeface="Arial" panose="020B0604020202020204" pitchFamily="34" charset="0"/>
                  </a:rPr>
                  <a:t>82</a:t>
                </a:r>
              </a:p>
            </p:txBody>
          </p:sp>
          <p:sp>
            <p:nvSpPr>
              <p:cNvPr id="42" name="CuadroTexto 41">
                <a:extLst>
                  <a:ext uri="{FF2B5EF4-FFF2-40B4-BE49-F238E27FC236}">
                    <a16:creationId xmlns:a16="http://schemas.microsoft.com/office/drawing/2014/main" id="{3AF1F147-B09A-1A50-07F2-4467B1B628FE}"/>
                  </a:ext>
                </a:extLst>
              </p:cNvPr>
              <p:cNvSpPr txBox="1"/>
              <p:nvPr/>
            </p:nvSpPr>
            <p:spPr>
              <a:xfrm>
                <a:off x="5653020" y="9555924"/>
                <a:ext cx="1086505" cy="799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500" dirty="0">
                    <a:latin typeface="Arial" panose="020B0604020202020204" pitchFamily="34" charset="0"/>
                    <a:cs typeface="Arial" panose="020B0604020202020204" pitchFamily="34" charset="0"/>
                  </a:rPr>
                  <a:t>116</a:t>
                </a:r>
              </a:p>
            </p:txBody>
          </p:sp>
          <p:sp>
            <p:nvSpPr>
              <p:cNvPr id="43" name="CuadroTexto 42">
                <a:extLst>
                  <a:ext uri="{FF2B5EF4-FFF2-40B4-BE49-F238E27FC236}">
                    <a16:creationId xmlns:a16="http://schemas.microsoft.com/office/drawing/2014/main" id="{D4B97C0D-7EBF-24B3-47D1-C85910821872}"/>
                  </a:ext>
                </a:extLst>
              </p:cNvPr>
              <p:cNvSpPr txBox="1"/>
              <p:nvPr/>
            </p:nvSpPr>
            <p:spPr>
              <a:xfrm>
                <a:off x="5808719" y="10305387"/>
                <a:ext cx="954590" cy="799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500" dirty="0">
                    <a:latin typeface="Arial" panose="020B0604020202020204" pitchFamily="34" charset="0"/>
                    <a:cs typeface="Arial" panose="020B0604020202020204" pitchFamily="34" charset="0"/>
                  </a:rPr>
                  <a:t>82</a:t>
                </a:r>
              </a:p>
            </p:txBody>
          </p:sp>
          <p:sp>
            <p:nvSpPr>
              <p:cNvPr id="44" name="CuadroTexto 43">
                <a:extLst>
                  <a:ext uri="{FF2B5EF4-FFF2-40B4-BE49-F238E27FC236}">
                    <a16:creationId xmlns:a16="http://schemas.microsoft.com/office/drawing/2014/main" id="{6E27FC50-075A-DE4C-C0C6-6AD4C3499696}"/>
                  </a:ext>
                </a:extLst>
              </p:cNvPr>
              <p:cNvSpPr txBox="1"/>
              <p:nvPr/>
            </p:nvSpPr>
            <p:spPr>
              <a:xfrm>
                <a:off x="5808719" y="11311915"/>
                <a:ext cx="954590" cy="799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500" dirty="0">
                    <a:latin typeface="Arial" panose="020B0604020202020204" pitchFamily="34" charset="0"/>
                    <a:cs typeface="Arial" panose="020B0604020202020204" pitchFamily="34" charset="0"/>
                  </a:rPr>
                  <a:t>49</a:t>
                </a:r>
              </a:p>
            </p:txBody>
          </p:sp>
          <p:sp>
            <p:nvSpPr>
              <p:cNvPr id="45" name="CuadroTexto 44">
                <a:extLst>
                  <a:ext uri="{FF2B5EF4-FFF2-40B4-BE49-F238E27FC236}">
                    <a16:creationId xmlns:a16="http://schemas.microsoft.com/office/drawing/2014/main" id="{A0440744-F0BA-08FE-ABCE-CB2D41402B2F}"/>
                  </a:ext>
                </a:extLst>
              </p:cNvPr>
              <p:cNvSpPr txBox="1"/>
              <p:nvPr/>
            </p:nvSpPr>
            <p:spPr>
              <a:xfrm>
                <a:off x="5808719" y="12911564"/>
                <a:ext cx="954590" cy="799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500" dirty="0">
                    <a:latin typeface="Arial" panose="020B0604020202020204" pitchFamily="34" charset="0"/>
                    <a:cs typeface="Arial" panose="020B0604020202020204" pitchFamily="34" charset="0"/>
                  </a:rPr>
                  <a:t>49</a:t>
                </a:r>
              </a:p>
            </p:txBody>
          </p:sp>
          <p:sp>
            <p:nvSpPr>
              <p:cNvPr id="46" name="CuadroTexto 45">
                <a:extLst>
                  <a:ext uri="{FF2B5EF4-FFF2-40B4-BE49-F238E27FC236}">
                    <a16:creationId xmlns:a16="http://schemas.microsoft.com/office/drawing/2014/main" id="{C114880C-37AD-0B3C-6457-711C4E2EBF1B}"/>
                  </a:ext>
                </a:extLst>
              </p:cNvPr>
              <p:cNvSpPr txBox="1"/>
              <p:nvPr/>
            </p:nvSpPr>
            <p:spPr>
              <a:xfrm>
                <a:off x="5808719" y="12478859"/>
                <a:ext cx="954590" cy="799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500" dirty="0">
                    <a:latin typeface="Arial" panose="020B0604020202020204" pitchFamily="34" charset="0"/>
                    <a:cs typeface="Arial" panose="020B0604020202020204" pitchFamily="34" charset="0"/>
                  </a:rPr>
                  <a:t>37</a:t>
                </a:r>
              </a:p>
            </p:txBody>
          </p:sp>
          <p:sp>
            <p:nvSpPr>
              <p:cNvPr id="47" name="CuadroTexto 46">
                <a:extLst>
                  <a:ext uri="{FF2B5EF4-FFF2-40B4-BE49-F238E27FC236}">
                    <a16:creationId xmlns:a16="http://schemas.microsoft.com/office/drawing/2014/main" id="{4E72BC58-6E95-2121-ABE3-DC7D06EE1D4D}"/>
                  </a:ext>
                </a:extLst>
              </p:cNvPr>
              <p:cNvSpPr txBox="1"/>
              <p:nvPr/>
            </p:nvSpPr>
            <p:spPr>
              <a:xfrm>
                <a:off x="5808719" y="13985312"/>
                <a:ext cx="954590" cy="799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500" dirty="0">
                    <a:latin typeface="Arial" panose="020B0604020202020204" pitchFamily="34" charset="0"/>
                    <a:cs typeface="Arial" panose="020B0604020202020204" pitchFamily="34" charset="0"/>
                  </a:rPr>
                  <a:t>37</a:t>
                </a:r>
              </a:p>
            </p:txBody>
          </p:sp>
          <p:sp>
            <p:nvSpPr>
              <p:cNvPr id="48" name="CuadroTexto 47">
                <a:extLst>
                  <a:ext uri="{FF2B5EF4-FFF2-40B4-BE49-F238E27FC236}">
                    <a16:creationId xmlns:a16="http://schemas.microsoft.com/office/drawing/2014/main" id="{6CCA36B3-275D-3A21-55D7-8BF5B0FA9642}"/>
                  </a:ext>
                </a:extLst>
              </p:cNvPr>
              <p:cNvSpPr txBox="1"/>
              <p:nvPr/>
            </p:nvSpPr>
            <p:spPr>
              <a:xfrm>
                <a:off x="5808719" y="15341753"/>
                <a:ext cx="954590" cy="799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500" dirty="0">
                    <a:latin typeface="Arial" panose="020B0604020202020204" pitchFamily="34" charset="0"/>
                    <a:cs typeface="Arial" panose="020B0604020202020204" pitchFamily="34" charset="0"/>
                  </a:rPr>
                  <a:t>37</a:t>
                </a:r>
              </a:p>
            </p:txBody>
          </p:sp>
          <p:cxnSp>
            <p:nvCxnSpPr>
              <p:cNvPr id="49" name="Conector recto 48">
                <a:extLst>
                  <a:ext uri="{FF2B5EF4-FFF2-40B4-BE49-F238E27FC236}">
                    <a16:creationId xmlns:a16="http://schemas.microsoft.com/office/drawing/2014/main" id="{230617D2-2290-DE45-EC04-D6A78ED1D0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30004" y="6655704"/>
                <a:ext cx="1061817" cy="0"/>
              </a:xfrm>
              <a:prstGeom prst="line">
                <a:avLst/>
              </a:prstGeom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0" name="Conector recto 49">
                <a:extLst>
                  <a:ext uri="{FF2B5EF4-FFF2-40B4-BE49-F238E27FC236}">
                    <a16:creationId xmlns:a16="http://schemas.microsoft.com/office/drawing/2014/main" id="{17077916-144A-094C-5217-CD36E5DE8F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63328" y="6655704"/>
                <a:ext cx="1061817" cy="0"/>
              </a:xfrm>
              <a:prstGeom prst="line">
                <a:avLst/>
              </a:prstGeom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6" name="Triángulo isósceles 47">
              <a:extLst>
                <a:ext uri="{FF2B5EF4-FFF2-40B4-BE49-F238E27FC236}">
                  <a16:creationId xmlns:a16="http://schemas.microsoft.com/office/drawing/2014/main" id="{AF032735-4F5E-98BB-FAF9-706339FA92DA}"/>
                </a:ext>
              </a:extLst>
            </p:cNvPr>
            <p:cNvSpPr/>
            <p:nvPr/>
          </p:nvSpPr>
          <p:spPr>
            <a:xfrm rot="16200000">
              <a:off x="11428865" y="10243036"/>
              <a:ext cx="107950" cy="92338"/>
            </a:xfrm>
            <a:prstGeom prst="triangl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72" name="Imagen 71" descr="Imagen que contiene Gráfico&#10;&#10;Descripción generada automáticamente">
            <a:extLst>
              <a:ext uri="{FF2B5EF4-FFF2-40B4-BE49-F238E27FC236}">
                <a16:creationId xmlns:a16="http://schemas.microsoft.com/office/drawing/2014/main" id="{4664A77C-106F-6E1A-F168-B30C35F3A7F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801" t="39261" r="29822" b="-7069"/>
          <a:stretch/>
        </p:blipFill>
        <p:spPr>
          <a:xfrm>
            <a:off x="3393580" y="416980"/>
            <a:ext cx="3220696" cy="170609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3" name="Rectángulo 72">
            <a:extLst>
              <a:ext uri="{FF2B5EF4-FFF2-40B4-BE49-F238E27FC236}">
                <a16:creationId xmlns:a16="http://schemas.microsoft.com/office/drawing/2014/main" id="{8B876832-D92A-A602-82B5-773187E0BE6E}"/>
              </a:ext>
            </a:extLst>
          </p:cNvPr>
          <p:cNvSpPr/>
          <p:nvPr/>
        </p:nvSpPr>
        <p:spPr>
          <a:xfrm>
            <a:off x="4510596" y="779163"/>
            <a:ext cx="1924050" cy="51435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4" name="CuadroTexto 73">
            <a:extLst>
              <a:ext uri="{FF2B5EF4-FFF2-40B4-BE49-F238E27FC236}">
                <a16:creationId xmlns:a16="http://schemas.microsoft.com/office/drawing/2014/main" id="{74A48592-AC26-A9FA-7F44-22898082DE00}"/>
              </a:ext>
            </a:extLst>
          </p:cNvPr>
          <p:cNvSpPr txBox="1"/>
          <p:nvPr/>
        </p:nvSpPr>
        <p:spPr>
          <a:xfrm>
            <a:off x="5306054" y="1293513"/>
            <a:ext cx="434734" cy="18466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s-ES" sz="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NLRP1</a:t>
            </a:r>
          </a:p>
        </p:txBody>
      </p:sp>
      <p:pic>
        <p:nvPicPr>
          <p:cNvPr id="75" name="Imagen 74" descr="Imagen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379B69B7-595D-9268-0FE7-F2B7C59BCB7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39" t="14688" r="19448" b="17632"/>
          <a:stretch/>
        </p:blipFill>
        <p:spPr>
          <a:xfrm>
            <a:off x="3403873" y="2225315"/>
            <a:ext cx="3220696" cy="170609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6" name="Rectángulo 75">
            <a:extLst>
              <a:ext uri="{FF2B5EF4-FFF2-40B4-BE49-F238E27FC236}">
                <a16:creationId xmlns:a16="http://schemas.microsoft.com/office/drawing/2014/main" id="{07BA93A6-F1D4-449F-81C7-C985ED7B713C}"/>
              </a:ext>
            </a:extLst>
          </p:cNvPr>
          <p:cNvSpPr/>
          <p:nvPr/>
        </p:nvSpPr>
        <p:spPr>
          <a:xfrm>
            <a:off x="4228583" y="2821189"/>
            <a:ext cx="1924050" cy="51435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7" name="CuadroTexto 76">
            <a:extLst>
              <a:ext uri="{FF2B5EF4-FFF2-40B4-BE49-F238E27FC236}">
                <a16:creationId xmlns:a16="http://schemas.microsoft.com/office/drawing/2014/main" id="{F7EC41D6-585E-D73B-724B-1DD83553D636}"/>
              </a:ext>
            </a:extLst>
          </p:cNvPr>
          <p:cNvSpPr txBox="1"/>
          <p:nvPr/>
        </p:nvSpPr>
        <p:spPr>
          <a:xfrm>
            <a:off x="6122534" y="3035691"/>
            <a:ext cx="4379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pZAK</a:t>
            </a:r>
            <a:r>
              <a:rPr lang="el-GR" sz="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endParaRPr lang="es-ES" sz="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ZAK</a:t>
            </a:r>
            <a:r>
              <a:rPr lang="el-GR" sz="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endParaRPr lang="es-ES" sz="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8" name="Imagen 77" descr="Imagen que contiene Texto&#10;&#10;Descripción generada automáticamente">
            <a:extLst>
              <a:ext uri="{FF2B5EF4-FFF2-40B4-BE49-F238E27FC236}">
                <a16:creationId xmlns:a16="http://schemas.microsoft.com/office/drawing/2014/main" id="{46BBBD70-305B-165D-AC2B-9694AB4C96FA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5" t="-2674" r="21926" b="-1376"/>
          <a:stretch/>
        </p:blipFill>
        <p:spPr>
          <a:xfrm>
            <a:off x="3291396" y="4017565"/>
            <a:ext cx="3390900" cy="256126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9" name="Rectángulo 78">
            <a:extLst>
              <a:ext uri="{FF2B5EF4-FFF2-40B4-BE49-F238E27FC236}">
                <a16:creationId xmlns:a16="http://schemas.microsoft.com/office/drawing/2014/main" id="{8303BA9B-193B-84FC-2A4A-6233510B3A9C}"/>
              </a:ext>
            </a:extLst>
          </p:cNvPr>
          <p:cNvSpPr/>
          <p:nvPr/>
        </p:nvSpPr>
        <p:spPr>
          <a:xfrm>
            <a:off x="4133333" y="4620943"/>
            <a:ext cx="1924050" cy="51435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C084A51D-E12F-4F68-4953-F37F02C18263}"/>
              </a:ext>
            </a:extLst>
          </p:cNvPr>
          <p:cNvSpPr txBox="1"/>
          <p:nvPr/>
        </p:nvSpPr>
        <p:spPr>
          <a:xfrm>
            <a:off x="5736084" y="4465471"/>
            <a:ext cx="44595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GATA1</a:t>
            </a:r>
          </a:p>
        </p:txBody>
      </p:sp>
      <p:pic>
        <p:nvPicPr>
          <p:cNvPr id="81" name="Imagen 80" descr="Gráfico&#10;&#10;Descripción generada automáticamente con confianza media">
            <a:extLst>
              <a:ext uri="{FF2B5EF4-FFF2-40B4-BE49-F238E27FC236}">
                <a16:creationId xmlns:a16="http://schemas.microsoft.com/office/drawing/2014/main" id="{84BAA3BE-627D-2BA1-9749-DB6CC18796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9" t="4030" r="22932" b="-1220"/>
          <a:stretch/>
        </p:blipFill>
        <p:spPr>
          <a:xfrm>
            <a:off x="3192054" y="6664979"/>
            <a:ext cx="3330530" cy="239077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2" name="Rectángulo 81">
            <a:extLst>
              <a:ext uri="{FF2B5EF4-FFF2-40B4-BE49-F238E27FC236}">
                <a16:creationId xmlns:a16="http://schemas.microsoft.com/office/drawing/2014/main" id="{752C2E50-13DB-4CD3-523B-6A6543E9E075}"/>
              </a:ext>
            </a:extLst>
          </p:cNvPr>
          <p:cNvSpPr/>
          <p:nvPr/>
        </p:nvSpPr>
        <p:spPr>
          <a:xfrm>
            <a:off x="4090470" y="7416531"/>
            <a:ext cx="1924050" cy="51435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3" name="CuadroTexto 82">
            <a:extLst>
              <a:ext uri="{FF2B5EF4-FFF2-40B4-BE49-F238E27FC236}">
                <a16:creationId xmlns:a16="http://schemas.microsoft.com/office/drawing/2014/main" id="{E95179D6-1D93-41B6-9217-662AEF89DFD3}"/>
              </a:ext>
            </a:extLst>
          </p:cNvPr>
          <p:cNvSpPr txBox="1"/>
          <p:nvPr/>
        </p:nvSpPr>
        <p:spPr>
          <a:xfrm>
            <a:off x="6014520" y="7572856"/>
            <a:ext cx="365805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pP38</a:t>
            </a:r>
          </a:p>
        </p:txBody>
      </p:sp>
      <p:pic>
        <p:nvPicPr>
          <p:cNvPr id="84" name="Imagen 83" descr="Imagen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E7DDB8BE-511A-3D2C-850E-A5EEF8E4A9C8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35" t="-5773" r="20903" b="-3911"/>
          <a:stretch/>
        </p:blipFill>
        <p:spPr>
          <a:xfrm>
            <a:off x="3403873" y="9294149"/>
            <a:ext cx="3275978" cy="248087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5" name="Rectángulo 84">
            <a:extLst>
              <a:ext uri="{FF2B5EF4-FFF2-40B4-BE49-F238E27FC236}">
                <a16:creationId xmlns:a16="http://schemas.microsoft.com/office/drawing/2014/main" id="{616659E7-D738-1B2D-64B7-6915DC256C6F}"/>
              </a:ext>
            </a:extLst>
          </p:cNvPr>
          <p:cNvSpPr/>
          <p:nvPr/>
        </p:nvSpPr>
        <p:spPr>
          <a:xfrm>
            <a:off x="4387994" y="9875715"/>
            <a:ext cx="1924050" cy="51435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6" name="CuadroTexto 85">
            <a:extLst>
              <a:ext uri="{FF2B5EF4-FFF2-40B4-BE49-F238E27FC236}">
                <a16:creationId xmlns:a16="http://schemas.microsoft.com/office/drawing/2014/main" id="{5485078F-27A4-43D0-6C80-081A3BDE2E60}"/>
              </a:ext>
            </a:extLst>
          </p:cNvPr>
          <p:cNvSpPr txBox="1"/>
          <p:nvPr/>
        </p:nvSpPr>
        <p:spPr>
          <a:xfrm>
            <a:off x="6181508" y="9696870"/>
            <a:ext cx="39946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ACTB</a:t>
            </a:r>
          </a:p>
        </p:txBody>
      </p:sp>
    </p:spTree>
    <p:extLst>
      <p:ext uri="{BB962C8B-B14F-4D97-AF65-F5344CB8AC3E}">
        <p14:creationId xmlns:p14="http://schemas.microsoft.com/office/powerpoint/2010/main" val="245544597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51</Words>
  <Application>Microsoft Office PowerPoint</Application>
  <PresentationFormat>Panorámica</PresentationFormat>
  <Paragraphs>42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MANUEL LOZANO GIL</dc:creator>
  <cp:lastModifiedBy>JUAN MANUEL LOZANO GIL</cp:lastModifiedBy>
  <cp:revision>1</cp:revision>
  <dcterms:created xsi:type="dcterms:W3CDTF">2025-04-08T15:37:03Z</dcterms:created>
  <dcterms:modified xsi:type="dcterms:W3CDTF">2025-04-08T16:07:43Z</dcterms:modified>
</cp:coreProperties>
</file>