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>
        <p:scale>
          <a:sx n="106" d="100"/>
          <a:sy n="106" d="100"/>
        </p:scale>
        <p:origin x="242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E2AF2-026D-4E16-8D5B-BA902109D3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3153B7-1F01-4974-A480-D822D81BD8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24535-2ACB-496E-ACE7-814828DBD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46D94-AE90-4EAE-860A-2FC4319F5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B7429-3D75-4B1E-9D66-171D701F0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0555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60AA8-4045-482A-A123-60EA61601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48843B-6C8D-4D25-B5CA-E9145A1679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72208-5A53-47E6-8D79-69438781B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DCABEE-0F71-4A63-8AA8-6E67D03D1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09CB3-6367-4C87-8EF9-66EEFC012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633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167308-EFE4-45CB-B126-9FDBB6721D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BDEEF0-B64E-489C-AC4B-1C3BD7FF0B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82846-4C5E-476A-9883-3D1182779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284A7D-C0F9-4853-9F9D-C68065EA0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34A825-C1D7-4695-A6D8-A41DDA7C6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535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A64EF-9FF9-43CA-BD9E-B724DBD1B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6C8973-5897-4A6A-9CC5-EAFC9E442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5832DF-4E04-4B3A-8C57-936DA7E7A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BDEA69-6DDE-454C-B13D-11EAB8ABE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F731F-400D-41A3-8D14-679E52636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339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6E475-2BA0-4C31-BEBD-8C91266F3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EB21E9-A23D-4DB8-BC9E-4B7583327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7B2C6-2919-4408-9946-609555A42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16475D-839B-4731-9653-1D1DDFAB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C2D40-491D-4810-9807-4E6C09A11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9081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25206-E474-43BA-8003-3DFDDF7F6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7E752-B833-4490-9B49-F175F4E5AF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7AED7D-481C-45C2-9290-12D09CAE81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54FED2-4910-4653-9584-EAD0AF382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A04112-0B9C-4E79-A723-EF7DBDF44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2C940-FACD-4B47-BD94-F84862291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0849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6BBDE-5315-4131-AF9C-D1F47B441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E2524-18B4-4EED-B340-2710A20E5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DBF37F-5ACB-43C3-8186-01A0B5792B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6DD52A-B2FD-464C-A8B2-29577069FE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F8B1E2-DB9D-41E3-8371-BB22D3244D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9BC15F-3BB6-4D73-8953-EDDD0697F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12A9BB-FA97-4701-BA1B-40AC2431D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8F852D-17BB-4C30-9DDD-53F9C1166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2244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D8F31-DD5F-4232-8720-6B521D8A9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219BB9-6E6D-49C3-85F6-E3DA324F7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856801-F600-48CE-B4BD-1427A978C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695D98-4EB8-4197-8EAB-275248F7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22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9FA0C2-3BF3-4175-815F-84CA04620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393005-41D1-42C6-9052-0AF311D71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A5E6F1-7E96-42E7-BAEC-BA56026C4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117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FD4B6-8536-471B-9272-5463535EA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1D646-417B-4B8A-B270-E0C96C966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3A4845-653D-4C70-B59C-EE10842FA8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D4A9B3-2067-42CD-8DE3-5945AD05F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9FAA5F-F777-4E2B-A383-254ECA5B1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89B7CB-AAE1-4DBA-873C-19AC62AA7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34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F1990-6F57-4EF4-8DEF-945A3D5A7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2E4F64-6454-4CDA-BDA0-8F4A5D2854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77B86B-3B5E-4735-BAB5-D69DB39F4A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3839F-B155-4064-A0DF-600C98F1E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882619-B5EF-4EC8-8814-33E57D1C0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CE15E-8731-4331-8BF1-20B7980E2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5314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913FDA-E9C3-47B2-9C0E-80D8A0174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B1A2FC-6E44-4F09-837C-67E84884D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BDEAD4-1FE6-49A0-935C-94D3495AB7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51616-C838-4394-96DF-8AB9A30A2849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DB0C2-328B-4282-869F-7B3158C62B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C139E5-2BE8-48AF-BEC0-B81B67D12E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ECACE-959B-478E-935E-4440E87F3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5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96DD00-6D6C-4A9D-BB69-528939738F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7" r="24962"/>
          <a:stretch/>
        </p:blipFill>
        <p:spPr>
          <a:xfrm>
            <a:off x="567267" y="346287"/>
            <a:ext cx="3132666" cy="39471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C40A691-BD69-4984-B97E-CFE21580D8D1}"/>
              </a:ext>
            </a:extLst>
          </p:cNvPr>
          <p:cNvSpPr/>
          <p:nvPr/>
        </p:nvSpPr>
        <p:spPr>
          <a:xfrm>
            <a:off x="2133601" y="2751668"/>
            <a:ext cx="1397000" cy="177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51C4EECD-B144-40BD-8C7C-A1F1786B044B}"/>
              </a:ext>
            </a:extLst>
          </p:cNvPr>
          <p:cNvSpPr txBox="1"/>
          <p:nvPr/>
        </p:nvSpPr>
        <p:spPr>
          <a:xfrm>
            <a:off x="198289" y="2751667"/>
            <a:ext cx="67839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CAMKK2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285C29F9-FD72-4330-AF7A-176694A59500}"/>
              </a:ext>
            </a:extLst>
          </p:cNvPr>
          <p:cNvSpPr txBox="1"/>
          <p:nvPr/>
        </p:nvSpPr>
        <p:spPr>
          <a:xfrm>
            <a:off x="198288" y="92371"/>
            <a:ext cx="7633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Figure S2F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D63D976-BC12-46CF-9032-6E9FF93EE4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4" r="12156"/>
          <a:stretch/>
        </p:blipFill>
        <p:spPr>
          <a:xfrm>
            <a:off x="3917461" y="346287"/>
            <a:ext cx="3242733" cy="394716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5BF15E6-5D36-492A-B6C4-6F53D88A1E26}"/>
              </a:ext>
            </a:extLst>
          </p:cNvPr>
          <p:cNvSpPr/>
          <p:nvPr/>
        </p:nvSpPr>
        <p:spPr>
          <a:xfrm>
            <a:off x="5520267" y="2497751"/>
            <a:ext cx="1385927" cy="2539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CCF73128-0EEC-4B76-8EDF-A66CC0AF2E2C}"/>
              </a:ext>
            </a:extLst>
          </p:cNvPr>
          <p:cNvSpPr txBox="1"/>
          <p:nvPr/>
        </p:nvSpPr>
        <p:spPr>
          <a:xfrm>
            <a:off x="3725984" y="2497751"/>
            <a:ext cx="4443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IRE1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A3BC3BB-BDF6-47FA-BF7A-A3776C7704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9" r="13818"/>
          <a:stretch/>
        </p:blipFill>
        <p:spPr>
          <a:xfrm>
            <a:off x="7560733" y="346287"/>
            <a:ext cx="3081868" cy="3947160"/>
          </a:xfrm>
          <a:prstGeom prst="rect">
            <a:avLst/>
          </a:prstGeom>
        </p:spPr>
      </p:pic>
      <p:sp>
        <p:nvSpPr>
          <p:cNvPr id="15" name="TextBox 10">
            <a:extLst>
              <a:ext uri="{FF2B5EF4-FFF2-40B4-BE49-F238E27FC236}">
                <a16:creationId xmlns:a16="http://schemas.microsoft.com/office/drawing/2014/main" id="{4306F69B-C1EA-4670-95DB-F0BB003DBCFA}"/>
              </a:ext>
            </a:extLst>
          </p:cNvPr>
          <p:cNvSpPr txBox="1"/>
          <p:nvPr/>
        </p:nvSpPr>
        <p:spPr>
          <a:xfrm>
            <a:off x="7160194" y="3005583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Tubulin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B7C9844-55BA-4183-BC91-B006CF2849ED}"/>
              </a:ext>
            </a:extLst>
          </p:cNvPr>
          <p:cNvSpPr/>
          <p:nvPr/>
        </p:nvSpPr>
        <p:spPr>
          <a:xfrm>
            <a:off x="9076267" y="3056384"/>
            <a:ext cx="1402861" cy="2539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4D2F37AF-9145-4BD8-B63E-8FD7BDA403C3}"/>
              </a:ext>
            </a:extLst>
          </p:cNvPr>
          <p:cNvSpPr txBox="1"/>
          <p:nvPr/>
        </p:nvSpPr>
        <p:spPr>
          <a:xfrm>
            <a:off x="524898" y="2183512"/>
            <a:ext cx="5709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LNCaP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BDCF5C6A-4A58-4BA5-BC39-088DDA2F9D4A}"/>
              </a:ext>
            </a:extLst>
          </p:cNvPr>
          <p:cNvSpPr txBox="1"/>
          <p:nvPr/>
        </p:nvSpPr>
        <p:spPr>
          <a:xfrm>
            <a:off x="2388962" y="3077961"/>
            <a:ext cx="93326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Hours in CSM</a:t>
            </a: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0D60A15D-4A07-4431-9C42-BC1428328FBF}"/>
              </a:ext>
            </a:extLst>
          </p:cNvPr>
          <p:cNvSpPr txBox="1"/>
          <p:nvPr/>
        </p:nvSpPr>
        <p:spPr>
          <a:xfrm>
            <a:off x="2118649" y="290016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0</a:t>
            </a: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id="{4993CA4C-E861-4D52-8460-A6EB60E2A63E}"/>
              </a:ext>
            </a:extLst>
          </p:cNvPr>
          <p:cNvSpPr txBox="1"/>
          <p:nvPr/>
        </p:nvSpPr>
        <p:spPr>
          <a:xfrm>
            <a:off x="2293510" y="290016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4</a:t>
            </a:r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48E36D77-1D73-458C-AD93-2B02FB856B31}"/>
              </a:ext>
            </a:extLst>
          </p:cNvPr>
          <p:cNvSpPr txBox="1"/>
          <p:nvPr/>
        </p:nvSpPr>
        <p:spPr>
          <a:xfrm>
            <a:off x="2468369" y="290016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8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97ABBA01-1E0C-4E67-8F05-E123C92C5F73}"/>
              </a:ext>
            </a:extLst>
          </p:cNvPr>
          <p:cNvSpPr txBox="1"/>
          <p:nvPr/>
        </p:nvSpPr>
        <p:spPr>
          <a:xfrm>
            <a:off x="2605524" y="2900161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16</a:t>
            </a:r>
          </a:p>
        </p:txBody>
      </p:sp>
      <p:sp>
        <p:nvSpPr>
          <p:cNvPr id="22" name="TextBox 10">
            <a:extLst>
              <a:ext uri="{FF2B5EF4-FFF2-40B4-BE49-F238E27FC236}">
                <a16:creationId xmlns:a16="http://schemas.microsoft.com/office/drawing/2014/main" id="{5A612F2A-4E4E-42D3-9A7A-AE1166159E26}"/>
              </a:ext>
            </a:extLst>
          </p:cNvPr>
          <p:cNvSpPr txBox="1"/>
          <p:nvPr/>
        </p:nvSpPr>
        <p:spPr>
          <a:xfrm>
            <a:off x="2784991" y="2900161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24</a:t>
            </a: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960E6608-6780-4005-ACEC-B23516039438}"/>
              </a:ext>
            </a:extLst>
          </p:cNvPr>
          <p:cNvSpPr txBox="1"/>
          <p:nvPr/>
        </p:nvSpPr>
        <p:spPr>
          <a:xfrm>
            <a:off x="2989599" y="2900161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48</a:t>
            </a:r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id="{E3EAD6B6-D26F-4119-B2E8-E048CA18D6F7}"/>
              </a:ext>
            </a:extLst>
          </p:cNvPr>
          <p:cNvSpPr txBox="1"/>
          <p:nvPr/>
        </p:nvSpPr>
        <p:spPr>
          <a:xfrm>
            <a:off x="3184780" y="2900161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72</a:t>
            </a:r>
          </a:p>
        </p:txBody>
      </p:sp>
      <p:sp>
        <p:nvSpPr>
          <p:cNvPr id="25" name="TextBox 10">
            <a:extLst>
              <a:ext uri="{FF2B5EF4-FFF2-40B4-BE49-F238E27FC236}">
                <a16:creationId xmlns:a16="http://schemas.microsoft.com/office/drawing/2014/main" id="{F5FD1B65-3C4F-4789-AEA3-9A0E84DD9624}"/>
              </a:ext>
            </a:extLst>
          </p:cNvPr>
          <p:cNvSpPr txBox="1"/>
          <p:nvPr/>
        </p:nvSpPr>
        <p:spPr>
          <a:xfrm>
            <a:off x="5744615" y="2310470"/>
            <a:ext cx="93326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Hours in CSM</a:t>
            </a:r>
          </a:p>
        </p:txBody>
      </p:sp>
      <p:sp>
        <p:nvSpPr>
          <p:cNvPr id="26" name="TextBox 10">
            <a:extLst>
              <a:ext uri="{FF2B5EF4-FFF2-40B4-BE49-F238E27FC236}">
                <a16:creationId xmlns:a16="http://schemas.microsoft.com/office/drawing/2014/main" id="{14B172B6-3B45-40AC-8DBA-3192A2B5E4E6}"/>
              </a:ext>
            </a:extLst>
          </p:cNvPr>
          <p:cNvSpPr txBox="1"/>
          <p:nvPr/>
        </p:nvSpPr>
        <p:spPr>
          <a:xfrm>
            <a:off x="5486211" y="264624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0</a:t>
            </a:r>
          </a:p>
        </p:txBody>
      </p:sp>
      <p:sp>
        <p:nvSpPr>
          <p:cNvPr id="27" name="TextBox 10">
            <a:extLst>
              <a:ext uri="{FF2B5EF4-FFF2-40B4-BE49-F238E27FC236}">
                <a16:creationId xmlns:a16="http://schemas.microsoft.com/office/drawing/2014/main" id="{FFF314F4-3AF1-42FF-9892-7C9B17DA6743}"/>
              </a:ext>
            </a:extLst>
          </p:cNvPr>
          <p:cNvSpPr txBox="1"/>
          <p:nvPr/>
        </p:nvSpPr>
        <p:spPr>
          <a:xfrm>
            <a:off x="5661072" y="264624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4</a:t>
            </a:r>
          </a:p>
        </p:txBody>
      </p:sp>
      <p:sp>
        <p:nvSpPr>
          <p:cNvPr id="28" name="TextBox 10">
            <a:extLst>
              <a:ext uri="{FF2B5EF4-FFF2-40B4-BE49-F238E27FC236}">
                <a16:creationId xmlns:a16="http://schemas.microsoft.com/office/drawing/2014/main" id="{A1F0A8A9-3638-4758-83FF-946F02ECD2FD}"/>
              </a:ext>
            </a:extLst>
          </p:cNvPr>
          <p:cNvSpPr txBox="1"/>
          <p:nvPr/>
        </p:nvSpPr>
        <p:spPr>
          <a:xfrm>
            <a:off x="5835931" y="264624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8</a:t>
            </a:r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id="{9EA2A3B8-8E2D-4471-9D28-5D18FD4CE267}"/>
              </a:ext>
            </a:extLst>
          </p:cNvPr>
          <p:cNvSpPr txBox="1"/>
          <p:nvPr/>
        </p:nvSpPr>
        <p:spPr>
          <a:xfrm>
            <a:off x="5973086" y="2646245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16</a:t>
            </a:r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FE49FDB9-79BA-49B8-9EE5-2FB9A68B62C0}"/>
              </a:ext>
            </a:extLst>
          </p:cNvPr>
          <p:cNvSpPr txBox="1"/>
          <p:nvPr/>
        </p:nvSpPr>
        <p:spPr>
          <a:xfrm>
            <a:off x="6152553" y="2646245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24</a:t>
            </a:r>
          </a:p>
        </p:txBody>
      </p:sp>
      <p:sp>
        <p:nvSpPr>
          <p:cNvPr id="31" name="TextBox 10">
            <a:extLst>
              <a:ext uri="{FF2B5EF4-FFF2-40B4-BE49-F238E27FC236}">
                <a16:creationId xmlns:a16="http://schemas.microsoft.com/office/drawing/2014/main" id="{CDC1E7D4-3D43-4487-9E06-43F082AD661B}"/>
              </a:ext>
            </a:extLst>
          </p:cNvPr>
          <p:cNvSpPr txBox="1"/>
          <p:nvPr/>
        </p:nvSpPr>
        <p:spPr>
          <a:xfrm>
            <a:off x="6357161" y="2646245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48</a:t>
            </a:r>
          </a:p>
        </p:txBody>
      </p:sp>
      <p:sp>
        <p:nvSpPr>
          <p:cNvPr id="32" name="TextBox 10">
            <a:extLst>
              <a:ext uri="{FF2B5EF4-FFF2-40B4-BE49-F238E27FC236}">
                <a16:creationId xmlns:a16="http://schemas.microsoft.com/office/drawing/2014/main" id="{6DA564FF-1CE3-4098-B331-4CDC4174094A}"/>
              </a:ext>
            </a:extLst>
          </p:cNvPr>
          <p:cNvSpPr txBox="1"/>
          <p:nvPr/>
        </p:nvSpPr>
        <p:spPr>
          <a:xfrm>
            <a:off x="6552342" y="2646245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72</a:t>
            </a:r>
          </a:p>
        </p:txBody>
      </p:sp>
      <p:sp>
        <p:nvSpPr>
          <p:cNvPr id="33" name="TextBox 10">
            <a:extLst>
              <a:ext uri="{FF2B5EF4-FFF2-40B4-BE49-F238E27FC236}">
                <a16:creationId xmlns:a16="http://schemas.microsoft.com/office/drawing/2014/main" id="{AF1FBC2B-C737-48DE-91F7-269A19710D78}"/>
              </a:ext>
            </a:extLst>
          </p:cNvPr>
          <p:cNvSpPr txBox="1"/>
          <p:nvPr/>
        </p:nvSpPr>
        <p:spPr>
          <a:xfrm>
            <a:off x="9336403" y="3336312"/>
            <a:ext cx="93326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Hours in CSM</a:t>
            </a:r>
          </a:p>
        </p:txBody>
      </p:sp>
      <p:sp>
        <p:nvSpPr>
          <p:cNvPr id="34" name="TextBox 10">
            <a:extLst>
              <a:ext uri="{FF2B5EF4-FFF2-40B4-BE49-F238E27FC236}">
                <a16:creationId xmlns:a16="http://schemas.microsoft.com/office/drawing/2014/main" id="{7B0984BE-1964-404C-A270-A96A0B992360}"/>
              </a:ext>
            </a:extLst>
          </p:cNvPr>
          <p:cNvSpPr txBox="1"/>
          <p:nvPr/>
        </p:nvSpPr>
        <p:spPr>
          <a:xfrm>
            <a:off x="9066090" y="315851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0</a:t>
            </a:r>
          </a:p>
        </p:txBody>
      </p:sp>
      <p:sp>
        <p:nvSpPr>
          <p:cNvPr id="35" name="TextBox 10">
            <a:extLst>
              <a:ext uri="{FF2B5EF4-FFF2-40B4-BE49-F238E27FC236}">
                <a16:creationId xmlns:a16="http://schemas.microsoft.com/office/drawing/2014/main" id="{FAB122EB-D112-43AF-BE8C-7414C3607793}"/>
              </a:ext>
            </a:extLst>
          </p:cNvPr>
          <p:cNvSpPr txBox="1"/>
          <p:nvPr/>
        </p:nvSpPr>
        <p:spPr>
          <a:xfrm>
            <a:off x="9240951" y="315851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4</a:t>
            </a:r>
          </a:p>
        </p:txBody>
      </p:sp>
      <p:sp>
        <p:nvSpPr>
          <p:cNvPr id="36" name="TextBox 10">
            <a:extLst>
              <a:ext uri="{FF2B5EF4-FFF2-40B4-BE49-F238E27FC236}">
                <a16:creationId xmlns:a16="http://schemas.microsoft.com/office/drawing/2014/main" id="{6F734B4A-FD2D-4DAB-A82B-E4043D51211C}"/>
              </a:ext>
            </a:extLst>
          </p:cNvPr>
          <p:cNvSpPr txBox="1"/>
          <p:nvPr/>
        </p:nvSpPr>
        <p:spPr>
          <a:xfrm>
            <a:off x="9415810" y="315851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8</a:t>
            </a:r>
          </a:p>
        </p:txBody>
      </p:sp>
      <p:sp>
        <p:nvSpPr>
          <p:cNvPr id="37" name="TextBox 10">
            <a:extLst>
              <a:ext uri="{FF2B5EF4-FFF2-40B4-BE49-F238E27FC236}">
                <a16:creationId xmlns:a16="http://schemas.microsoft.com/office/drawing/2014/main" id="{3AA7E60D-BDBC-4735-8DB7-9F77DAE6EACC}"/>
              </a:ext>
            </a:extLst>
          </p:cNvPr>
          <p:cNvSpPr txBox="1"/>
          <p:nvPr/>
        </p:nvSpPr>
        <p:spPr>
          <a:xfrm>
            <a:off x="9552965" y="3158512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16</a:t>
            </a:r>
          </a:p>
        </p:txBody>
      </p:sp>
      <p:sp>
        <p:nvSpPr>
          <p:cNvPr id="38" name="TextBox 10">
            <a:extLst>
              <a:ext uri="{FF2B5EF4-FFF2-40B4-BE49-F238E27FC236}">
                <a16:creationId xmlns:a16="http://schemas.microsoft.com/office/drawing/2014/main" id="{CDC1BE4D-60CB-40A3-9C84-F405DC20CA7E}"/>
              </a:ext>
            </a:extLst>
          </p:cNvPr>
          <p:cNvSpPr txBox="1"/>
          <p:nvPr/>
        </p:nvSpPr>
        <p:spPr>
          <a:xfrm>
            <a:off x="9732432" y="3158512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24</a:t>
            </a:r>
          </a:p>
        </p:txBody>
      </p:sp>
      <p:sp>
        <p:nvSpPr>
          <p:cNvPr id="39" name="TextBox 10">
            <a:extLst>
              <a:ext uri="{FF2B5EF4-FFF2-40B4-BE49-F238E27FC236}">
                <a16:creationId xmlns:a16="http://schemas.microsoft.com/office/drawing/2014/main" id="{35080073-C8C7-4F94-BEF6-3417345A1BC7}"/>
              </a:ext>
            </a:extLst>
          </p:cNvPr>
          <p:cNvSpPr txBox="1"/>
          <p:nvPr/>
        </p:nvSpPr>
        <p:spPr>
          <a:xfrm>
            <a:off x="9937040" y="3158512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48</a:t>
            </a:r>
          </a:p>
        </p:txBody>
      </p:sp>
      <p:sp>
        <p:nvSpPr>
          <p:cNvPr id="40" name="TextBox 10">
            <a:extLst>
              <a:ext uri="{FF2B5EF4-FFF2-40B4-BE49-F238E27FC236}">
                <a16:creationId xmlns:a16="http://schemas.microsoft.com/office/drawing/2014/main" id="{2FB3F215-2DF8-4AE0-A538-B81CBFAA3448}"/>
              </a:ext>
            </a:extLst>
          </p:cNvPr>
          <p:cNvSpPr txBox="1"/>
          <p:nvPr/>
        </p:nvSpPr>
        <p:spPr>
          <a:xfrm>
            <a:off x="10132221" y="3158512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204818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E97F28-AB2A-41E6-B1FE-D7C71D1E6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023" y="126153"/>
            <a:ext cx="4666488" cy="39471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6023FFB-3FD1-45DB-A816-4D963F862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56" y="126153"/>
            <a:ext cx="4666488" cy="39471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D2E0F3C-2F53-491A-AA5B-95E20A102310}"/>
              </a:ext>
            </a:extLst>
          </p:cNvPr>
          <p:cNvSpPr/>
          <p:nvPr/>
        </p:nvSpPr>
        <p:spPr>
          <a:xfrm>
            <a:off x="1794256" y="812800"/>
            <a:ext cx="2006600" cy="2539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BAE37CF6-1483-420B-A62B-C4AD1E11F7D8}"/>
              </a:ext>
            </a:extLst>
          </p:cNvPr>
          <p:cNvSpPr txBox="1"/>
          <p:nvPr/>
        </p:nvSpPr>
        <p:spPr>
          <a:xfrm>
            <a:off x="1287716" y="812800"/>
            <a:ext cx="48603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XBP1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B527295-81C6-4480-B9E5-E62C58C9A737}"/>
              </a:ext>
            </a:extLst>
          </p:cNvPr>
          <p:cNvSpPr/>
          <p:nvPr/>
        </p:nvSpPr>
        <p:spPr>
          <a:xfrm>
            <a:off x="6916589" y="1176866"/>
            <a:ext cx="2006600" cy="2539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DCD5C278-E788-4740-84D5-20895195FB13}"/>
              </a:ext>
            </a:extLst>
          </p:cNvPr>
          <p:cNvSpPr txBox="1"/>
          <p:nvPr/>
        </p:nvSpPr>
        <p:spPr>
          <a:xfrm>
            <a:off x="6410049" y="1176866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Tubulin</a:t>
            </a:r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D098A688-E29D-4BE6-A044-3F96775BF7A9}"/>
              </a:ext>
            </a:extLst>
          </p:cNvPr>
          <p:cNvSpPr txBox="1"/>
          <p:nvPr/>
        </p:nvSpPr>
        <p:spPr>
          <a:xfrm>
            <a:off x="2064569" y="1176866"/>
            <a:ext cx="93326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Hours in CSM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2D1AAAF3-DDD0-4483-B138-6B4F58E92E76}"/>
              </a:ext>
            </a:extLst>
          </p:cNvPr>
          <p:cNvSpPr txBox="1"/>
          <p:nvPr/>
        </p:nvSpPr>
        <p:spPr>
          <a:xfrm>
            <a:off x="1830468" y="999066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0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3C4E1E67-6945-44A7-8277-99697A2777AA}"/>
              </a:ext>
            </a:extLst>
          </p:cNvPr>
          <p:cNvSpPr txBox="1"/>
          <p:nvPr/>
        </p:nvSpPr>
        <p:spPr>
          <a:xfrm>
            <a:off x="2123022" y="999066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4</a:t>
            </a: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C32B8201-9267-41EB-8BB8-F3EBE81D602B}"/>
              </a:ext>
            </a:extLst>
          </p:cNvPr>
          <p:cNvSpPr txBox="1"/>
          <p:nvPr/>
        </p:nvSpPr>
        <p:spPr>
          <a:xfrm>
            <a:off x="2388415" y="999066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8</a:t>
            </a: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9D31F100-7B22-4D46-A3C7-C4E431E4E194}"/>
              </a:ext>
            </a:extLst>
          </p:cNvPr>
          <p:cNvSpPr txBox="1"/>
          <p:nvPr/>
        </p:nvSpPr>
        <p:spPr>
          <a:xfrm>
            <a:off x="2597996" y="999066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16</a:t>
            </a: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21452D77-FDAA-4F4C-9FD4-6F802C5BA210}"/>
              </a:ext>
            </a:extLst>
          </p:cNvPr>
          <p:cNvSpPr txBox="1"/>
          <p:nvPr/>
        </p:nvSpPr>
        <p:spPr>
          <a:xfrm>
            <a:off x="2858942" y="999066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24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BE4C9929-CE3A-425E-8DC3-8CDD950CEE18}"/>
              </a:ext>
            </a:extLst>
          </p:cNvPr>
          <p:cNvSpPr txBox="1"/>
          <p:nvPr/>
        </p:nvSpPr>
        <p:spPr>
          <a:xfrm>
            <a:off x="3126932" y="999066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48</a:t>
            </a: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C6C8441B-BAD0-41B0-8EA3-02A1FDD0AC72}"/>
              </a:ext>
            </a:extLst>
          </p:cNvPr>
          <p:cNvSpPr txBox="1"/>
          <p:nvPr/>
        </p:nvSpPr>
        <p:spPr>
          <a:xfrm>
            <a:off x="3412640" y="999066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72</a:t>
            </a: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id="{71B67A18-693E-420C-BB8A-9EA1ADED818A}"/>
              </a:ext>
            </a:extLst>
          </p:cNvPr>
          <p:cNvSpPr txBox="1"/>
          <p:nvPr/>
        </p:nvSpPr>
        <p:spPr>
          <a:xfrm>
            <a:off x="7162622" y="1430782"/>
            <a:ext cx="93326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Hours in CSM</a:t>
            </a:r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89E56562-8BBE-423C-B543-D55C620CDC48}"/>
              </a:ext>
            </a:extLst>
          </p:cNvPr>
          <p:cNvSpPr txBox="1"/>
          <p:nvPr/>
        </p:nvSpPr>
        <p:spPr>
          <a:xfrm>
            <a:off x="6928521" y="125298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0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5CCDA0BC-1B6D-43C4-BE2F-F8180FAB41F8}"/>
              </a:ext>
            </a:extLst>
          </p:cNvPr>
          <p:cNvSpPr txBox="1"/>
          <p:nvPr/>
        </p:nvSpPr>
        <p:spPr>
          <a:xfrm>
            <a:off x="7221075" y="125298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4</a:t>
            </a:r>
          </a:p>
        </p:txBody>
      </p:sp>
      <p:sp>
        <p:nvSpPr>
          <p:cNvPr id="22" name="TextBox 10">
            <a:extLst>
              <a:ext uri="{FF2B5EF4-FFF2-40B4-BE49-F238E27FC236}">
                <a16:creationId xmlns:a16="http://schemas.microsoft.com/office/drawing/2014/main" id="{3A8230DB-CDB9-4EB5-8F25-D07F31726675}"/>
              </a:ext>
            </a:extLst>
          </p:cNvPr>
          <p:cNvSpPr txBox="1"/>
          <p:nvPr/>
        </p:nvSpPr>
        <p:spPr>
          <a:xfrm>
            <a:off x="7486468" y="125298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8</a:t>
            </a: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6A3EE729-7742-4D8C-ABD4-016572C5BB62}"/>
              </a:ext>
            </a:extLst>
          </p:cNvPr>
          <p:cNvSpPr txBox="1"/>
          <p:nvPr/>
        </p:nvSpPr>
        <p:spPr>
          <a:xfrm>
            <a:off x="7696049" y="1252982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16</a:t>
            </a:r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id="{A6AD9E9A-279A-4029-9461-03E507B1498F}"/>
              </a:ext>
            </a:extLst>
          </p:cNvPr>
          <p:cNvSpPr txBox="1"/>
          <p:nvPr/>
        </p:nvSpPr>
        <p:spPr>
          <a:xfrm>
            <a:off x="7956995" y="1252982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24</a:t>
            </a:r>
          </a:p>
        </p:txBody>
      </p:sp>
      <p:sp>
        <p:nvSpPr>
          <p:cNvPr id="25" name="TextBox 10">
            <a:extLst>
              <a:ext uri="{FF2B5EF4-FFF2-40B4-BE49-F238E27FC236}">
                <a16:creationId xmlns:a16="http://schemas.microsoft.com/office/drawing/2014/main" id="{EDA69AF2-B535-491C-8849-C4A111CB2AF0}"/>
              </a:ext>
            </a:extLst>
          </p:cNvPr>
          <p:cNvSpPr txBox="1"/>
          <p:nvPr/>
        </p:nvSpPr>
        <p:spPr>
          <a:xfrm>
            <a:off x="8224985" y="1252982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48</a:t>
            </a:r>
          </a:p>
        </p:txBody>
      </p:sp>
      <p:sp>
        <p:nvSpPr>
          <p:cNvPr id="26" name="TextBox 10">
            <a:extLst>
              <a:ext uri="{FF2B5EF4-FFF2-40B4-BE49-F238E27FC236}">
                <a16:creationId xmlns:a16="http://schemas.microsoft.com/office/drawing/2014/main" id="{194FBFCB-283D-467D-8F02-804BA8513104}"/>
              </a:ext>
            </a:extLst>
          </p:cNvPr>
          <p:cNvSpPr txBox="1"/>
          <p:nvPr/>
        </p:nvSpPr>
        <p:spPr>
          <a:xfrm>
            <a:off x="8510693" y="1252982"/>
            <a:ext cx="3321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latin typeface="Bierstadt Display" panose="020B0004020202020204" pitchFamily="34" charset="0"/>
              </a:rPr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3813178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58</Words>
  <Application>Microsoft Office PowerPoint</Application>
  <PresentationFormat>Widescreen</PresentationFormat>
  <Paragraphs>47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Bierstadt Display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Dimitrios Doultsinos</dc:creator>
  <cp:lastModifiedBy>Dimitrios Doultsinos</cp:lastModifiedBy>
  <cp:revision>2</cp:revision>
  <dcterms:created xsi:type="dcterms:W3CDTF">2026-05-10T15:14:17Z</dcterms:created>
  <dcterms:modified xsi:type="dcterms:W3CDTF">2026-05-11T15:57:13Z</dcterms:modified>
</cp:coreProperties>
</file>