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154" d="100"/>
          <a:sy n="154" d="100"/>
        </p:scale>
        <p:origin x="582" y="-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772451-6773-45EA-9DA6-EA04E0FA2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A6FBB-D067-4229-BE17-E684B17F7F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7E09C1-B8E0-495D-8190-11A51559D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E1ECD-82F8-44D8-9988-B5F8DEEFC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F5658-0ABC-400E-BF5B-C578C3FDD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523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3B824-394F-4C30-BD53-055D83F45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8B3481-F2EA-4C8E-B0B6-FC1650C450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264B5-4CCE-4F59-9564-4011E7921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AE1AD-4F0F-4172-AFC5-CBDF6EC0B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08DD2-E967-4FBE-B23F-13A62DE06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203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FE1A4F-FA32-4413-A065-51FF5D3886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5FA930-B656-46DD-B92A-CEB193661F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F7D4E-AA78-4B29-9210-A62137361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4028-74C0-47BF-9038-F48CE321E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3D9B78-36EA-4C69-A30F-E1FF69CDA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592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31F-0F5E-4C40-A5C6-E5FB0ECA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D183FF-27E4-4D53-AC34-5AC78A4488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15F6A-809F-4306-A788-38636A37E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762BC-9C8A-46CC-AAA9-0E4B8E62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EC2EBE-85D7-4234-9AAE-9DE0B4687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116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D9E94-2BE8-4040-AC9B-A07E6531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51290-7B7D-409C-8D69-78987A633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10B6B-1B70-487F-874D-5A22AC76B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2D81B-C742-4FB1-B075-19888952F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B12F3-ACD1-4F94-8991-F432F25A1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577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C6524-33B0-4119-8F5D-F01B017E2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D47E13-4DF3-41EE-A55A-34FBF86C75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1F7292-C369-4A2F-B781-BBF98427F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E7486-413F-4892-9DB7-204B5552D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DB1C3D-C76C-4267-A3DB-BA906A2CE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4F372-6326-4676-BEFB-96F4BCCFF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384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288C6-E3FA-4E07-AA66-56A67FC13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E13DD4-FD12-4C5D-8EBA-62C43C64B2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CE589C-19FD-4C52-8DDD-CF674A714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FB0132-DF1C-46C9-BAFE-EDFFC5376E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77D777-DC2A-451B-AD6F-CCCE8177B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44D534-F9BA-41FB-BC76-F7E000ED7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D301B5-3300-4087-B9E1-011535BC0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751361-534A-479F-BA6B-A4E1B1C7B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744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0BD5F-9850-4B27-9488-BBCEE6327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DB0FAA-B220-4787-8AB4-A36D7BE12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83DF54-F8B5-4B52-835B-5400F0275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162C9-301F-4722-B327-6ADFBDA5F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6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A3CDE5-6D47-4416-88AE-FFDE510E8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D6C8A6-7144-4B89-97AA-D6B970499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B8E68-06AE-448C-B620-3B00A6B3E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949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50EAC-12E3-4059-841C-2EACD6F65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90F0D-3D3D-4F32-834B-E934C1799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F74011-37FA-41E4-973B-59552F486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B4F6ED-E2B1-41E9-BE48-6C6B78AAF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467F2-9210-4F6B-B39E-AC6A28B4D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827106-B21E-413D-A1DD-97B1F27A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933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7743E-D63E-489B-85BB-5D3952AEC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3293D1-844F-4695-ABCE-0CE63A54D8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DF0F03-D8C9-4D2B-B378-387F4E4E0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1FD3F8-20C9-4FD5-A0B7-224F981A6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EA3A5-9B4D-40AB-91C6-31C212E6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BFB143-7B8E-4A44-BCFE-E558BEAEC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548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88C740-0C03-4B3E-B702-47A2762BC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27A6E-EAEC-4B75-ACF0-A161BE272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EFCB8A-038C-4297-87D7-073AB9C281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989AD-7D50-4DF8-99A8-E0062E71ADCE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E7B69-C655-4D64-96CA-E1290C6D3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949D3-E3E8-44CD-8B20-D6CE4CD5A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C3492-BAFC-4A42-9019-282F43BBAF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067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2D30FE-4D0B-42B9-AFED-1313B6493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38" y="424688"/>
            <a:ext cx="3419856" cy="2554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43BCD9-787A-4709-BE39-DDEB8E898ED1}"/>
              </a:ext>
            </a:extLst>
          </p:cNvPr>
          <p:cNvSpPr/>
          <p:nvPr/>
        </p:nvSpPr>
        <p:spPr>
          <a:xfrm>
            <a:off x="846665" y="863600"/>
            <a:ext cx="1921933" cy="3132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013C97-A8AF-49E1-AE7F-112E6ED678B4}"/>
              </a:ext>
            </a:extLst>
          </p:cNvPr>
          <p:cNvSpPr txBox="1"/>
          <p:nvPr/>
        </p:nvSpPr>
        <p:spPr>
          <a:xfrm>
            <a:off x="402313" y="893275"/>
            <a:ext cx="4443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IRE1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47BD7E-B1CC-4132-BB80-EC5AAEF700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46" y="424688"/>
            <a:ext cx="3419856" cy="255422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E1C42DD-4FDC-46B7-AE1A-53B5AEF9B016}"/>
              </a:ext>
            </a:extLst>
          </p:cNvPr>
          <p:cNvSpPr/>
          <p:nvPr/>
        </p:nvSpPr>
        <p:spPr>
          <a:xfrm>
            <a:off x="4453466" y="706966"/>
            <a:ext cx="1761068" cy="3132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7B1A2E-F166-488D-84D7-8AA5171E8760}"/>
              </a:ext>
            </a:extLst>
          </p:cNvPr>
          <p:cNvSpPr txBox="1"/>
          <p:nvPr/>
        </p:nvSpPr>
        <p:spPr>
          <a:xfrm>
            <a:off x="4075852" y="736641"/>
            <a:ext cx="417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RB1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C1FE1A-84E3-4757-AD45-14BCB0AB8A2B}"/>
              </a:ext>
            </a:extLst>
          </p:cNvPr>
          <p:cNvSpPr txBox="1"/>
          <p:nvPr/>
        </p:nvSpPr>
        <p:spPr>
          <a:xfrm>
            <a:off x="402313" y="141096"/>
            <a:ext cx="7104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Figure 2G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EB5C6B7-7148-45AF-855D-8ABA3120FB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088" y="424688"/>
            <a:ext cx="3419856" cy="255422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18188ED-2595-4283-964F-E9EDC4B69185}"/>
              </a:ext>
            </a:extLst>
          </p:cNvPr>
          <p:cNvSpPr/>
          <p:nvPr/>
        </p:nvSpPr>
        <p:spPr>
          <a:xfrm>
            <a:off x="8727481" y="1312333"/>
            <a:ext cx="1847385" cy="1862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8B9830-A3D8-41EF-A869-154F3C1E5090}"/>
              </a:ext>
            </a:extLst>
          </p:cNvPr>
          <p:cNvSpPr txBox="1"/>
          <p:nvPr/>
        </p:nvSpPr>
        <p:spPr>
          <a:xfrm>
            <a:off x="8342395" y="1278509"/>
            <a:ext cx="47160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TP53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EDC7029-6236-4142-8E24-6C7240BDFA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13" y="3008587"/>
            <a:ext cx="3419856" cy="25542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D51DAF0-D44B-4B9A-9490-8502D237F207}"/>
              </a:ext>
            </a:extLst>
          </p:cNvPr>
          <p:cNvSpPr/>
          <p:nvPr/>
        </p:nvSpPr>
        <p:spPr>
          <a:xfrm>
            <a:off x="846666" y="4192565"/>
            <a:ext cx="1811868" cy="21856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95FA0A-633D-43FC-99B2-13D68B536D2A}"/>
              </a:ext>
            </a:extLst>
          </p:cNvPr>
          <p:cNvSpPr txBox="1"/>
          <p:nvPr/>
        </p:nvSpPr>
        <p:spPr>
          <a:xfrm>
            <a:off x="298242" y="4174891"/>
            <a:ext cx="4828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RBL1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72C9276-013F-45C6-9E10-4DA45BF38E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03" y="3462867"/>
            <a:ext cx="3419856" cy="255422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F0DA098-F95F-4E61-A186-944456769A3E}"/>
              </a:ext>
            </a:extLst>
          </p:cNvPr>
          <p:cNvSpPr/>
          <p:nvPr/>
        </p:nvSpPr>
        <p:spPr>
          <a:xfrm>
            <a:off x="5033365" y="4288368"/>
            <a:ext cx="1799236" cy="1743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201B3A-D327-49FC-AF91-ECC6421C7441}"/>
              </a:ext>
            </a:extLst>
          </p:cNvPr>
          <p:cNvSpPr txBox="1"/>
          <p:nvPr/>
        </p:nvSpPr>
        <p:spPr>
          <a:xfrm>
            <a:off x="4641642" y="4248564"/>
            <a:ext cx="47481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E2F1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A3DFF51-8F47-47D9-937A-CC677A8A00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493" y="3429000"/>
            <a:ext cx="3419856" cy="255422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BB584F23-00CD-498A-A34C-0F3ADBDF2FDE}"/>
              </a:ext>
            </a:extLst>
          </p:cNvPr>
          <p:cNvSpPr/>
          <p:nvPr/>
        </p:nvSpPr>
        <p:spPr>
          <a:xfrm>
            <a:off x="8751555" y="4462675"/>
            <a:ext cx="1730178" cy="2024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0ECD597-4FD3-4205-AA0C-94B5E38F28E4}"/>
              </a:ext>
            </a:extLst>
          </p:cNvPr>
          <p:cNvSpPr txBox="1"/>
          <p:nvPr/>
        </p:nvSpPr>
        <p:spPr>
          <a:xfrm>
            <a:off x="8214155" y="4436945"/>
            <a:ext cx="59984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CCNE1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E04625-2CF8-41CB-B274-4D8C3B2E93E8}"/>
              </a:ext>
            </a:extLst>
          </p:cNvPr>
          <p:cNvSpPr txBox="1"/>
          <p:nvPr/>
        </p:nvSpPr>
        <p:spPr>
          <a:xfrm>
            <a:off x="911427" y="580008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1EC0AF-BB31-41CE-93AD-CBE0321A87FB}"/>
              </a:ext>
            </a:extLst>
          </p:cNvPr>
          <p:cNvSpPr txBox="1"/>
          <p:nvPr/>
        </p:nvSpPr>
        <p:spPr>
          <a:xfrm>
            <a:off x="1631835" y="586632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B2A48D2-E62C-48E7-BCB9-BF6AFBC8AB59}"/>
              </a:ext>
            </a:extLst>
          </p:cNvPr>
          <p:cNvSpPr txBox="1"/>
          <p:nvPr/>
        </p:nvSpPr>
        <p:spPr>
          <a:xfrm>
            <a:off x="1274862" y="448798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777821-41A3-4ED9-950A-B8CB6C9A4198}"/>
              </a:ext>
            </a:extLst>
          </p:cNvPr>
          <p:cNvSpPr txBox="1"/>
          <p:nvPr/>
        </p:nvSpPr>
        <p:spPr>
          <a:xfrm>
            <a:off x="1951959" y="580008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87AE01-910D-4B82-9E27-B38A9324B8FB}"/>
              </a:ext>
            </a:extLst>
          </p:cNvPr>
          <p:cNvSpPr txBox="1"/>
          <p:nvPr/>
        </p:nvSpPr>
        <p:spPr>
          <a:xfrm>
            <a:off x="2304817" y="47777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0B670FD-B7F3-4288-B8AA-E96F4B66D26F}"/>
              </a:ext>
            </a:extLst>
          </p:cNvPr>
          <p:cNvSpPr txBox="1"/>
          <p:nvPr/>
        </p:nvSpPr>
        <p:spPr>
          <a:xfrm>
            <a:off x="906172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A1B4F18-9E70-488F-A8D1-86C95C47E219}"/>
              </a:ext>
            </a:extLst>
          </p:cNvPr>
          <p:cNvSpPr txBox="1"/>
          <p:nvPr/>
        </p:nvSpPr>
        <p:spPr>
          <a:xfrm>
            <a:off x="1076065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00757BC-5F8B-423C-85F3-55C8A0963C2C}"/>
              </a:ext>
            </a:extLst>
          </p:cNvPr>
          <p:cNvSpPr txBox="1"/>
          <p:nvPr/>
        </p:nvSpPr>
        <p:spPr>
          <a:xfrm>
            <a:off x="1245958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0D8D416-BEE8-46D4-92D9-8ADB1EFF7DD4}"/>
              </a:ext>
            </a:extLst>
          </p:cNvPr>
          <p:cNvSpPr txBox="1"/>
          <p:nvPr/>
        </p:nvSpPr>
        <p:spPr>
          <a:xfrm>
            <a:off x="1415851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57F865-E961-401C-B81B-68C9383D57EF}"/>
              </a:ext>
            </a:extLst>
          </p:cNvPr>
          <p:cNvSpPr txBox="1"/>
          <p:nvPr/>
        </p:nvSpPr>
        <p:spPr>
          <a:xfrm>
            <a:off x="1585744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6F05757-6C95-405D-986E-2FE938F2C911}"/>
              </a:ext>
            </a:extLst>
          </p:cNvPr>
          <p:cNvSpPr txBox="1"/>
          <p:nvPr/>
        </p:nvSpPr>
        <p:spPr>
          <a:xfrm>
            <a:off x="1755637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BB6C10A-3620-43B8-B480-7BE2DB3CDD35}"/>
              </a:ext>
            </a:extLst>
          </p:cNvPr>
          <p:cNvSpPr txBox="1"/>
          <p:nvPr/>
        </p:nvSpPr>
        <p:spPr>
          <a:xfrm>
            <a:off x="1925530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1A2944-D7D9-4730-8AF9-90EF698A5C4C}"/>
              </a:ext>
            </a:extLst>
          </p:cNvPr>
          <p:cNvSpPr txBox="1"/>
          <p:nvPr/>
        </p:nvSpPr>
        <p:spPr>
          <a:xfrm>
            <a:off x="2095423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BC38A73-6F42-4449-9C04-2545925BD1AB}"/>
              </a:ext>
            </a:extLst>
          </p:cNvPr>
          <p:cNvSpPr txBox="1"/>
          <p:nvPr/>
        </p:nvSpPr>
        <p:spPr>
          <a:xfrm>
            <a:off x="2265316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9AE4C9-9E3B-40AA-B384-07BBCCC008D9}"/>
              </a:ext>
            </a:extLst>
          </p:cNvPr>
          <p:cNvSpPr txBox="1"/>
          <p:nvPr/>
        </p:nvSpPr>
        <p:spPr>
          <a:xfrm>
            <a:off x="2435208" y="72937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1CB439-3C31-4752-AC2E-0DE804E46FEB}"/>
              </a:ext>
            </a:extLst>
          </p:cNvPr>
          <p:cNvSpPr txBox="1"/>
          <p:nvPr/>
        </p:nvSpPr>
        <p:spPr>
          <a:xfrm>
            <a:off x="4433946" y="377416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2E0EC55-5651-4E5B-9E22-C386D6057927}"/>
              </a:ext>
            </a:extLst>
          </p:cNvPr>
          <p:cNvSpPr txBox="1"/>
          <p:nvPr/>
        </p:nvSpPr>
        <p:spPr>
          <a:xfrm>
            <a:off x="5154354" y="384040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FBEBD80-DEC2-4224-82B8-6819A718C253}"/>
              </a:ext>
            </a:extLst>
          </p:cNvPr>
          <p:cNvSpPr txBox="1"/>
          <p:nvPr/>
        </p:nvSpPr>
        <p:spPr>
          <a:xfrm>
            <a:off x="4797381" y="246206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8560837-4665-4E1E-A51E-D5CA158BB348}"/>
              </a:ext>
            </a:extLst>
          </p:cNvPr>
          <p:cNvSpPr txBox="1"/>
          <p:nvPr/>
        </p:nvSpPr>
        <p:spPr>
          <a:xfrm>
            <a:off x="5474478" y="377416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83BC393-2D6F-4275-B4A4-6772537D62E7}"/>
              </a:ext>
            </a:extLst>
          </p:cNvPr>
          <p:cNvSpPr txBox="1"/>
          <p:nvPr/>
        </p:nvSpPr>
        <p:spPr>
          <a:xfrm>
            <a:off x="5827336" y="275185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5BBD798-BD77-4037-B2C5-C76355241302}"/>
              </a:ext>
            </a:extLst>
          </p:cNvPr>
          <p:cNvSpPr txBox="1"/>
          <p:nvPr/>
        </p:nvSpPr>
        <p:spPr>
          <a:xfrm>
            <a:off x="4428691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7898699-BFA7-4038-BBF5-E925C280CAC7}"/>
              </a:ext>
            </a:extLst>
          </p:cNvPr>
          <p:cNvSpPr txBox="1"/>
          <p:nvPr/>
        </p:nvSpPr>
        <p:spPr>
          <a:xfrm>
            <a:off x="4598584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AC4DE9A-E3C2-4369-9A3A-F991DB69F656}"/>
              </a:ext>
            </a:extLst>
          </p:cNvPr>
          <p:cNvSpPr txBox="1"/>
          <p:nvPr/>
        </p:nvSpPr>
        <p:spPr>
          <a:xfrm>
            <a:off x="4768477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6FD2CAC-86AC-4C85-B47E-70C870773105}"/>
              </a:ext>
            </a:extLst>
          </p:cNvPr>
          <p:cNvSpPr txBox="1"/>
          <p:nvPr/>
        </p:nvSpPr>
        <p:spPr>
          <a:xfrm>
            <a:off x="4938370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AC6D4B2-3CB4-4C70-BA09-F1056FC234D0}"/>
              </a:ext>
            </a:extLst>
          </p:cNvPr>
          <p:cNvSpPr txBox="1"/>
          <p:nvPr/>
        </p:nvSpPr>
        <p:spPr>
          <a:xfrm>
            <a:off x="5108263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1195252-93D2-4213-873D-887561BC32E5}"/>
              </a:ext>
            </a:extLst>
          </p:cNvPr>
          <p:cNvSpPr txBox="1"/>
          <p:nvPr/>
        </p:nvSpPr>
        <p:spPr>
          <a:xfrm>
            <a:off x="5278156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BC8AE6F-9CE0-47D8-AF60-E4843C728FA7}"/>
              </a:ext>
            </a:extLst>
          </p:cNvPr>
          <p:cNvSpPr txBox="1"/>
          <p:nvPr/>
        </p:nvSpPr>
        <p:spPr>
          <a:xfrm>
            <a:off x="5448049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510FABA-16A6-40D4-B24C-9CDAC396CE1A}"/>
              </a:ext>
            </a:extLst>
          </p:cNvPr>
          <p:cNvSpPr txBox="1"/>
          <p:nvPr/>
        </p:nvSpPr>
        <p:spPr>
          <a:xfrm>
            <a:off x="5617942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3C71D64-65E5-4BBA-84E5-4BC9EE1A3B66}"/>
              </a:ext>
            </a:extLst>
          </p:cNvPr>
          <p:cNvSpPr txBox="1"/>
          <p:nvPr/>
        </p:nvSpPr>
        <p:spPr>
          <a:xfrm>
            <a:off x="5787835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CD74860-59B3-4929-ACAE-46C07F03EF5E}"/>
              </a:ext>
            </a:extLst>
          </p:cNvPr>
          <p:cNvSpPr txBox="1"/>
          <p:nvPr/>
        </p:nvSpPr>
        <p:spPr>
          <a:xfrm>
            <a:off x="5957727" y="526781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D38D6FB-F263-4EDE-B3E0-EAA2C05CC7A7}"/>
              </a:ext>
            </a:extLst>
          </p:cNvPr>
          <p:cNvSpPr txBox="1"/>
          <p:nvPr/>
        </p:nvSpPr>
        <p:spPr>
          <a:xfrm>
            <a:off x="8731702" y="985679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8E42115-9B60-4AD0-AF9B-C1AD994F170A}"/>
              </a:ext>
            </a:extLst>
          </p:cNvPr>
          <p:cNvSpPr txBox="1"/>
          <p:nvPr/>
        </p:nvSpPr>
        <p:spPr>
          <a:xfrm>
            <a:off x="9452110" y="992303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295970-3FCF-43C9-9C17-4230D9D5AEF2}"/>
              </a:ext>
            </a:extLst>
          </p:cNvPr>
          <p:cNvSpPr txBox="1"/>
          <p:nvPr/>
        </p:nvSpPr>
        <p:spPr>
          <a:xfrm>
            <a:off x="9095137" y="854469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A19C7D7-334F-4836-9161-2C7CAB73E2D4}"/>
              </a:ext>
            </a:extLst>
          </p:cNvPr>
          <p:cNvSpPr txBox="1"/>
          <p:nvPr/>
        </p:nvSpPr>
        <p:spPr>
          <a:xfrm>
            <a:off x="9772234" y="985679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C94E996-6698-4F31-A336-8B8EF7266A04}"/>
              </a:ext>
            </a:extLst>
          </p:cNvPr>
          <p:cNvSpPr txBox="1"/>
          <p:nvPr/>
        </p:nvSpPr>
        <p:spPr>
          <a:xfrm>
            <a:off x="10125092" y="883448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8BE14A6-7DCD-4570-A0AD-ACDB8D2C1FDC}"/>
              </a:ext>
            </a:extLst>
          </p:cNvPr>
          <p:cNvSpPr txBox="1"/>
          <p:nvPr/>
        </p:nvSpPr>
        <p:spPr>
          <a:xfrm>
            <a:off x="8726447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E4C048E-BA34-46E6-9C5F-B80DB89E9A3E}"/>
              </a:ext>
            </a:extLst>
          </p:cNvPr>
          <p:cNvSpPr txBox="1"/>
          <p:nvPr/>
        </p:nvSpPr>
        <p:spPr>
          <a:xfrm>
            <a:off x="8896340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91BF1E1-72FC-402C-B7D4-F4011A977A9D}"/>
              </a:ext>
            </a:extLst>
          </p:cNvPr>
          <p:cNvSpPr txBox="1"/>
          <p:nvPr/>
        </p:nvSpPr>
        <p:spPr>
          <a:xfrm>
            <a:off x="9066233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E72676C-35DE-48B4-A559-9BAAB0E93AAD}"/>
              </a:ext>
            </a:extLst>
          </p:cNvPr>
          <p:cNvSpPr txBox="1"/>
          <p:nvPr/>
        </p:nvSpPr>
        <p:spPr>
          <a:xfrm>
            <a:off x="9236126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5637063-CB72-4674-9432-C19A280B8685}"/>
              </a:ext>
            </a:extLst>
          </p:cNvPr>
          <p:cNvSpPr txBox="1"/>
          <p:nvPr/>
        </p:nvSpPr>
        <p:spPr>
          <a:xfrm>
            <a:off x="9406019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AE7C6F5-1E80-4D16-8D7D-16F3ABE6CBFE}"/>
              </a:ext>
            </a:extLst>
          </p:cNvPr>
          <p:cNvSpPr txBox="1"/>
          <p:nvPr/>
        </p:nvSpPr>
        <p:spPr>
          <a:xfrm>
            <a:off x="9575912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39E693E-5CF8-407F-9D73-4EA67DE35445}"/>
              </a:ext>
            </a:extLst>
          </p:cNvPr>
          <p:cNvSpPr txBox="1"/>
          <p:nvPr/>
        </p:nvSpPr>
        <p:spPr>
          <a:xfrm>
            <a:off x="9745805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7F3E594-BC97-4CE9-81EA-FFD71BED9387}"/>
              </a:ext>
            </a:extLst>
          </p:cNvPr>
          <p:cNvSpPr txBox="1"/>
          <p:nvPr/>
        </p:nvSpPr>
        <p:spPr>
          <a:xfrm>
            <a:off x="9915698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1D25FF8-82E3-4C2A-BD19-C8AE90C8E400}"/>
              </a:ext>
            </a:extLst>
          </p:cNvPr>
          <p:cNvSpPr txBox="1"/>
          <p:nvPr/>
        </p:nvSpPr>
        <p:spPr>
          <a:xfrm>
            <a:off x="10085591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518FE39-31AC-47E0-89CE-C7A3F3178E5C}"/>
              </a:ext>
            </a:extLst>
          </p:cNvPr>
          <p:cNvSpPr txBox="1"/>
          <p:nvPr/>
        </p:nvSpPr>
        <p:spPr>
          <a:xfrm>
            <a:off x="10255483" y="1135044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4AE2992-AEC2-4DEE-A4C9-F40314FE88FA}"/>
              </a:ext>
            </a:extLst>
          </p:cNvPr>
          <p:cNvSpPr txBox="1"/>
          <p:nvPr/>
        </p:nvSpPr>
        <p:spPr>
          <a:xfrm>
            <a:off x="820395" y="3868194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62A1C9F-4BA5-464D-9AA1-ACA065F73011}"/>
              </a:ext>
            </a:extLst>
          </p:cNvPr>
          <p:cNvSpPr txBox="1"/>
          <p:nvPr/>
        </p:nvSpPr>
        <p:spPr>
          <a:xfrm>
            <a:off x="1540803" y="3874818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FDF7042-A26E-42AD-96AC-22DBECA83E6D}"/>
              </a:ext>
            </a:extLst>
          </p:cNvPr>
          <p:cNvSpPr txBox="1"/>
          <p:nvPr/>
        </p:nvSpPr>
        <p:spPr>
          <a:xfrm>
            <a:off x="1183830" y="3736984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46BD1D6-1E03-40BF-9FFA-5797E329F487}"/>
              </a:ext>
            </a:extLst>
          </p:cNvPr>
          <p:cNvSpPr txBox="1"/>
          <p:nvPr/>
        </p:nvSpPr>
        <p:spPr>
          <a:xfrm>
            <a:off x="1860927" y="3868194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551F48E-CC4B-4F14-B345-9DAA72C19965}"/>
              </a:ext>
            </a:extLst>
          </p:cNvPr>
          <p:cNvSpPr txBox="1"/>
          <p:nvPr/>
        </p:nvSpPr>
        <p:spPr>
          <a:xfrm>
            <a:off x="2213785" y="3765963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5912267-D748-4320-8D54-60AE05BD6572}"/>
              </a:ext>
            </a:extLst>
          </p:cNvPr>
          <p:cNvSpPr txBox="1"/>
          <p:nvPr/>
        </p:nvSpPr>
        <p:spPr>
          <a:xfrm>
            <a:off x="815140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E8BE384-4DBF-46F4-A96B-26FF7C6081E1}"/>
              </a:ext>
            </a:extLst>
          </p:cNvPr>
          <p:cNvSpPr txBox="1"/>
          <p:nvPr/>
        </p:nvSpPr>
        <p:spPr>
          <a:xfrm>
            <a:off x="985033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BDBF518-057E-487C-AC22-1EF1F7B86346}"/>
              </a:ext>
            </a:extLst>
          </p:cNvPr>
          <p:cNvSpPr txBox="1"/>
          <p:nvPr/>
        </p:nvSpPr>
        <p:spPr>
          <a:xfrm>
            <a:off x="1154926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6FAF81F-9333-4695-9CE5-ADE8284335A9}"/>
              </a:ext>
            </a:extLst>
          </p:cNvPr>
          <p:cNvSpPr txBox="1"/>
          <p:nvPr/>
        </p:nvSpPr>
        <p:spPr>
          <a:xfrm>
            <a:off x="1324819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633CFFC4-6288-4515-BE63-DE61B74010B6}"/>
              </a:ext>
            </a:extLst>
          </p:cNvPr>
          <p:cNvSpPr txBox="1"/>
          <p:nvPr/>
        </p:nvSpPr>
        <p:spPr>
          <a:xfrm>
            <a:off x="1494712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E991C44-C7AA-439C-8E46-279C60410C5E}"/>
              </a:ext>
            </a:extLst>
          </p:cNvPr>
          <p:cNvSpPr txBox="1"/>
          <p:nvPr/>
        </p:nvSpPr>
        <p:spPr>
          <a:xfrm>
            <a:off x="1664605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82345C6-4547-489B-BFC2-18B0348A9439}"/>
              </a:ext>
            </a:extLst>
          </p:cNvPr>
          <p:cNvSpPr txBox="1"/>
          <p:nvPr/>
        </p:nvSpPr>
        <p:spPr>
          <a:xfrm>
            <a:off x="1834498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75AB5DD-3916-4C17-BCC8-2B4175579F22}"/>
              </a:ext>
            </a:extLst>
          </p:cNvPr>
          <p:cNvSpPr txBox="1"/>
          <p:nvPr/>
        </p:nvSpPr>
        <p:spPr>
          <a:xfrm>
            <a:off x="2004391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C7B8774-E729-40A7-9055-5E32F5DA1B90}"/>
              </a:ext>
            </a:extLst>
          </p:cNvPr>
          <p:cNvSpPr txBox="1"/>
          <p:nvPr/>
        </p:nvSpPr>
        <p:spPr>
          <a:xfrm>
            <a:off x="2174284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2556DED-D20D-4EDB-9A72-B9023F342C61}"/>
              </a:ext>
            </a:extLst>
          </p:cNvPr>
          <p:cNvSpPr txBox="1"/>
          <p:nvPr/>
        </p:nvSpPr>
        <p:spPr>
          <a:xfrm>
            <a:off x="2344176" y="401755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3554729-0777-4267-A515-9A5D0001C8E9}"/>
              </a:ext>
            </a:extLst>
          </p:cNvPr>
          <p:cNvSpPr txBox="1"/>
          <p:nvPr/>
        </p:nvSpPr>
        <p:spPr>
          <a:xfrm>
            <a:off x="5031600" y="3959774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350B1F0-1D0B-427E-AB02-068DC2FF6D25}"/>
              </a:ext>
            </a:extLst>
          </p:cNvPr>
          <p:cNvSpPr txBox="1"/>
          <p:nvPr/>
        </p:nvSpPr>
        <p:spPr>
          <a:xfrm>
            <a:off x="5752008" y="3966398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1E8A771-99AF-44C3-B1E5-0D2885E5A417}"/>
              </a:ext>
            </a:extLst>
          </p:cNvPr>
          <p:cNvSpPr txBox="1"/>
          <p:nvPr/>
        </p:nvSpPr>
        <p:spPr>
          <a:xfrm>
            <a:off x="5395035" y="3828564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F83EB7C-7748-41D6-A7DB-2A55D35C4698}"/>
              </a:ext>
            </a:extLst>
          </p:cNvPr>
          <p:cNvSpPr txBox="1"/>
          <p:nvPr/>
        </p:nvSpPr>
        <p:spPr>
          <a:xfrm>
            <a:off x="6072132" y="3959774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6D9CCB3-92B4-44CB-BA58-6448AA7E22FB}"/>
              </a:ext>
            </a:extLst>
          </p:cNvPr>
          <p:cNvSpPr txBox="1"/>
          <p:nvPr/>
        </p:nvSpPr>
        <p:spPr>
          <a:xfrm>
            <a:off x="6424990" y="3857543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FB98F23-EDDD-46A1-977A-E49D5A582526}"/>
              </a:ext>
            </a:extLst>
          </p:cNvPr>
          <p:cNvSpPr txBox="1"/>
          <p:nvPr/>
        </p:nvSpPr>
        <p:spPr>
          <a:xfrm>
            <a:off x="5026345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D535223-2E75-42B0-B6C3-38EBBD694A90}"/>
              </a:ext>
            </a:extLst>
          </p:cNvPr>
          <p:cNvSpPr txBox="1"/>
          <p:nvPr/>
        </p:nvSpPr>
        <p:spPr>
          <a:xfrm>
            <a:off x="5196238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034542D-C6B4-4E27-B0F5-79FC0475A48D}"/>
              </a:ext>
            </a:extLst>
          </p:cNvPr>
          <p:cNvSpPr txBox="1"/>
          <p:nvPr/>
        </p:nvSpPr>
        <p:spPr>
          <a:xfrm>
            <a:off x="5366131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C304378-5F5B-476A-BE3D-27A0D99FB0EB}"/>
              </a:ext>
            </a:extLst>
          </p:cNvPr>
          <p:cNvSpPr txBox="1"/>
          <p:nvPr/>
        </p:nvSpPr>
        <p:spPr>
          <a:xfrm>
            <a:off x="5536024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5DF6CBE-5323-4726-8B50-D14D87B7BD26}"/>
              </a:ext>
            </a:extLst>
          </p:cNvPr>
          <p:cNvSpPr txBox="1"/>
          <p:nvPr/>
        </p:nvSpPr>
        <p:spPr>
          <a:xfrm>
            <a:off x="5705917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D09D7728-C619-4BB5-A313-DE63DFB588AE}"/>
              </a:ext>
            </a:extLst>
          </p:cNvPr>
          <p:cNvSpPr txBox="1"/>
          <p:nvPr/>
        </p:nvSpPr>
        <p:spPr>
          <a:xfrm>
            <a:off x="5875810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4E27F65-CD20-4EC4-867F-F6AC9BE17B55}"/>
              </a:ext>
            </a:extLst>
          </p:cNvPr>
          <p:cNvSpPr txBox="1"/>
          <p:nvPr/>
        </p:nvSpPr>
        <p:spPr>
          <a:xfrm>
            <a:off x="6045703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C721F9E-1E61-481D-B749-812111062482}"/>
              </a:ext>
            </a:extLst>
          </p:cNvPr>
          <p:cNvSpPr txBox="1"/>
          <p:nvPr/>
        </p:nvSpPr>
        <p:spPr>
          <a:xfrm>
            <a:off x="6215596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9249267-BD69-4056-9929-32D44B553AA7}"/>
              </a:ext>
            </a:extLst>
          </p:cNvPr>
          <p:cNvSpPr txBox="1"/>
          <p:nvPr/>
        </p:nvSpPr>
        <p:spPr>
          <a:xfrm>
            <a:off x="6385489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6D14640-D24F-40EA-9C40-864349907D06}"/>
              </a:ext>
            </a:extLst>
          </p:cNvPr>
          <p:cNvSpPr txBox="1"/>
          <p:nvPr/>
        </p:nvSpPr>
        <p:spPr>
          <a:xfrm>
            <a:off x="6555381" y="4109139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25D97802-3F3C-4DCF-A37B-C7C0EC3273EA}"/>
              </a:ext>
            </a:extLst>
          </p:cNvPr>
          <p:cNvSpPr txBox="1"/>
          <p:nvPr/>
        </p:nvSpPr>
        <p:spPr>
          <a:xfrm>
            <a:off x="8714065" y="4121865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5C100F79-5D78-4868-9743-3AED914BFFC8}"/>
              </a:ext>
            </a:extLst>
          </p:cNvPr>
          <p:cNvSpPr txBox="1"/>
          <p:nvPr/>
        </p:nvSpPr>
        <p:spPr>
          <a:xfrm>
            <a:off x="9434473" y="4128489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F4180534-D8B7-47CC-805E-0D6B79949A82}"/>
              </a:ext>
            </a:extLst>
          </p:cNvPr>
          <p:cNvSpPr txBox="1"/>
          <p:nvPr/>
        </p:nvSpPr>
        <p:spPr>
          <a:xfrm>
            <a:off x="9077500" y="3990655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340192D-0699-4E3A-B2F0-36BBE6089D8E}"/>
              </a:ext>
            </a:extLst>
          </p:cNvPr>
          <p:cNvSpPr txBox="1"/>
          <p:nvPr/>
        </p:nvSpPr>
        <p:spPr>
          <a:xfrm>
            <a:off x="9754597" y="4121865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9CB9186-DC64-4B17-BA13-6D895B563234}"/>
              </a:ext>
            </a:extLst>
          </p:cNvPr>
          <p:cNvSpPr txBox="1"/>
          <p:nvPr/>
        </p:nvSpPr>
        <p:spPr>
          <a:xfrm>
            <a:off x="10107455" y="4019634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A11D8DE2-09D2-4B68-8DD3-BF0997B4AF49}"/>
              </a:ext>
            </a:extLst>
          </p:cNvPr>
          <p:cNvSpPr txBox="1"/>
          <p:nvPr/>
        </p:nvSpPr>
        <p:spPr>
          <a:xfrm>
            <a:off x="8708810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B4E12D01-B2E5-47CF-B523-3726F061A5D0}"/>
              </a:ext>
            </a:extLst>
          </p:cNvPr>
          <p:cNvSpPr txBox="1"/>
          <p:nvPr/>
        </p:nvSpPr>
        <p:spPr>
          <a:xfrm>
            <a:off x="8878703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41C20B71-4822-4A42-A9F2-D44CD33821B9}"/>
              </a:ext>
            </a:extLst>
          </p:cNvPr>
          <p:cNvSpPr txBox="1"/>
          <p:nvPr/>
        </p:nvSpPr>
        <p:spPr>
          <a:xfrm>
            <a:off x="9048596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5933703D-5476-4D25-B0BB-17C117D92BDB}"/>
              </a:ext>
            </a:extLst>
          </p:cNvPr>
          <p:cNvSpPr txBox="1"/>
          <p:nvPr/>
        </p:nvSpPr>
        <p:spPr>
          <a:xfrm>
            <a:off x="9218489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19AB257-47DA-40A5-B349-02E22B8FA9AE}"/>
              </a:ext>
            </a:extLst>
          </p:cNvPr>
          <p:cNvSpPr txBox="1"/>
          <p:nvPr/>
        </p:nvSpPr>
        <p:spPr>
          <a:xfrm>
            <a:off x="9388382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926D38C3-CF07-478E-871A-10FB9FC6B273}"/>
              </a:ext>
            </a:extLst>
          </p:cNvPr>
          <p:cNvSpPr txBox="1"/>
          <p:nvPr/>
        </p:nvSpPr>
        <p:spPr>
          <a:xfrm>
            <a:off x="9558275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C41E165-3310-44CB-AA3F-AB3BF07A227B}"/>
              </a:ext>
            </a:extLst>
          </p:cNvPr>
          <p:cNvSpPr txBox="1"/>
          <p:nvPr/>
        </p:nvSpPr>
        <p:spPr>
          <a:xfrm>
            <a:off x="9728168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2F03041E-7782-4E70-ACBE-14192DE0C305}"/>
              </a:ext>
            </a:extLst>
          </p:cNvPr>
          <p:cNvSpPr txBox="1"/>
          <p:nvPr/>
        </p:nvSpPr>
        <p:spPr>
          <a:xfrm>
            <a:off x="9898061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BF71B4B-CD47-4C3D-8804-CF03C0F4B521}"/>
              </a:ext>
            </a:extLst>
          </p:cNvPr>
          <p:cNvSpPr txBox="1"/>
          <p:nvPr/>
        </p:nvSpPr>
        <p:spPr>
          <a:xfrm>
            <a:off x="10067954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32A137B-343E-4FF7-ADA0-8BE62B3658E6}"/>
              </a:ext>
            </a:extLst>
          </p:cNvPr>
          <p:cNvSpPr txBox="1"/>
          <p:nvPr/>
        </p:nvSpPr>
        <p:spPr>
          <a:xfrm>
            <a:off x="10237846" y="4271230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</p:spTree>
    <p:extLst>
      <p:ext uri="{BB962C8B-B14F-4D97-AF65-F5344CB8AC3E}">
        <p14:creationId xmlns:p14="http://schemas.microsoft.com/office/powerpoint/2010/main" val="819746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106B5E1-F069-4CF9-AFAD-5DC4E8A85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05" y="399288"/>
            <a:ext cx="3419856" cy="255422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F37DEE8-5D82-4E09-9FA0-BAEB91255B76}"/>
              </a:ext>
            </a:extLst>
          </p:cNvPr>
          <p:cNvSpPr/>
          <p:nvPr/>
        </p:nvSpPr>
        <p:spPr>
          <a:xfrm>
            <a:off x="876232" y="1753427"/>
            <a:ext cx="1748435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73B04F-C4F7-426B-A7D6-A012D851A121}"/>
              </a:ext>
            </a:extLst>
          </p:cNvPr>
          <p:cNvSpPr txBox="1"/>
          <p:nvPr/>
        </p:nvSpPr>
        <p:spPr>
          <a:xfrm>
            <a:off x="341478" y="1793231"/>
            <a:ext cx="60465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CCNA2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02CD87-8A79-4AE6-8442-77D8E377F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738" y="476315"/>
            <a:ext cx="3419856" cy="255422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5BF15E6-5D36-492A-B6C4-6F53D88A1E26}"/>
              </a:ext>
            </a:extLst>
          </p:cNvPr>
          <p:cNvSpPr/>
          <p:nvPr/>
        </p:nvSpPr>
        <p:spPr>
          <a:xfrm>
            <a:off x="4900742" y="1793231"/>
            <a:ext cx="1748435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C4EECD-B144-40BD-8C7C-A1F1786B044B}"/>
              </a:ext>
            </a:extLst>
          </p:cNvPr>
          <p:cNvSpPr txBox="1"/>
          <p:nvPr/>
        </p:nvSpPr>
        <p:spPr>
          <a:xfrm>
            <a:off x="4390666" y="1793231"/>
            <a:ext cx="5100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CDK4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AC942A6-C9A4-4041-B551-D7C9FEE5AA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072" y="213021"/>
            <a:ext cx="3419856" cy="255422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B5D4FE2-B322-404F-A4BE-733901BB68C3}"/>
              </a:ext>
            </a:extLst>
          </p:cNvPr>
          <p:cNvSpPr/>
          <p:nvPr/>
        </p:nvSpPr>
        <p:spPr>
          <a:xfrm>
            <a:off x="9040942" y="1225965"/>
            <a:ext cx="1881058" cy="2539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0A12EA-1258-437D-B215-5C4EA7F94CAC}"/>
              </a:ext>
            </a:extLst>
          </p:cNvPr>
          <p:cNvSpPr txBox="1"/>
          <p:nvPr/>
        </p:nvSpPr>
        <p:spPr>
          <a:xfrm>
            <a:off x="8530866" y="1225965"/>
            <a:ext cx="4683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50" dirty="0">
                <a:latin typeface="Bierstadt Display" panose="020B0004020202020204" pitchFamily="34" charset="0"/>
              </a:rPr>
              <a:t>Actin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7ADEA-47C4-4AD5-9F9F-9F1982E0467F}"/>
              </a:ext>
            </a:extLst>
          </p:cNvPr>
          <p:cNvSpPr txBox="1"/>
          <p:nvPr/>
        </p:nvSpPr>
        <p:spPr>
          <a:xfrm>
            <a:off x="857618" y="1435191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75FF34-8C7A-41DB-BC85-35A59096E451}"/>
              </a:ext>
            </a:extLst>
          </p:cNvPr>
          <p:cNvSpPr txBox="1"/>
          <p:nvPr/>
        </p:nvSpPr>
        <p:spPr>
          <a:xfrm>
            <a:off x="1578026" y="1441815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729B81-8948-48D1-B026-7C2C964B4CBD}"/>
              </a:ext>
            </a:extLst>
          </p:cNvPr>
          <p:cNvSpPr txBox="1"/>
          <p:nvPr/>
        </p:nvSpPr>
        <p:spPr>
          <a:xfrm>
            <a:off x="1221053" y="1303981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4B508-7C27-4AAC-9A85-07E24D797C0E}"/>
              </a:ext>
            </a:extLst>
          </p:cNvPr>
          <p:cNvSpPr txBox="1"/>
          <p:nvPr/>
        </p:nvSpPr>
        <p:spPr>
          <a:xfrm>
            <a:off x="1898150" y="1435191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9E1628-82B0-458C-BAB8-5D72CDAA766F}"/>
              </a:ext>
            </a:extLst>
          </p:cNvPr>
          <p:cNvSpPr txBox="1"/>
          <p:nvPr/>
        </p:nvSpPr>
        <p:spPr>
          <a:xfrm>
            <a:off x="2251008" y="1332960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67BEAA-D303-40E6-BCC9-9B8132AEEC59}"/>
              </a:ext>
            </a:extLst>
          </p:cNvPr>
          <p:cNvSpPr txBox="1"/>
          <p:nvPr/>
        </p:nvSpPr>
        <p:spPr>
          <a:xfrm>
            <a:off x="852363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70BA002-CF53-4292-9071-4C0FF25E98BF}"/>
              </a:ext>
            </a:extLst>
          </p:cNvPr>
          <p:cNvSpPr txBox="1"/>
          <p:nvPr/>
        </p:nvSpPr>
        <p:spPr>
          <a:xfrm>
            <a:off x="1022256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388247-D4A9-4A88-8662-43F4167973DE}"/>
              </a:ext>
            </a:extLst>
          </p:cNvPr>
          <p:cNvSpPr txBox="1"/>
          <p:nvPr/>
        </p:nvSpPr>
        <p:spPr>
          <a:xfrm>
            <a:off x="1192149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536348-2960-4F97-9B1E-6923D597FD6D}"/>
              </a:ext>
            </a:extLst>
          </p:cNvPr>
          <p:cNvSpPr txBox="1"/>
          <p:nvPr/>
        </p:nvSpPr>
        <p:spPr>
          <a:xfrm>
            <a:off x="1362042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D5EDA6-4C2E-48FE-964A-C80634381C2B}"/>
              </a:ext>
            </a:extLst>
          </p:cNvPr>
          <p:cNvSpPr txBox="1"/>
          <p:nvPr/>
        </p:nvSpPr>
        <p:spPr>
          <a:xfrm>
            <a:off x="1531935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5674828-1813-4170-8116-5D8AC736ADE3}"/>
              </a:ext>
            </a:extLst>
          </p:cNvPr>
          <p:cNvSpPr txBox="1"/>
          <p:nvPr/>
        </p:nvSpPr>
        <p:spPr>
          <a:xfrm>
            <a:off x="1701828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AA6AA64-6B99-49A4-9C8E-81F775E807D9}"/>
              </a:ext>
            </a:extLst>
          </p:cNvPr>
          <p:cNvSpPr txBox="1"/>
          <p:nvPr/>
        </p:nvSpPr>
        <p:spPr>
          <a:xfrm>
            <a:off x="1871721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36D5C1F-DA70-42E1-ACA3-554E117AFCDD}"/>
              </a:ext>
            </a:extLst>
          </p:cNvPr>
          <p:cNvSpPr txBox="1"/>
          <p:nvPr/>
        </p:nvSpPr>
        <p:spPr>
          <a:xfrm>
            <a:off x="2041614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60A85A-22C2-45AE-B92E-FC953137BE52}"/>
              </a:ext>
            </a:extLst>
          </p:cNvPr>
          <p:cNvSpPr txBox="1"/>
          <p:nvPr/>
        </p:nvSpPr>
        <p:spPr>
          <a:xfrm>
            <a:off x="2211507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8BF89E-6819-4B57-A7CA-2B6306CB1601}"/>
              </a:ext>
            </a:extLst>
          </p:cNvPr>
          <p:cNvSpPr txBox="1"/>
          <p:nvPr/>
        </p:nvSpPr>
        <p:spPr>
          <a:xfrm>
            <a:off x="2381399" y="1584556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A5A804-CDD9-47C3-BC38-1EF1E9626455}"/>
              </a:ext>
            </a:extLst>
          </p:cNvPr>
          <p:cNvSpPr txBox="1"/>
          <p:nvPr/>
        </p:nvSpPr>
        <p:spPr>
          <a:xfrm>
            <a:off x="4878946" y="1466898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463E72-C02D-4255-8535-F2EEA5ACF38D}"/>
              </a:ext>
            </a:extLst>
          </p:cNvPr>
          <p:cNvSpPr txBox="1"/>
          <p:nvPr/>
        </p:nvSpPr>
        <p:spPr>
          <a:xfrm>
            <a:off x="5599354" y="1473522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1ADFD5-9633-4A8C-959C-1CCDFA265CE2}"/>
              </a:ext>
            </a:extLst>
          </p:cNvPr>
          <p:cNvSpPr txBox="1"/>
          <p:nvPr/>
        </p:nvSpPr>
        <p:spPr>
          <a:xfrm>
            <a:off x="5242381" y="1335688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E1A77FC-607D-4EAA-98F3-0CB037ECD349}"/>
              </a:ext>
            </a:extLst>
          </p:cNvPr>
          <p:cNvSpPr txBox="1"/>
          <p:nvPr/>
        </p:nvSpPr>
        <p:spPr>
          <a:xfrm>
            <a:off x="5919478" y="1466898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931A147-6E72-484F-A945-9C08267B3E8A}"/>
              </a:ext>
            </a:extLst>
          </p:cNvPr>
          <p:cNvSpPr txBox="1"/>
          <p:nvPr/>
        </p:nvSpPr>
        <p:spPr>
          <a:xfrm>
            <a:off x="6272336" y="136466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61D22E-431A-4756-8011-61967C9763D7}"/>
              </a:ext>
            </a:extLst>
          </p:cNvPr>
          <p:cNvSpPr txBox="1"/>
          <p:nvPr/>
        </p:nvSpPr>
        <p:spPr>
          <a:xfrm>
            <a:off x="4873691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BA7032C-79B8-42CA-A90E-5631AEA94A1D}"/>
              </a:ext>
            </a:extLst>
          </p:cNvPr>
          <p:cNvSpPr txBox="1"/>
          <p:nvPr/>
        </p:nvSpPr>
        <p:spPr>
          <a:xfrm>
            <a:off x="5043584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FA93FDB-8800-4FCC-9AB0-179B2705506A}"/>
              </a:ext>
            </a:extLst>
          </p:cNvPr>
          <p:cNvSpPr txBox="1"/>
          <p:nvPr/>
        </p:nvSpPr>
        <p:spPr>
          <a:xfrm>
            <a:off x="5213477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6CBC686-8091-4BDA-81F7-DCA9356F4A86}"/>
              </a:ext>
            </a:extLst>
          </p:cNvPr>
          <p:cNvSpPr txBox="1"/>
          <p:nvPr/>
        </p:nvSpPr>
        <p:spPr>
          <a:xfrm>
            <a:off x="5383370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A21E26-7B6C-4072-A7E7-58B92859CDF2}"/>
              </a:ext>
            </a:extLst>
          </p:cNvPr>
          <p:cNvSpPr txBox="1"/>
          <p:nvPr/>
        </p:nvSpPr>
        <p:spPr>
          <a:xfrm>
            <a:off x="5553263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9B93DD-3F29-484C-A406-3CE6B7041EFB}"/>
              </a:ext>
            </a:extLst>
          </p:cNvPr>
          <p:cNvSpPr txBox="1"/>
          <p:nvPr/>
        </p:nvSpPr>
        <p:spPr>
          <a:xfrm>
            <a:off x="5723156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3DC7158-8F9B-4173-8BF6-4A4AC8D9389F}"/>
              </a:ext>
            </a:extLst>
          </p:cNvPr>
          <p:cNvSpPr txBox="1"/>
          <p:nvPr/>
        </p:nvSpPr>
        <p:spPr>
          <a:xfrm>
            <a:off x="5893049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D78FB72-0A77-4A29-99EF-63D7A2AC9E2A}"/>
              </a:ext>
            </a:extLst>
          </p:cNvPr>
          <p:cNvSpPr txBox="1"/>
          <p:nvPr/>
        </p:nvSpPr>
        <p:spPr>
          <a:xfrm>
            <a:off x="6062942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86CCE25-3893-44FA-99F5-D9E19B8F6CD1}"/>
              </a:ext>
            </a:extLst>
          </p:cNvPr>
          <p:cNvSpPr txBox="1"/>
          <p:nvPr/>
        </p:nvSpPr>
        <p:spPr>
          <a:xfrm>
            <a:off x="6232835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9CE4434-F406-427E-98F5-771829C4C7EA}"/>
              </a:ext>
            </a:extLst>
          </p:cNvPr>
          <p:cNvSpPr txBox="1"/>
          <p:nvPr/>
        </p:nvSpPr>
        <p:spPr>
          <a:xfrm>
            <a:off x="6402727" y="161626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8977202-BB7D-461C-B358-F32F2A9AE851}"/>
              </a:ext>
            </a:extLst>
          </p:cNvPr>
          <p:cNvSpPr txBox="1"/>
          <p:nvPr/>
        </p:nvSpPr>
        <p:spPr>
          <a:xfrm>
            <a:off x="9040230" y="924468"/>
            <a:ext cx="37061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Par.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8CF8BD8-EBE5-4F1A-8ADA-F810C8EFE4A3}"/>
              </a:ext>
            </a:extLst>
          </p:cNvPr>
          <p:cNvSpPr txBox="1"/>
          <p:nvPr/>
        </p:nvSpPr>
        <p:spPr>
          <a:xfrm>
            <a:off x="9760638" y="931092"/>
            <a:ext cx="4635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138650-7942-4A9E-A90B-FF1D268A6CDE}"/>
              </a:ext>
            </a:extLst>
          </p:cNvPr>
          <p:cNvSpPr txBox="1"/>
          <p:nvPr/>
        </p:nvSpPr>
        <p:spPr>
          <a:xfrm>
            <a:off x="9403665" y="793258"/>
            <a:ext cx="503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TP53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/RB1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94F0B88-F393-40D7-BF87-0709EC2344A8}"/>
              </a:ext>
            </a:extLst>
          </p:cNvPr>
          <p:cNvSpPr txBox="1"/>
          <p:nvPr/>
        </p:nvSpPr>
        <p:spPr>
          <a:xfrm>
            <a:off x="10080762" y="924468"/>
            <a:ext cx="537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F385C2B-2B5B-40AC-B14A-4FCC46A66E9A}"/>
              </a:ext>
            </a:extLst>
          </p:cNvPr>
          <p:cNvSpPr txBox="1"/>
          <p:nvPr/>
        </p:nvSpPr>
        <p:spPr>
          <a:xfrm>
            <a:off x="10433620" y="82223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ERN1</a:t>
            </a:r>
            <a:r>
              <a:rPr lang="en-GB" sz="900" baseline="30000" dirty="0">
                <a:latin typeface="Bierstadt Display" panose="020B0004020202020204" pitchFamily="34" charset="0"/>
              </a:rPr>
              <a:t>-/-</a:t>
            </a:r>
          </a:p>
          <a:p>
            <a:r>
              <a:rPr lang="en-GB" sz="900" dirty="0">
                <a:latin typeface="Bierstadt Display" panose="020B0004020202020204" pitchFamily="34" charset="0"/>
              </a:rPr>
              <a:t>Q780*</a:t>
            </a:r>
            <a:endParaRPr lang="en-GB" sz="900" baseline="30000" dirty="0">
              <a:latin typeface="Bierstadt Display" panose="020B0004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CE66512-E8D0-4A16-9AEE-B5B78951C2D1}"/>
              </a:ext>
            </a:extLst>
          </p:cNvPr>
          <p:cNvSpPr txBox="1"/>
          <p:nvPr/>
        </p:nvSpPr>
        <p:spPr>
          <a:xfrm>
            <a:off x="9034975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4BD900-50D2-4414-9A4E-699687D8AAFF}"/>
              </a:ext>
            </a:extLst>
          </p:cNvPr>
          <p:cNvSpPr txBox="1"/>
          <p:nvPr/>
        </p:nvSpPr>
        <p:spPr>
          <a:xfrm>
            <a:off x="9204868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2BE0E62-E737-47E8-A053-8E4E5818205A}"/>
              </a:ext>
            </a:extLst>
          </p:cNvPr>
          <p:cNvSpPr txBox="1"/>
          <p:nvPr/>
        </p:nvSpPr>
        <p:spPr>
          <a:xfrm>
            <a:off x="9374761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F2D78D0-A4C5-4433-B809-456CE58B1ABC}"/>
              </a:ext>
            </a:extLst>
          </p:cNvPr>
          <p:cNvSpPr txBox="1"/>
          <p:nvPr/>
        </p:nvSpPr>
        <p:spPr>
          <a:xfrm>
            <a:off x="9544654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19A4813-CCFE-4D55-86B3-87FAA697F203}"/>
              </a:ext>
            </a:extLst>
          </p:cNvPr>
          <p:cNvSpPr txBox="1"/>
          <p:nvPr/>
        </p:nvSpPr>
        <p:spPr>
          <a:xfrm>
            <a:off x="9714547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D2AA843-A160-4B13-87FA-B4B4272B2692}"/>
              </a:ext>
            </a:extLst>
          </p:cNvPr>
          <p:cNvSpPr txBox="1"/>
          <p:nvPr/>
        </p:nvSpPr>
        <p:spPr>
          <a:xfrm>
            <a:off x="9884440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94C6841-E71D-4605-8D70-D9C78F4EBE62}"/>
              </a:ext>
            </a:extLst>
          </p:cNvPr>
          <p:cNvSpPr txBox="1"/>
          <p:nvPr/>
        </p:nvSpPr>
        <p:spPr>
          <a:xfrm>
            <a:off x="10054333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4510143-AB77-4B14-A991-5E60DBCD1953}"/>
              </a:ext>
            </a:extLst>
          </p:cNvPr>
          <p:cNvSpPr txBox="1"/>
          <p:nvPr/>
        </p:nvSpPr>
        <p:spPr>
          <a:xfrm>
            <a:off x="10224226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0106044-2885-4501-924A-D2B3C202D38E}"/>
              </a:ext>
            </a:extLst>
          </p:cNvPr>
          <p:cNvSpPr txBox="1"/>
          <p:nvPr/>
        </p:nvSpPr>
        <p:spPr>
          <a:xfrm>
            <a:off x="10394119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2057489-49BB-46AF-A324-8603ABD64A76}"/>
              </a:ext>
            </a:extLst>
          </p:cNvPr>
          <p:cNvSpPr txBox="1"/>
          <p:nvPr/>
        </p:nvSpPr>
        <p:spPr>
          <a:xfrm>
            <a:off x="10564011" y="1073833"/>
            <a:ext cx="3048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Bierstadt Display" panose="020B0004020202020204" pitchFamily="34" charset="0"/>
              </a:rPr>
              <a:t>n2</a:t>
            </a:r>
          </a:p>
        </p:txBody>
      </p:sp>
    </p:spTree>
    <p:extLst>
      <p:ext uri="{BB962C8B-B14F-4D97-AF65-F5344CB8AC3E}">
        <p14:creationId xmlns:p14="http://schemas.microsoft.com/office/powerpoint/2010/main" val="20476445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227</Words>
  <Application>Microsoft Office PowerPoint</Application>
  <PresentationFormat>Widescreen</PresentationFormat>
  <Paragraphs>163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Bierstadt Display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Dimitrios Doultsinos</dc:creator>
  <cp:lastModifiedBy>Dimitrios Doultsinos</cp:lastModifiedBy>
  <cp:revision>3</cp:revision>
  <dcterms:created xsi:type="dcterms:W3CDTF">2026-05-10T15:02:38Z</dcterms:created>
  <dcterms:modified xsi:type="dcterms:W3CDTF">2026-05-11T15:49:46Z</dcterms:modified>
</cp:coreProperties>
</file>