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48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050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942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23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1162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660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13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27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118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900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5256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CDBCD-05B4-4786-A072-C1F2E0F5FC7D}" type="datetimeFigureOut">
              <a:rPr lang="it-IT" smtClean="0"/>
              <a:t>30/12/2013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CDBE0-3E84-4D18-849F-C0A0143783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6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ig 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1935" y="1133792"/>
            <a:ext cx="6120130" cy="459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232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Presentazione su schermo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4</cp:revision>
  <dcterms:created xsi:type="dcterms:W3CDTF">2013-12-29T23:32:01Z</dcterms:created>
  <dcterms:modified xsi:type="dcterms:W3CDTF">2013-12-30T00:09:25Z</dcterms:modified>
</cp:coreProperties>
</file>