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1" d="100"/>
          <a:sy n="101" d="100"/>
        </p:scale>
        <p:origin x="-120" y="-9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98254-1BE1-3B4A-9660-A11B56113208}" type="datetimeFigureOut">
              <a:rPr lang="en-US" smtClean="0"/>
              <a:t>10/7/13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44078-FCB7-E54E-8F0C-5D8BA50C68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2869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98254-1BE1-3B4A-9660-A11B56113208}" type="datetimeFigureOut">
              <a:rPr lang="en-US" smtClean="0"/>
              <a:t>10/7/13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44078-FCB7-E54E-8F0C-5D8BA50C68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9172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98254-1BE1-3B4A-9660-A11B56113208}" type="datetimeFigureOut">
              <a:rPr lang="en-US" smtClean="0"/>
              <a:t>10/7/13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44078-FCB7-E54E-8F0C-5D8BA50C68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2414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98254-1BE1-3B4A-9660-A11B56113208}" type="datetimeFigureOut">
              <a:rPr lang="en-US" smtClean="0"/>
              <a:t>10/7/13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44078-FCB7-E54E-8F0C-5D8BA50C68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84489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98254-1BE1-3B4A-9660-A11B56113208}" type="datetimeFigureOut">
              <a:rPr lang="en-US" smtClean="0"/>
              <a:t>10/7/13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44078-FCB7-E54E-8F0C-5D8BA50C68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35848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98254-1BE1-3B4A-9660-A11B56113208}" type="datetimeFigureOut">
              <a:rPr lang="en-US" smtClean="0"/>
              <a:t>10/7/13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44078-FCB7-E54E-8F0C-5D8BA50C68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7434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98254-1BE1-3B4A-9660-A11B56113208}" type="datetimeFigureOut">
              <a:rPr lang="en-US" smtClean="0"/>
              <a:t>10/7/13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44078-FCB7-E54E-8F0C-5D8BA50C68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3869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98254-1BE1-3B4A-9660-A11B56113208}" type="datetimeFigureOut">
              <a:rPr lang="en-US" smtClean="0"/>
              <a:t>10/7/13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44078-FCB7-E54E-8F0C-5D8BA50C68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61219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98254-1BE1-3B4A-9660-A11B56113208}" type="datetimeFigureOut">
              <a:rPr lang="en-US" smtClean="0"/>
              <a:t>10/7/13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44078-FCB7-E54E-8F0C-5D8BA50C68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321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98254-1BE1-3B4A-9660-A11B56113208}" type="datetimeFigureOut">
              <a:rPr lang="en-US" smtClean="0"/>
              <a:t>10/7/13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44078-FCB7-E54E-8F0C-5D8BA50C68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88865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98254-1BE1-3B4A-9660-A11B56113208}" type="datetimeFigureOut">
              <a:rPr lang="en-US" smtClean="0"/>
              <a:t>10/7/13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44078-FCB7-E54E-8F0C-5D8BA50C68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19840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C98254-1BE1-3B4A-9660-A11B56113208}" type="datetimeFigureOut">
              <a:rPr lang="en-US" smtClean="0"/>
              <a:t>10/7/13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944078-FCB7-E54E-8F0C-5D8BA50C68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4357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figureS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228600"/>
            <a:ext cx="6400800" cy="6400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27495" y="515568"/>
            <a:ext cx="3772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45719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27495" y="515568"/>
            <a:ext cx="3772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</a:t>
            </a:r>
            <a:endParaRPr lang="en-US" dirty="0"/>
          </a:p>
        </p:txBody>
      </p:sp>
      <p:pic>
        <p:nvPicPr>
          <p:cNvPr id="7" name="Picture 6" descr="pop_breed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228600"/>
            <a:ext cx="6400800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14461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</Words>
  <Application>Microsoft Macintosh PowerPoint</Application>
  <PresentationFormat>On-screen Show (4:3)</PresentationFormat>
  <Paragraphs>2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>Iowa State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Ziqing</dc:creator>
  <cp:lastModifiedBy>Ziqing</cp:lastModifiedBy>
  <cp:revision>1</cp:revision>
  <dcterms:created xsi:type="dcterms:W3CDTF">2013-10-07T19:15:26Z</dcterms:created>
  <dcterms:modified xsi:type="dcterms:W3CDTF">2013-10-07T19:17:29Z</dcterms:modified>
</cp:coreProperties>
</file>